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AC7A0-1889-E449-BD28-BE686373003C}" v="165" dt="2025-03-12T15:19:04.277"/>
    <p1510:client id="{E48D4FC5-C280-9E2F-AA76-3134541A9C40}" v="69" dt="2025-03-12T02:11:41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n Paris" userId="S::laurin.paris@heart.org::8912b728-8a78-45f9-b526-3c3efaa1ec67" providerId="AD" clId="Web-{3F5AC7A0-1889-E449-BD28-BE686373003C}"/>
    <pc:docChg chg="modSld">
      <pc:chgData name="Laurin Paris" userId="S::laurin.paris@heart.org::8912b728-8a78-45f9-b526-3c3efaa1ec67" providerId="AD" clId="Web-{3F5AC7A0-1889-E449-BD28-BE686373003C}" dt="2025-03-12T15:19:04.277" v="90" actId="1076"/>
      <pc:docMkLst>
        <pc:docMk/>
      </pc:docMkLst>
      <pc:sldChg chg="modSp">
        <pc:chgData name="Laurin Paris" userId="S::laurin.paris@heart.org::8912b728-8a78-45f9-b526-3c3efaa1ec67" providerId="AD" clId="Web-{3F5AC7A0-1889-E449-BD28-BE686373003C}" dt="2025-03-12T15:19:04.277" v="90" actId="1076"/>
        <pc:sldMkLst>
          <pc:docMk/>
          <pc:sldMk cId="1364709568" sldId="258"/>
        </pc:sldMkLst>
        <pc:spChg chg="mod">
          <ac:chgData name="Laurin Paris" userId="S::laurin.paris@heart.org::8912b728-8a78-45f9-b526-3c3efaa1ec67" providerId="AD" clId="Web-{3F5AC7A0-1889-E449-BD28-BE686373003C}" dt="2025-03-12T15:15:28.706" v="11" actId="20577"/>
          <ac:spMkLst>
            <pc:docMk/>
            <pc:sldMk cId="1364709568" sldId="258"/>
            <ac:spMk id="17" creationId="{7D1A5E42-8274-425B-9CC5-A82C2791D886}"/>
          </ac:spMkLst>
        </pc:spChg>
        <pc:spChg chg="mod">
          <ac:chgData name="Laurin Paris" userId="S::laurin.paris@heart.org::8912b728-8a78-45f9-b526-3c3efaa1ec67" providerId="AD" clId="Web-{3F5AC7A0-1889-E449-BD28-BE686373003C}" dt="2025-03-12T15:19:04.277" v="90" actId="1076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Laurin Paris" userId="S::laurin.paris@heart.org::8912b728-8a78-45f9-b526-3c3efaa1ec67" providerId="AD" clId="Web-{3F5AC7A0-1889-E449-BD28-BE686373003C}" dt="2025-03-12T15:18:09.228" v="82" actId="1076"/>
          <ac:spMkLst>
            <pc:docMk/>
            <pc:sldMk cId="1364709568" sldId="258"/>
            <ac:spMk id="30" creationId="{7B4F9C62-B735-4364-9851-CD45EB4224A9}"/>
          </ac:spMkLst>
        </pc:spChg>
        <pc:spChg chg="mod">
          <ac:chgData name="Laurin Paris" userId="S::laurin.paris@heart.org::8912b728-8a78-45f9-b526-3c3efaa1ec67" providerId="AD" clId="Web-{3F5AC7A0-1889-E449-BD28-BE686373003C}" dt="2025-03-12T15:17:57.149" v="80" actId="1076"/>
          <ac:spMkLst>
            <pc:docMk/>
            <pc:sldMk cId="1364709568" sldId="258"/>
            <ac:spMk id="33" creationId="{6F5B22B4-E6E7-4806-9685-B764F485C208}"/>
          </ac:spMkLst>
        </pc:spChg>
        <pc:picChg chg="mod">
          <ac:chgData name="Laurin Paris" userId="S::laurin.paris@heart.org::8912b728-8a78-45f9-b526-3c3efaa1ec67" providerId="AD" clId="Web-{3F5AC7A0-1889-E449-BD28-BE686373003C}" dt="2025-03-12T15:18:15.415" v="83" actId="1076"/>
          <ac:picMkLst>
            <pc:docMk/>
            <pc:sldMk cId="1364709568" sldId="258"/>
            <ac:picMk id="15" creationId="{3BEF8DE2-AC74-422A-A72E-A236AF3C430C}"/>
          </ac:picMkLst>
        </pc:picChg>
        <pc:picChg chg="mod">
          <ac:chgData name="Laurin Paris" userId="S::laurin.paris@heart.org::8912b728-8a78-45f9-b526-3c3efaa1ec67" providerId="AD" clId="Web-{3F5AC7A0-1889-E449-BD28-BE686373003C}" dt="2025-03-12T15:18:58.542" v="88" actId="1076"/>
          <ac:picMkLst>
            <pc:docMk/>
            <pc:sldMk cId="1364709568" sldId="258"/>
            <ac:picMk id="28" creationId="{818FAFCF-8A05-49A2-AC68-9062C2BE61B7}"/>
          </ac:picMkLst>
        </pc:picChg>
        <pc:picChg chg="mod">
          <ac:chgData name="Laurin Paris" userId="S::laurin.paris@heart.org::8912b728-8a78-45f9-b526-3c3efaa1ec67" providerId="AD" clId="Web-{3F5AC7A0-1889-E449-BD28-BE686373003C}" dt="2025-03-12T15:18:02.259" v="81" actId="1076"/>
          <ac:picMkLst>
            <pc:docMk/>
            <pc:sldMk cId="1364709568" sldId="258"/>
            <ac:picMk id="32" creationId="{8C13FB62-E642-4A27-9A19-A0EE7AA2E923}"/>
          </ac:picMkLst>
        </pc:picChg>
      </pc:sldChg>
    </pc:docChg>
  </pc:docChgLst>
  <pc:docChgLst>
    <pc:chgData name="Laurin Paris" userId="S::laurin.paris@heart.org::8912b728-8a78-45f9-b526-3c3efaa1ec67" providerId="AD" clId="Web-{E48D4FC5-C280-9E2F-AA76-3134541A9C40}"/>
    <pc:docChg chg="modSld">
      <pc:chgData name="Laurin Paris" userId="S::laurin.paris@heart.org::8912b728-8a78-45f9-b526-3c3efaa1ec67" providerId="AD" clId="Web-{E48D4FC5-C280-9E2F-AA76-3134541A9C40}" dt="2025-03-12T02:11:33.244" v="35" actId="20577"/>
      <pc:docMkLst>
        <pc:docMk/>
      </pc:docMkLst>
      <pc:sldChg chg="addSp delSp modSp">
        <pc:chgData name="Laurin Paris" userId="S::laurin.paris@heart.org::8912b728-8a78-45f9-b526-3c3efaa1ec67" providerId="AD" clId="Web-{E48D4FC5-C280-9E2F-AA76-3134541A9C40}" dt="2025-03-12T02:11:33.244" v="35" actId="20577"/>
        <pc:sldMkLst>
          <pc:docMk/>
          <pc:sldMk cId="1364709568" sldId="258"/>
        </pc:sldMkLst>
        <pc:spChg chg="mod">
          <ac:chgData name="Laurin Paris" userId="S::laurin.paris@heart.org::8912b728-8a78-45f9-b526-3c3efaa1ec67" providerId="AD" clId="Web-{E48D4FC5-C280-9E2F-AA76-3134541A9C40}" dt="2025-03-12T02:03:35.433" v="15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Laurin Paris" userId="S::laurin.paris@heart.org::8912b728-8a78-45f9-b526-3c3efaa1ec67" providerId="AD" clId="Web-{E48D4FC5-C280-9E2F-AA76-3134541A9C40}" dt="2025-03-12T02:04:07.309" v="21" actId="20577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Laurin Paris" userId="S::laurin.paris@heart.org::8912b728-8a78-45f9-b526-3c3efaa1ec67" providerId="AD" clId="Web-{E48D4FC5-C280-9E2F-AA76-3134541A9C40}" dt="2025-03-12T02:04:09.450" v="22" actId="20577"/>
          <ac:spMkLst>
            <pc:docMk/>
            <pc:sldMk cId="1364709568" sldId="258"/>
            <ac:spMk id="8" creationId="{7EB53225-B264-4ADB-82DC-BBD83E0357F2}"/>
          </ac:spMkLst>
        </pc:spChg>
        <pc:spChg chg="del mod">
          <ac:chgData name="Laurin Paris" userId="S::laurin.paris@heart.org::8912b728-8a78-45f9-b526-3c3efaa1ec67" providerId="AD" clId="Web-{E48D4FC5-C280-9E2F-AA76-3134541A9C40}" dt="2025-03-12T02:04:24.684" v="27"/>
          <ac:spMkLst>
            <pc:docMk/>
            <pc:sldMk cId="1364709568" sldId="258"/>
            <ac:spMk id="25" creationId="{2E163F64-D286-4024-8328-402CA8CD5E43}"/>
          </ac:spMkLst>
        </pc:spChg>
        <pc:spChg chg="mod">
          <ac:chgData name="Laurin Paris" userId="S::laurin.paris@heart.org::8912b728-8a78-45f9-b526-3c3efaa1ec67" providerId="AD" clId="Web-{E48D4FC5-C280-9E2F-AA76-3134541A9C40}" dt="2025-03-12T02:11:33.244" v="35" actId="20577"/>
          <ac:spMkLst>
            <pc:docMk/>
            <pc:sldMk cId="1364709568" sldId="258"/>
            <ac:spMk id="34" creationId="{EB9C6BB4-0ED1-4A3E-A115-EE2C9696027D}"/>
          </ac:spMkLst>
        </pc:spChg>
        <pc:picChg chg="add mod">
          <ac:chgData name="Laurin Paris" userId="S::laurin.paris@heart.org::8912b728-8a78-45f9-b526-3c3efaa1ec67" providerId="AD" clId="Web-{E48D4FC5-C280-9E2F-AA76-3134541A9C40}" dt="2025-03-12T02:02:52.713" v="3" actId="1076"/>
          <ac:picMkLst>
            <pc:docMk/>
            <pc:sldMk cId="1364709568" sldId="258"/>
            <ac:picMk id="2" creationId="{D9222878-6353-E28F-940D-64CD5D41276E}"/>
          </ac:picMkLst>
        </pc:picChg>
        <pc:picChg chg="del">
          <ac:chgData name="Laurin Paris" userId="S::laurin.paris@heart.org::8912b728-8a78-45f9-b526-3c3efaa1ec67" providerId="AD" clId="Web-{E48D4FC5-C280-9E2F-AA76-3134541A9C40}" dt="2025-03-12T02:01:53.352" v="0"/>
          <ac:picMkLst>
            <pc:docMk/>
            <pc:sldMk cId="1364709568" sldId="258"/>
            <ac:picMk id="3" creationId="{A62F8ED2-F7CD-CA7F-B4EA-6D0B754826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0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13046" y="601458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85749" y="1710285"/>
            <a:ext cx="753490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/>
              </a:rPr>
              <a:t>Submit your Abstracts to #Hypertension25</a:t>
            </a:r>
            <a:endParaRPr lang="en-US" sz="2400" b="1" dirty="0">
              <a:solidFill>
                <a:srgbClr val="C00000"/>
              </a:solidFill>
              <a:latin typeface="Lub Dub Heavy" panose="020B09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167880" y="6185125"/>
            <a:ext cx="683958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b Dub Medium"/>
              </a:rPr>
              <a:t>Abstracts Closes Wednesday, May 21</a:t>
            </a:r>
            <a:endParaRPr lang="en-US" baseline="30000" dirty="0">
              <a:solidFill>
                <a:srgbClr val="C00000"/>
              </a:solidFill>
              <a:latin typeface="Lub Dub Medium"/>
            </a:endParaRPr>
          </a:p>
          <a:p>
            <a:r>
              <a:rPr lang="en-US" u="sng" dirty="0">
                <a:solidFill>
                  <a:srgbClr val="C00000"/>
                </a:solidFill>
                <a:latin typeface="Lub Dub Heavy" panose="020B0903030403020204" pitchFamily="34" charset="0"/>
              </a:rPr>
              <a:t>https://professional.heart.org/hypertensionsessions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6401210" y="6157433"/>
            <a:ext cx="326438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latin typeface="Lub Dub Heavy"/>
              </a:rPr>
              <a:t>#Hypertension25</a:t>
            </a:r>
            <a:endParaRPr lang="en-US" dirty="0">
              <a:latin typeface="Lub Dub Heavy" panose="020B0903030403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2255744" y="2452869"/>
            <a:ext cx="3143250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Participate in and experience</a:t>
            </a:r>
            <a:r>
              <a:rPr lang="en-US" sz="2000" b="1" dirty="0">
                <a:latin typeface="Lub Dub Medium"/>
              </a:rPr>
              <a:t> </a:t>
            </a:r>
            <a:r>
              <a:rPr lang="en-US" dirty="0">
                <a:latin typeface="Lub Dub Medium"/>
              </a:rPr>
              <a:t>interactive oral abstract presentations to advance your research.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710656" y="2160593"/>
            <a:ext cx="4139711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24 Abstract Categories </a:t>
            </a:r>
            <a:r>
              <a:rPr lang="en-US" sz="1600" dirty="0">
                <a:latin typeface="Lub Dub Medium"/>
              </a:rPr>
              <a:t>tailored to your field of study encompassing a variety of topic areas in hypertension science and clinical medicine, including hypertension in mental health</a:t>
            </a:r>
            <a:endParaRPr lang="en-US" sz="1600" dirty="0">
              <a:latin typeface="Lub Dub Medium" panose="020B0603030403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101" y="2527727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2198776" y="3993374"/>
            <a:ext cx="30065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Opportunity to present your accepted abstracts</a:t>
            </a:r>
            <a:r>
              <a:rPr lang="en-US" dirty="0">
                <a:latin typeface="Lub Dub Medium" panose="020B0603030403020204" pitchFamily="34" charset="0"/>
              </a:rPr>
              <a:t> in-person and be considered for abstract based awards.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859611"/>
            <a:ext cx="3006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Get Published </a:t>
            </a:r>
            <a:r>
              <a:rPr lang="en-US" dirty="0">
                <a:latin typeface="Lub Dub Medium" panose="020B0603030403020204" pitchFamily="34" charset="0"/>
              </a:rPr>
              <a:t>in AHA’s online Scientific Journal</a:t>
            </a:r>
            <a:r>
              <a:rPr lang="en-US" i="1">
                <a:latin typeface="Lub Dub Medium" panose="020B0603030403020204" pitchFamily="34" charset="0"/>
              </a:rPr>
              <a:t>, Hypertension</a:t>
            </a:r>
            <a:endParaRPr lang="en-US" i="1" dirty="0">
              <a:latin typeface="Lub Dub Medium" panose="020B0603030403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851" y="5154140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45908" y="5049334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Grow your professional network </a:t>
            </a:r>
            <a:r>
              <a:rPr lang="en-US" dirty="0">
                <a:latin typeface="Lub Dub Medium" panose="020B0603030403020204" pitchFamily="34" charset="0"/>
              </a:rPr>
              <a:t>and reconnect with colleagues in person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205339" y="251183"/>
            <a:ext cx="690657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b Dub Medium"/>
              </a:rPr>
              <a:t>Event Location: </a:t>
            </a:r>
            <a:r>
              <a:rPr lang="en-US" dirty="0">
                <a:solidFill>
                  <a:schemeClr val="bg1"/>
                </a:solidFill>
                <a:latin typeface="Lub Dub Medium"/>
              </a:rPr>
              <a:t>Marriott Baltimore Waterfront, Baltimore, MD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Lub Dub Medium"/>
              </a:rPr>
              <a:t>Baltimore, MD</a:t>
            </a:r>
            <a:r>
              <a:rPr lang="en-US" i="0" dirty="0">
                <a:solidFill>
                  <a:schemeClr val="bg1"/>
                </a:solidFill>
                <a:effectLst/>
                <a:latin typeface="Lub Dub Medium"/>
              </a:rPr>
              <a:t>| </a:t>
            </a:r>
            <a:r>
              <a:rPr lang="en-US" dirty="0">
                <a:solidFill>
                  <a:schemeClr val="bg1"/>
                </a:solidFill>
                <a:latin typeface="Lub Dub Medium"/>
              </a:rPr>
              <a:t>September 4-7, 2025</a:t>
            </a:r>
            <a:endParaRPr lang="en-US" b="0" i="0" dirty="0">
              <a:solidFill>
                <a:schemeClr val="bg1"/>
              </a:solidFill>
              <a:effectLst/>
              <a:latin typeface="Lub Dub Medium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905" y="4064806"/>
            <a:ext cx="635033" cy="4953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058" y="4043825"/>
            <a:ext cx="650875" cy="62288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1215" y="2404587"/>
            <a:ext cx="666246" cy="720267"/>
          </a:xfrm>
          <a:prstGeom prst="rect">
            <a:avLst/>
          </a:prstGeom>
        </p:spPr>
      </p:pic>
      <p:pic>
        <p:nvPicPr>
          <p:cNvPr id="2" name="Picture 1" descr="A black text on a white background&#10;&#10;AI-generated content may be incorrect.">
            <a:extLst>
              <a:ext uri="{FF2B5EF4-FFF2-40B4-BE49-F238E27FC236}">
                <a16:creationId xmlns:a16="http://schemas.microsoft.com/office/drawing/2014/main" id="{D9222878-6353-E28F-940D-64CD5D4127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022" y="373307"/>
            <a:ext cx="3303710" cy="73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1" ma:contentTypeDescription="Create a new document." ma:contentTypeScope="" ma:versionID="29929510675aa458a0dc1f2bd3053b36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090bd426b8c2057550e485278fa6adb5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f4f22ede-e726-4d3d-b195-8dfd25ae0d91" ContentTypeId="0x01" PreviousValue="false"/>
</file>

<file path=customXml/itemProps1.xml><?xml version="1.0" encoding="utf-8"?>
<ds:datastoreItem xmlns:ds="http://schemas.openxmlformats.org/officeDocument/2006/customXml" ds:itemID="{67353291-D909-484D-8DBB-5DC2C167D5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FA015E-51F1-492E-BC1A-370C202F5283}">
  <ds:schemaRefs>
    <ds:schemaRef ds:uri="http://schemas.microsoft.com/office/2006/metadata/properties"/>
    <ds:schemaRef ds:uri="http://schemas.microsoft.com/office/infopath/2007/PartnerControls"/>
    <ds:schemaRef ds:uri="0f19eaed-a1c0-4f9e-95fd-cecd2666e177"/>
    <ds:schemaRef ds:uri="9c53b943-690c-4a82-9bc4-371637f8cdb2"/>
  </ds:schemaRefs>
</ds:datastoreItem>
</file>

<file path=customXml/itemProps3.xml><?xml version="1.0" encoding="utf-8"?>
<ds:datastoreItem xmlns:ds="http://schemas.openxmlformats.org/officeDocument/2006/customXml" ds:itemID="{9DB563FA-9909-4EAF-9663-B64A0BF51E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3C84E3B-6419-44BE-A211-05D434358FC8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103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Jaeden Wells (NAT Marketing &amp; Communications Consultant)</cp:lastModifiedBy>
  <cp:revision>58</cp:revision>
  <dcterms:created xsi:type="dcterms:W3CDTF">2021-06-04T15:42:18Z</dcterms:created>
  <dcterms:modified xsi:type="dcterms:W3CDTF">2025-03-12T15:19:05Z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