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82F3A0-FB75-9223-6A3A-B95171EEC604}" v="62" dt="2025-02-03T14:16:33.9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n Paris" userId="S::laurin.paris@heart.org::8912b728-8a78-45f9-b526-3c3efaa1ec67" providerId="AD" clId="Web-{0C43EF68-E9B4-A7A1-B81F-68ACA2895A38}"/>
    <pc:docChg chg="modSld">
      <pc:chgData name="Laurin Paris" userId="S::laurin.paris@heart.org::8912b728-8a78-45f9-b526-3c3efaa1ec67" providerId="AD" clId="Web-{0C43EF68-E9B4-A7A1-B81F-68ACA2895A38}" dt="2024-09-17T02:11:02.155" v="1" actId="20577"/>
      <pc:docMkLst>
        <pc:docMk/>
      </pc:docMkLst>
      <pc:sldChg chg="modSp">
        <pc:chgData name="Laurin Paris" userId="S::laurin.paris@heart.org::8912b728-8a78-45f9-b526-3c3efaa1ec67" providerId="AD" clId="Web-{0C43EF68-E9B4-A7A1-B81F-68ACA2895A38}" dt="2024-09-17T02:11:02.155" v="1" actId="20577"/>
        <pc:sldMkLst>
          <pc:docMk/>
          <pc:sldMk cId="1364709568" sldId="258"/>
        </pc:sldMkLst>
        <pc:spChg chg="mod">
          <ac:chgData name="Laurin Paris" userId="S::laurin.paris@heart.org::8912b728-8a78-45f9-b526-3c3efaa1ec67" providerId="AD" clId="Web-{0C43EF68-E9B4-A7A1-B81F-68ACA2895A38}" dt="2024-09-17T02:11:02.155" v="1" actId="20577"/>
          <ac:spMkLst>
            <pc:docMk/>
            <pc:sldMk cId="1364709568" sldId="258"/>
            <ac:spMk id="24" creationId="{39DCE97D-8CD5-41C7-A517-D11D42E3FF75}"/>
          </ac:spMkLst>
        </pc:spChg>
      </pc:sldChg>
    </pc:docChg>
  </pc:docChgLst>
  <pc:docChgLst>
    <pc:chgData name="Jaeden Wells (NAT Marketing &amp; Communications Consultant)" userId="85301c82-689a-4ea2-b161-a6bab4118b24" providerId="ADAL" clId="{72E89F7E-8AE4-45EE-8697-6459191CEB27}"/>
    <pc:docChg chg="undo custSel modSld">
      <pc:chgData name="Jaeden Wells (NAT Marketing &amp; Communications Consultant)" userId="85301c82-689a-4ea2-b161-a6bab4118b24" providerId="ADAL" clId="{72E89F7E-8AE4-45EE-8697-6459191CEB27}" dt="2023-10-30T17:58:52.478" v="4" actId="1076"/>
      <pc:docMkLst>
        <pc:docMk/>
      </pc:docMkLst>
      <pc:sldChg chg="addSp modSp mod">
        <pc:chgData name="Jaeden Wells (NAT Marketing &amp; Communications Consultant)" userId="85301c82-689a-4ea2-b161-a6bab4118b24" providerId="ADAL" clId="{72E89F7E-8AE4-45EE-8697-6459191CEB27}" dt="2023-10-30T17:58:52.478" v="4" actId="1076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72E89F7E-8AE4-45EE-8697-6459191CEB27}" dt="2023-10-30T17:58:52.478" v="4" actId="1076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Jaeden Wells (NAT Marketing &amp; Communications Consultant)" userId="85301c82-689a-4ea2-b161-a6bab4118b24" providerId="ADAL" clId="{72E89F7E-8AE4-45EE-8697-6459191CEB27}" dt="2023-10-30T17:58:17.571" v="1" actId="1076"/>
          <ac:spMkLst>
            <pc:docMk/>
            <pc:sldMk cId="1364709568" sldId="258"/>
            <ac:spMk id="10" creationId="{7D5E083E-C4FC-4491-94A5-D65663B6068D}"/>
          </ac:spMkLst>
        </pc:spChg>
        <pc:spChg chg="mod">
          <ac:chgData name="Jaeden Wells (NAT Marketing &amp; Communications Consultant)" userId="85301c82-689a-4ea2-b161-a6bab4118b24" providerId="ADAL" clId="{72E89F7E-8AE4-45EE-8697-6459191CEB27}" dt="2023-10-30T17:58:25.800" v="2" actId="1076"/>
          <ac:spMkLst>
            <pc:docMk/>
            <pc:sldMk cId="1364709568" sldId="258"/>
            <ac:spMk id="34" creationId="{EB9C6BB4-0ED1-4A3E-A115-EE2C9696027D}"/>
          </ac:spMkLst>
        </pc:spChg>
        <pc:picChg chg="add mod">
          <ac:chgData name="Jaeden Wells (NAT Marketing &amp; Communications Consultant)" userId="85301c82-689a-4ea2-b161-a6bab4118b24" providerId="ADAL" clId="{72E89F7E-8AE4-45EE-8697-6459191CEB27}" dt="2023-10-30T17:58:44.010" v="3"/>
          <ac:picMkLst>
            <pc:docMk/>
            <pc:sldMk cId="1364709568" sldId="258"/>
            <ac:picMk id="2" creationId="{DF8DCEC1-5F37-029C-8D91-794DCC2ED309}"/>
          </ac:picMkLst>
        </pc:picChg>
      </pc:sldChg>
    </pc:docChg>
  </pc:docChgLst>
  <pc:docChgLst>
    <pc:chgData name="Destiny Thomas" clId="Web-{342C12F6-EEB3-41BA-BF98-5F3C09836BA5}"/>
    <pc:docChg chg="modSld">
      <pc:chgData name="Destiny Thomas" userId="" providerId="" clId="Web-{342C12F6-EEB3-41BA-BF98-5F3C09836BA5}" dt="2023-10-17T15:25:57.272" v="1" actId="20577"/>
      <pc:docMkLst>
        <pc:docMk/>
      </pc:docMkLst>
      <pc:sldChg chg="modSp">
        <pc:chgData name="Destiny Thomas" userId="" providerId="" clId="Web-{342C12F6-EEB3-41BA-BF98-5F3C09836BA5}" dt="2023-10-17T15:25:57.272" v="1" actId="20577"/>
        <pc:sldMkLst>
          <pc:docMk/>
          <pc:sldMk cId="1364709568" sldId="258"/>
        </pc:sldMkLst>
        <pc:spChg chg="mod">
          <ac:chgData name="Destiny Thomas" userId="" providerId="" clId="Web-{342C12F6-EEB3-41BA-BF98-5F3C09836BA5}" dt="2023-10-17T15:25:57.272" v="1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Destiny Thomas" userId="" providerId="" clId="Web-{342C12F6-EEB3-41BA-BF98-5F3C09836BA5}" dt="2023-10-17T15:25:52.226" v="0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Laurin Paris" userId="S::laurin.paris@heart.org::8912b728-8a78-45f9-b526-3c3efaa1ec67" providerId="AD" clId="Web-{F103A209-FBE1-EA07-1C5B-0CC3F7AC0658}"/>
    <pc:docChg chg="modSld">
      <pc:chgData name="Laurin Paris" userId="S::laurin.paris@heart.org::8912b728-8a78-45f9-b526-3c3efaa1ec67" providerId="AD" clId="Web-{F103A209-FBE1-EA07-1C5B-0CC3F7AC0658}" dt="2024-09-10T19:58:32.372" v="36" actId="20577"/>
      <pc:docMkLst>
        <pc:docMk/>
      </pc:docMkLst>
      <pc:sldChg chg="addSp delSp modSp">
        <pc:chgData name="Laurin Paris" userId="S::laurin.paris@heart.org::8912b728-8a78-45f9-b526-3c3efaa1ec67" providerId="AD" clId="Web-{F103A209-FBE1-EA07-1C5B-0CC3F7AC0658}" dt="2024-09-10T19:58:32.372" v="36" actId="20577"/>
        <pc:sldMkLst>
          <pc:docMk/>
          <pc:sldMk cId="1364709568" sldId="258"/>
        </pc:sldMkLst>
        <pc:spChg chg="mod">
          <ac:chgData name="Laurin Paris" userId="S::laurin.paris@heart.org::8912b728-8a78-45f9-b526-3c3efaa1ec67" providerId="AD" clId="Web-{F103A209-FBE1-EA07-1C5B-0CC3F7AC0658}" dt="2024-09-10T19:57:46.809" v="32" actId="20577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Laurin Paris" userId="S::laurin.paris@heart.org::8912b728-8a78-45f9-b526-3c3efaa1ec67" providerId="AD" clId="Web-{F103A209-FBE1-EA07-1C5B-0CC3F7AC0658}" dt="2024-09-10T19:54:29.928" v="4" actId="20577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Laurin Paris" userId="S::laurin.paris@heart.org::8912b728-8a78-45f9-b526-3c3efaa1ec67" providerId="AD" clId="Web-{F103A209-FBE1-EA07-1C5B-0CC3F7AC0658}" dt="2024-09-10T19:55:54.118" v="10" actId="1076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Laurin Paris" userId="S::laurin.paris@heart.org::8912b728-8a78-45f9-b526-3c3efaa1ec67" providerId="AD" clId="Web-{F103A209-FBE1-EA07-1C5B-0CC3F7AC0658}" dt="2024-09-10T19:58:32.372" v="36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Laurin Paris" userId="S::laurin.paris@heart.org::8912b728-8a78-45f9-b526-3c3efaa1ec67" providerId="AD" clId="Web-{F103A209-FBE1-EA07-1C5B-0CC3F7AC0658}" dt="2024-09-10T19:57:39.496" v="31" actId="20577"/>
          <ac:spMkLst>
            <pc:docMk/>
            <pc:sldMk cId="1364709568" sldId="258"/>
            <ac:spMk id="34" creationId="{EB9C6BB4-0ED1-4A3E-A115-EE2C9696027D}"/>
          </ac:spMkLst>
        </pc:spChg>
        <pc:picChg chg="del">
          <ac:chgData name="Laurin Paris" userId="S::laurin.paris@heart.org::8912b728-8a78-45f9-b526-3c3efaa1ec67" providerId="AD" clId="Web-{F103A209-FBE1-EA07-1C5B-0CC3F7AC0658}" dt="2024-09-10T19:55:32.805" v="7"/>
          <ac:picMkLst>
            <pc:docMk/>
            <pc:sldMk cId="1364709568" sldId="258"/>
            <ac:picMk id="2" creationId="{DF8DCEC1-5F37-029C-8D91-794DCC2ED309}"/>
          </ac:picMkLst>
        </pc:picChg>
        <pc:picChg chg="add mod">
          <ac:chgData name="Laurin Paris" userId="S::laurin.paris@heart.org::8912b728-8a78-45f9-b526-3c3efaa1ec67" providerId="AD" clId="Web-{F103A209-FBE1-EA07-1C5B-0CC3F7AC0658}" dt="2024-09-10T19:56:15.056" v="12" actId="1076"/>
          <ac:picMkLst>
            <pc:docMk/>
            <pc:sldMk cId="1364709568" sldId="258"/>
            <ac:picMk id="3" creationId="{56FA3F76-0B18-98F5-9361-C182BCD5F63F}"/>
          </ac:picMkLst>
        </pc:picChg>
        <pc:picChg chg="mod">
          <ac:chgData name="Laurin Paris" userId="S::laurin.paris@heart.org::8912b728-8a78-45f9-b526-3c3efaa1ec67" providerId="AD" clId="Web-{F103A209-FBE1-EA07-1C5B-0CC3F7AC0658}" dt="2024-09-10T19:56:05.993" v="11" actId="1076"/>
          <ac:picMkLst>
            <pc:docMk/>
            <pc:sldMk cId="1364709568" sldId="258"/>
            <ac:picMk id="15" creationId="{3BEF8DE2-AC74-422A-A72E-A236AF3C430C}"/>
          </ac:picMkLst>
        </pc:picChg>
      </pc:sldChg>
    </pc:docChg>
  </pc:docChgLst>
  <pc:docChgLst>
    <pc:chgData name="Laurin Paris" userId="S::laurin.paris@heart.org::8912b728-8a78-45f9-b526-3c3efaa1ec67" providerId="AD" clId="Web-{A882F3A0-FB75-9223-6A3A-B95171EEC604}"/>
    <pc:docChg chg="modSld">
      <pc:chgData name="Laurin Paris" userId="S::laurin.paris@heart.org::8912b728-8a78-45f9-b526-3c3efaa1ec67" providerId="AD" clId="Web-{A882F3A0-FB75-9223-6A3A-B95171EEC604}" dt="2025-02-03T14:16:33.994" v="48" actId="1076"/>
      <pc:docMkLst>
        <pc:docMk/>
      </pc:docMkLst>
      <pc:sldChg chg="addSp delSp modSp">
        <pc:chgData name="Laurin Paris" userId="S::laurin.paris@heart.org::8912b728-8a78-45f9-b526-3c3efaa1ec67" providerId="AD" clId="Web-{A882F3A0-FB75-9223-6A3A-B95171EEC604}" dt="2025-02-03T14:16:33.994" v="48" actId="1076"/>
        <pc:sldMkLst>
          <pc:docMk/>
          <pc:sldMk cId="1364709568" sldId="258"/>
        </pc:sldMkLst>
        <pc:spChg chg="add mod">
          <ac:chgData name="Laurin Paris" userId="S::laurin.paris@heart.org::8912b728-8a78-45f9-b526-3c3efaa1ec67" providerId="AD" clId="Web-{A882F3A0-FB75-9223-6A3A-B95171EEC604}" dt="2025-02-03T14:06:15.198" v="15" actId="1076"/>
          <ac:spMkLst>
            <pc:docMk/>
            <pc:sldMk cId="1364709568" sldId="258"/>
            <ac:spMk id="2" creationId="{75AA970C-4614-F402-9235-4FFEFCAE1668}"/>
          </ac:spMkLst>
        </pc:spChg>
        <pc:spChg chg="mod">
          <ac:chgData name="Laurin Paris" userId="S::laurin.paris@heart.org::8912b728-8a78-45f9-b526-3c3efaa1ec67" providerId="AD" clId="Web-{A882F3A0-FB75-9223-6A3A-B95171EEC604}" dt="2025-02-03T14:05:56.479" v="11" actId="20577"/>
          <ac:spMkLst>
            <pc:docMk/>
            <pc:sldMk cId="1364709568" sldId="258"/>
            <ac:spMk id="5" creationId="{12F42186-A2B8-4455-B658-9090BB13A73E}"/>
          </ac:spMkLst>
        </pc:spChg>
        <pc:spChg chg="add mod">
          <ac:chgData name="Laurin Paris" userId="S::laurin.paris@heart.org::8912b728-8a78-45f9-b526-3c3efaa1ec67" providerId="AD" clId="Web-{A882F3A0-FB75-9223-6A3A-B95171EEC604}" dt="2025-02-03T14:12:57.411" v="26" actId="1076"/>
          <ac:spMkLst>
            <pc:docMk/>
            <pc:sldMk cId="1364709568" sldId="258"/>
            <ac:spMk id="6" creationId="{39DCE97D-8CD5-41C7-A517-D11D42E3FF75}"/>
          </ac:spMkLst>
        </pc:spChg>
        <pc:spChg chg="mod">
          <ac:chgData name="Laurin Paris" userId="S::laurin.paris@heart.org::8912b728-8a78-45f9-b526-3c3efaa1ec67" providerId="AD" clId="Web-{A882F3A0-FB75-9223-6A3A-B95171EEC604}" dt="2025-02-03T14:16:33.994" v="48" actId="1076"/>
          <ac:spMkLst>
            <pc:docMk/>
            <pc:sldMk cId="1364709568" sldId="258"/>
            <ac:spMk id="7" creationId="{E86A679B-0E92-4613-976D-E18FEEB5BCB7}"/>
          </ac:spMkLst>
        </pc:spChg>
        <pc:spChg chg="add">
          <ac:chgData name="Laurin Paris" userId="S::laurin.paris@heart.org::8912b728-8a78-45f9-b526-3c3efaa1ec67" providerId="AD" clId="Web-{A882F3A0-FB75-9223-6A3A-B95171EEC604}" dt="2025-02-03T14:13:51.709" v="28"/>
          <ac:spMkLst>
            <pc:docMk/>
            <pc:sldMk cId="1364709568" sldId="258"/>
            <ac:spMk id="13" creationId="{7E585149-401D-4F7F-80ED-8E741576F124}"/>
          </ac:spMkLst>
        </pc:spChg>
        <pc:spChg chg="add mod">
          <ac:chgData name="Laurin Paris" userId="S::laurin.paris@heart.org::8912b728-8a78-45f9-b526-3c3efaa1ec67" providerId="AD" clId="Web-{A882F3A0-FB75-9223-6A3A-B95171EEC604}" dt="2025-02-03T14:14:51.023" v="35" actId="1076"/>
          <ac:spMkLst>
            <pc:docMk/>
            <pc:sldMk cId="1364709568" sldId="258"/>
            <ac:spMk id="16" creationId="{7B4F9C62-B735-4364-9851-CD45EB4224A9}"/>
          </ac:spMkLst>
        </pc:spChg>
        <pc:spChg chg="del">
          <ac:chgData name="Laurin Paris" userId="S::laurin.paris@heart.org::8912b728-8a78-45f9-b526-3c3efaa1ec67" providerId="AD" clId="Web-{A882F3A0-FB75-9223-6A3A-B95171EEC604}" dt="2025-02-03T14:06:04.713" v="12"/>
          <ac:spMkLst>
            <pc:docMk/>
            <pc:sldMk cId="1364709568" sldId="258"/>
            <ac:spMk id="17" creationId="{7D1A5E42-8274-425B-9CC5-A82C2791D886}"/>
          </ac:spMkLst>
        </pc:spChg>
        <pc:spChg chg="add mod">
          <ac:chgData name="Laurin Paris" userId="S::laurin.paris@heart.org::8912b728-8a78-45f9-b526-3c3efaa1ec67" providerId="AD" clId="Web-{A882F3A0-FB75-9223-6A3A-B95171EEC604}" dt="2025-02-03T14:15:20.899" v="39" actId="1076"/>
          <ac:spMkLst>
            <pc:docMk/>
            <pc:sldMk cId="1364709568" sldId="258"/>
            <ac:spMk id="18" creationId="{6F5B22B4-E6E7-4806-9685-B764F485C208}"/>
          </ac:spMkLst>
        </pc:spChg>
        <pc:spChg chg="del">
          <ac:chgData name="Laurin Paris" userId="S::laurin.paris@heart.org::8912b728-8a78-45f9-b526-3c3efaa1ec67" providerId="AD" clId="Web-{A882F3A0-FB75-9223-6A3A-B95171EEC604}" dt="2025-02-03T14:13:48.053" v="27"/>
          <ac:spMkLst>
            <pc:docMk/>
            <pc:sldMk cId="1364709568" sldId="258"/>
            <ac:spMk id="24" creationId="{39DCE97D-8CD5-41C7-A517-D11D42E3FF75}"/>
          </ac:spMkLst>
        </pc:spChg>
        <pc:spChg chg="del">
          <ac:chgData name="Laurin Paris" userId="S::laurin.paris@heart.org::8912b728-8a78-45f9-b526-3c3efaa1ec67" providerId="AD" clId="Web-{A882F3A0-FB75-9223-6A3A-B95171EEC604}" dt="2025-02-03T14:06:53.714" v="19"/>
          <ac:spMkLst>
            <pc:docMk/>
            <pc:sldMk cId="1364709568" sldId="258"/>
            <ac:spMk id="27" creationId="{7E585149-401D-4F7F-80ED-8E741576F124}"/>
          </ac:spMkLst>
        </pc:spChg>
        <pc:spChg chg="del">
          <ac:chgData name="Laurin Paris" userId="S::laurin.paris@heart.org::8912b728-8a78-45f9-b526-3c3efaa1ec67" providerId="AD" clId="Web-{A882F3A0-FB75-9223-6A3A-B95171EEC604}" dt="2025-02-03T14:14:27.960" v="33"/>
          <ac:spMkLst>
            <pc:docMk/>
            <pc:sldMk cId="1364709568" sldId="258"/>
            <ac:spMk id="30" creationId="{7B4F9C62-B735-4364-9851-CD45EB4224A9}"/>
          </ac:spMkLst>
        </pc:spChg>
        <pc:spChg chg="del">
          <ac:chgData name="Laurin Paris" userId="S::laurin.paris@heart.org::8912b728-8a78-45f9-b526-3c3efaa1ec67" providerId="AD" clId="Web-{A882F3A0-FB75-9223-6A3A-B95171EEC604}" dt="2025-02-03T14:14:55.242" v="36"/>
          <ac:spMkLst>
            <pc:docMk/>
            <pc:sldMk cId="1364709568" sldId="258"/>
            <ac:spMk id="33" creationId="{6F5B22B4-E6E7-4806-9685-B764F485C208}"/>
          </ac:spMkLst>
        </pc:spChg>
        <pc:picChg chg="add mod">
          <ac:chgData name="Laurin Paris" userId="S::laurin.paris@heart.org::8912b728-8a78-45f9-b526-3c3efaa1ec67" providerId="AD" clId="Web-{A882F3A0-FB75-9223-6A3A-B95171EEC604}" dt="2025-02-03T14:06:34.151" v="18" actId="1076"/>
          <ac:picMkLst>
            <pc:docMk/>
            <pc:sldMk cId="1364709568" sldId="258"/>
            <ac:picMk id="4" creationId="{30D26618-4DE4-5C85-7EBB-A51D3B231F4C}"/>
          </ac:picMkLst>
        </pc:picChg>
        <pc:picChg chg="add mod">
          <ac:chgData name="Laurin Paris" userId="S::laurin.paris@heart.org::8912b728-8a78-45f9-b526-3c3efaa1ec67" providerId="AD" clId="Web-{A882F3A0-FB75-9223-6A3A-B95171EEC604}" dt="2025-02-03T14:07:22.715" v="23" actId="1076"/>
          <ac:picMkLst>
            <pc:docMk/>
            <pc:sldMk cId="1364709568" sldId="258"/>
            <ac:picMk id="11" creationId="{B5F5C8E1-7F8B-FA1A-1627-ED47BE17D0AD}"/>
          </ac:picMkLst>
        </pc:picChg>
        <pc:picChg chg="add mod">
          <ac:chgData name="Laurin Paris" userId="S::laurin.paris@heart.org::8912b728-8a78-45f9-b526-3c3efaa1ec67" providerId="AD" clId="Web-{A882F3A0-FB75-9223-6A3A-B95171EEC604}" dt="2025-02-03T14:14:20.429" v="32" actId="1076"/>
          <ac:picMkLst>
            <pc:docMk/>
            <pc:sldMk cId="1364709568" sldId="258"/>
            <ac:picMk id="14" creationId="{213DFD17-6CFE-12E9-9AEA-F11EE5A781A4}"/>
          </ac:picMkLst>
        </pc:picChg>
        <pc:picChg chg="del">
          <ac:chgData name="Laurin Paris" userId="S::laurin.paris@heart.org::8912b728-8a78-45f9-b526-3c3efaa1ec67" providerId="AD" clId="Web-{A882F3A0-FB75-9223-6A3A-B95171EEC604}" dt="2025-02-03T14:06:18.839" v="16"/>
          <ac:picMkLst>
            <pc:docMk/>
            <pc:sldMk cId="1364709568" sldId="258"/>
            <ac:picMk id="26" creationId="{33FE26F9-771E-4C05-BFF7-4FC05F54501E}"/>
          </ac:picMkLst>
        </pc:picChg>
        <pc:picChg chg="del">
          <ac:chgData name="Laurin Paris" userId="S::laurin.paris@heart.org::8912b728-8a78-45f9-b526-3c3efaa1ec67" providerId="AD" clId="Web-{A882F3A0-FB75-9223-6A3A-B95171EEC604}" dt="2025-02-03T14:14:02.428" v="29"/>
          <ac:picMkLst>
            <pc:docMk/>
            <pc:sldMk cId="1364709568" sldId="258"/>
            <ac:picMk id="28" creationId="{818FAFCF-8A05-49A2-AC68-9062C2BE61B7}"/>
          </ac:picMkLst>
        </pc:picChg>
        <pc:picChg chg="del">
          <ac:chgData name="Laurin Paris" userId="S::laurin.paris@heart.org::8912b728-8a78-45f9-b526-3c3efaa1ec67" providerId="AD" clId="Web-{A882F3A0-FB75-9223-6A3A-B95171EEC604}" dt="2025-02-03T14:07:11.574" v="21"/>
          <ac:picMkLst>
            <pc:docMk/>
            <pc:sldMk cId="1364709568" sldId="258"/>
            <ac:picMk id="36" creationId="{51630548-55A6-4C2D-A7D9-D0505F49A4CF}"/>
          </ac:picMkLst>
        </pc:picChg>
      </pc:sldChg>
    </pc:docChg>
  </pc:docChgLst>
  <pc:docChgLst>
    <pc:chgData name="Destiny Thomas" clId="Web-{8A4FAC8C-7710-401A-B6DD-D55F9810229E}"/>
    <pc:docChg chg="modSld">
      <pc:chgData name="Destiny Thomas" userId="" providerId="" clId="Web-{8A4FAC8C-7710-401A-B6DD-D55F9810229E}" dt="2023-10-17T16:36:29.437" v="36" actId="20577"/>
      <pc:docMkLst>
        <pc:docMk/>
      </pc:docMkLst>
      <pc:sldChg chg="delSp modSp">
        <pc:chgData name="Destiny Thomas" userId="" providerId="" clId="Web-{8A4FAC8C-7710-401A-B6DD-D55F9810229E}" dt="2023-10-17T16:36:29.437" v="36" actId="20577"/>
        <pc:sldMkLst>
          <pc:docMk/>
          <pc:sldMk cId="1364709568" sldId="258"/>
        </pc:sldMkLst>
        <pc:spChg chg="mod">
          <ac:chgData name="Destiny Thomas" userId="" providerId="" clId="Web-{8A4FAC8C-7710-401A-B6DD-D55F9810229E}" dt="2023-10-17T16:33:22.086" v="2" actId="1076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Destiny Thomas" userId="" providerId="" clId="Web-{8A4FAC8C-7710-401A-B6DD-D55F9810229E}" dt="2023-10-17T16:33:13.445" v="0" actId="20577"/>
          <ac:spMkLst>
            <pc:docMk/>
            <pc:sldMk cId="1364709568" sldId="258"/>
            <ac:spMk id="24" creationId="{39DCE97D-8CD5-41C7-A517-D11D42E3FF75}"/>
          </ac:spMkLst>
        </pc:spChg>
        <pc:spChg chg="del">
          <ac:chgData name="Destiny Thomas" userId="" providerId="" clId="Web-{8A4FAC8C-7710-401A-B6DD-D55F9810229E}" dt="2023-10-17T16:33:20.039" v="1"/>
          <ac:spMkLst>
            <pc:docMk/>
            <pc:sldMk cId="1364709568" sldId="258"/>
            <ac:spMk id="25" creationId="{2E163F64-D286-4024-8328-402CA8CD5E43}"/>
          </ac:spMkLst>
        </pc:spChg>
        <pc:spChg chg="mod">
          <ac:chgData name="Destiny Thomas" userId="" providerId="" clId="Web-{8A4FAC8C-7710-401A-B6DD-D55F9810229E}" dt="2023-10-17T16:34:41.761" v="12" actId="20577"/>
          <ac:spMkLst>
            <pc:docMk/>
            <pc:sldMk cId="1364709568" sldId="258"/>
            <ac:spMk id="27" creationId="{7E585149-401D-4F7F-80ED-8E741576F124}"/>
          </ac:spMkLst>
        </pc:spChg>
        <pc:spChg chg="mod">
          <ac:chgData name="Destiny Thomas" userId="" providerId="" clId="Web-{8A4FAC8C-7710-401A-B6DD-D55F9810229E}" dt="2023-10-17T16:36:29.437" v="36" actId="20577"/>
          <ac:spMkLst>
            <pc:docMk/>
            <pc:sldMk cId="1364709568" sldId="258"/>
            <ac:spMk id="34" creationId="{EB9C6BB4-0ED1-4A3E-A115-EE2C9696027D}"/>
          </ac:spMkLst>
        </pc:spChg>
        <pc:picChg chg="mod">
          <ac:chgData name="Destiny Thomas" userId="" providerId="" clId="Web-{8A4FAC8C-7710-401A-B6DD-D55F9810229E}" dt="2023-10-17T16:33:44.821" v="4" actId="1076"/>
          <ac:picMkLst>
            <pc:docMk/>
            <pc:sldMk cId="1364709568" sldId="258"/>
            <ac:picMk id="9" creationId="{ED707D8B-AB02-4E4E-F7C9-6508E34C60D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s://professional.heart.org/en/meetings/vascular-discovery-from-genes-to-medicin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91D4324-F34F-4EAF-A57D-9A8FAD19C93E}"/>
              </a:ext>
            </a:extLst>
          </p:cNvPr>
          <p:cNvSpPr txBox="1"/>
          <p:nvPr/>
        </p:nvSpPr>
        <p:spPr>
          <a:xfrm>
            <a:off x="1113046" y="6014584"/>
            <a:ext cx="883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Lub Dub Medium" panose="020B0603030403020204" pitchFamily="34" charset="0"/>
              </a:rPr>
              <a:t>Follow for live updates March 17-19!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29636" y="1629395"/>
            <a:ext cx="753490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/>
              </a:rPr>
              <a:t>What to expect at #VascularDiscovery25</a:t>
            </a:r>
            <a:endParaRPr lang="en-US" sz="2400" b="1" dirty="0">
              <a:solidFill>
                <a:srgbClr val="C00000"/>
              </a:solidFill>
              <a:latin typeface="Lub Dub Heavy" panose="020B09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167880" y="5927217"/>
            <a:ext cx="683958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aseline="30000">
                <a:solidFill>
                  <a:srgbClr val="C00000"/>
                </a:solidFill>
                <a:latin typeface="Lub Dub Medium"/>
              </a:rPr>
              <a:t>Register today at:</a:t>
            </a:r>
            <a:endParaRPr lang="en-US" baseline="30000">
              <a:solidFill>
                <a:srgbClr val="000000"/>
              </a:solidFill>
              <a:latin typeface="Lub Dub Medium"/>
            </a:endParaRPr>
          </a:p>
          <a:p>
            <a:r>
              <a:rPr lang="en-US" sz="1600" dirty="0">
                <a:ea typeface="+mn-lt"/>
                <a:cs typeface="+mn-lt"/>
                <a:hlinkClick r:id="rId2"/>
              </a:rPr>
              <a:t>Vascular Discovery: From Genes to Medicine Scientific Sessions - Professional Heart Daily | American Heart Association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7193437" y="6384689"/>
            <a:ext cx="326438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latin typeface="Lub Dub Heavy"/>
              </a:rPr>
              <a:t>#VascularDiscovery25</a:t>
            </a:r>
            <a:endParaRPr lang="en-US" dirty="0">
              <a:latin typeface="Lub Dub Heavy" panose="020B0903030403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851" y="4614878"/>
            <a:ext cx="1054154" cy="717587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495632" y="301431"/>
            <a:ext cx="667009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b Dub Medium"/>
              </a:rPr>
              <a:t>Exchange Emerging Vascular Research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Lub Dub Medium"/>
              </a:rPr>
              <a:t>Baltimore, MD</a:t>
            </a:r>
            <a:r>
              <a:rPr lang="en-US" sz="2000" i="0" dirty="0">
                <a:solidFill>
                  <a:schemeClr val="bg1"/>
                </a:solidFill>
                <a:effectLst/>
                <a:latin typeface="Lub Dub Medium"/>
              </a:rPr>
              <a:t> | </a:t>
            </a:r>
            <a:r>
              <a:rPr lang="en-US" sz="2000" dirty="0">
                <a:solidFill>
                  <a:schemeClr val="bg1"/>
                </a:solidFill>
                <a:latin typeface="Lub Dub Medium"/>
              </a:rPr>
              <a:t>April 22-25, 2025</a:t>
            </a:r>
            <a:endParaRPr lang="en-US" sz="2000" b="0" i="0" dirty="0">
              <a:solidFill>
                <a:schemeClr val="bg1"/>
              </a:solidFill>
              <a:effectLst/>
              <a:latin typeface="Lub Dub Medium" panose="020B0603030403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EF8DE2-AC74-422A-A72E-A236AF3C4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1087" y="3654143"/>
            <a:ext cx="635033" cy="495325"/>
          </a:xfrm>
          <a:prstGeom prst="rect">
            <a:avLst/>
          </a:prstGeom>
        </p:spPr>
      </p:pic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ED707D8B-AB02-4E4E-F7C9-6508E34C60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66" y="206214"/>
            <a:ext cx="5191869" cy="803743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6FA3F76-0B18-98F5-9361-C182BCD5F6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56863" y="5920077"/>
            <a:ext cx="1438275" cy="790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5AA970C-4614-F402-9235-4FFEFCAE1668}"/>
              </a:ext>
            </a:extLst>
          </p:cNvPr>
          <p:cNvSpPr txBox="1"/>
          <p:nvPr/>
        </p:nvSpPr>
        <p:spPr>
          <a:xfrm>
            <a:off x="2332892" y="2274277"/>
            <a:ext cx="2743200" cy="13388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700" b="1">
                <a:latin typeface="Lub Dub Medium"/>
              </a:rPr>
              <a:t>3 days of presentations </a:t>
            </a:r>
            <a:r>
              <a:rPr lang="en-US" sz="1600">
                <a:latin typeface="Lub Dub Medium"/>
              </a:rPr>
              <a:t>designed to facilitate engaging and stimulating discussions among clinicians and investigators.</a:t>
            </a:r>
            <a:endParaRPr lang="en-US"/>
          </a:p>
        </p:txBody>
      </p:sp>
      <p:pic>
        <p:nvPicPr>
          <p:cNvPr id="4" name="Picture 3" descr="A red line drawing of a person on a computer&#10;&#10;Description automatically generated">
            <a:extLst>
              <a:ext uri="{FF2B5EF4-FFF2-40B4-BE49-F238E27FC236}">
                <a16:creationId xmlns:a16="http://schemas.microsoft.com/office/drawing/2014/main" id="{30D26618-4DE4-5C85-7EBB-A51D3B231F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98697" y="2552333"/>
            <a:ext cx="638175" cy="581025"/>
          </a:xfrm>
          <a:prstGeom prst="rect">
            <a:avLst/>
          </a:prstGeom>
        </p:spPr>
      </p:pic>
      <p:sp>
        <p:nvSpPr>
          <p:cNvPr id="6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2108831" y="4517687"/>
            <a:ext cx="3970994" cy="57265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>
                <a:latin typeface="Lub Dub Medium" panose="020B0603030403020204" pitchFamily="34" charset="0"/>
              </a:rPr>
              <a:t>Networking and Programming Highlights</a:t>
            </a: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>
              <a:effectLst/>
              <a:latin typeface="Lub Dub Medium" panose="020B0603030403020204" pitchFamily="34" charset="0"/>
              <a:ea typeface="Calibri" panose="020F0502020204030204" pitchFamily="34" charset="0"/>
              <a:cs typeface="Segoe UI"/>
            </a:endParaRPr>
          </a:p>
        </p:txBody>
      </p:sp>
      <p:pic>
        <p:nvPicPr>
          <p:cNvPr id="11" name="Picture 10" descr="A red line on a white background&#10;&#10;Description automatically generated">
            <a:extLst>
              <a:ext uri="{FF2B5EF4-FFF2-40B4-BE49-F238E27FC236}">
                <a16:creationId xmlns:a16="http://schemas.microsoft.com/office/drawing/2014/main" id="{B5F5C8E1-7F8B-FA1A-1627-ED47BE17D0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41547" y="4422164"/>
            <a:ext cx="752475" cy="733425"/>
          </a:xfrm>
          <a:prstGeom prst="rect">
            <a:avLst/>
          </a:prstGeom>
        </p:spPr>
      </p:pic>
      <p:sp>
        <p:nvSpPr>
          <p:cNvPr id="13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7764542" y="2264859"/>
            <a:ext cx="33718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1">
                <a:latin typeface="Lub Dub Medium" panose="020B0603030403020204" pitchFamily="34" charset="0"/>
              </a:rPr>
              <a:t>Attend</a:t>
            </a:r>
            <a:r>
              <a:rPr lang="en-US">
                <a:latin typeface="Lub Dub Medium" panose="020B0603030403020204" pitchFamily="34" charset="0"/>
              </a:rPr>
              <a:t> the </a:t>
            </a:r>
            <a:r>
              <a:rPr lang="en-US" sz="160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Keynote Lectures, Oral, Poster and Moderated Poster abstract sessions and more!</a:t>
            </a:r>
            <a:endParaRPr lang="en-US" sz="1700">
              <a:latin typeface="Lub Dub Medium" panose="020B0603030403020204" pitchFamily="34" charset="0"/>
            </a:endParaRPr>
          </a:p>
        </p:txBody>
      </p:sp>
      <p:pic>
        <p:nvPicPr>
          <p:cNvPr id="14" name="Picture 13" descr="A red line drawing of a person pointing at a white board&#10;&#10;Description automatically generated">
            <a:extLst>
              <a:ext uri="{FF2B5EF4-FFF2-40B4-BE49-F238E27FC236}">
                <a16:creationId xmlns:a16="http://schemas.microsoft.com/office/drawing/2014/main" id="{213DFD17-6CFE-12E9-9AEA-F11EE5A781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96833" y="2434371"/>
            <a:ext cx="742950" cy="676275"/>
          </a:xfrm>
          <a:prstGeom prst="rect">
            <a:avLst/>
          </a:prstGeom>
        </p:spPr>
      </p:pic>
      <p:sp>
        <p:nvSpPr>
          <p:cNvPr id="16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810725" y="3747708"/>
            <a:ext cx="30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latin typeface="Lub Dub Medium" panose="020B0603030403020204" pitchFamily="34" charset="0"/>
              </a:rPr>
              <a:t>CE credits </a:t>
            </a:r>
            <a:r>
              <a:rPr lang="en-US">
                <a:latin typeface="Lub Dub Medium" panose="020B0603030403020204" pitchFamily="34" charset="0"/>
              </a:rPr>
              <a:t>available </a:t>
            </a:r>
          </a:p>
        </p:txBody>
      </p:sp>
      <p:sp>
        <p:nvSpPr>
          <p:cNvPr id="18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848736" y="4536395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latin typeface="Lub Dub Medium" panose="020B0603030403020204" pitchFamily="34" charset="0"/>
              </a:rPr>
              <a:t>Engagement opportunities </a:t>
            </a:r>
            <a:r>
              <a:rPr lang="en-US">
                <a:latin typeface="Lub Dub Medium" panose="020B0603030403020204" pitchFamily="34" charset="0"/>
              </a:rPr>
              <a:t>such as networking events and early career events</a:t>
            </a:r>
          </a:p>
        </p:txBody>
      </p:sp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f4f22ede-e726-4d3d-b195-8dfd25ae0d91" ContentTypeId="0x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0" ma:contentTypeDescription="Create a new document." ma:contentTypeScope="" ma:versionID="f5b100aae9abf752e0c3b408a0105dcc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1939ecd4fbf37429ba3f7bd004fb782d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Props1.xml><?xml version="1.0" encoding="utf-8"?>
<ds:datastoreItem xmlns:ds="http://schemas.openxmlformats.org/officeDocument/2006/customXml" ds:itemID="{77DBD661-E850-48A2-B009-06B1EE6DEA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FFDFA3-F2CA-42F0-AF10-DD5D16D13FC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56A54E02-7736-4F20-A011-AE0F57E886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4EB91C2-781B-4916-B8C7-9851F10174E9}">
  <ds:schemaRefs>
    <ds:schemaRef ds:uri="http://schemas.microsoft.com/office/2006/metadata/properties"/>
    <ds:schemaRef ds:uri="http://schemas.microsoft.com/office/infopath/2007/PartnerControls"/>
    <ds:schemaRef ds:uri="0f19eaed-a1c0-4f9e-95fd-cecd2666e177"/>
    <ds:schemaRef ds:uri="9c53b943-690c-4a82-9bc4-371637f8cd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4604</TotalTime>
  <Words>91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Jaeden Wells (NAT Marketing &amp; Communications Consultant)</cp:lastModifiedBy>
  <cp:revision>75</cp:revision>
  <dcterms:created xsi:type="dcterms:W3CDTF">2021-06-04T15:42:18Z</dcterms:created>
  <dcterms:modified xsi:type="dcterms:W3CDTF">2025-02-03T14:16:38Z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