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4" r:id="rId5"/>
  </p:sldMasterIdLst>
  <p:notesMasterIdLst>
    <p:notesMasterId r:id="rId7"/>
  </p:notesMasterIdLst>
  <p:sldIdLst>
    <p:sldId id="301" r:id="rId6"/>
  </p:sldIdLst>
  <p:sldSz cx="12161838" cy="6858000"/>
  <p:notesSz cx="9144000" cy="6858000"/>
  <p:embeddedFontLst>
    <p:embeddedFont>
      <p:font typeface="Arial Narrow" panose="020B0606020202030204" pitchFamily="34" charset="0"/>
      <p:regular r:id="rId8"/>
      <p:bold r:id="rId9"/>
      <p:italic r:id="rId10"/>
      <p:boldItalic r:id="rId11"/>
    </p:embeddedFont>
    <p:embeddedFont>
      <p:font typeface="Calibri" panose="020F0502020204030204" pitchFamily="34" charset="0"/>
      <p:regular r:id="rId12"/>
      <p:bold r:id="rId13"/>
      <p:italic r:id="rId14"/>
      <p:boldItalic r:id="rId15"/>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000000"/>
          </p15:clr>
        </p15:guide>
        <p15:guide id="2" pos="3831"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D9AF60-2D06-B5A1-719F-C452517606B0}" v="29" dt="2022-02-08T20:43:13.664"/>
    <p1510:client id="{5E2D9AC0-C662-4E40-9E9B-5DE134BA4FB9}" v="1" dt="2022-02-08T18:28:51.192"/>
    <p1510:client id="{634E6223-104B-403C-986C-10C3D428136D}" vWet="4" dt="2022-02-08T19:57:58.908"/>
    <p1510:client id="{6CA0EB26-977E-331B-2CA8-0104E54D55BB}" v="154" dt="2022-02-08T18:28:20.841"/>
    <p1510:client id="{B1335E56-59D4-4169-8D09-446C97C5DC4E}" v="4" dt="2022-02-08T01:42:22.560"/>
    <p1510:client id="{C89ECD5B-F7C8-4894-CD4D-7083EC398B7D}" v="8" dt="2022-02-07T20:39:24.671"/>
    <p1510:client id="{DCA96B6A-04C3-5A00-6A74-2C4504D40033}" v="8" dt="2022-02-08T19:58:16.860"/>
  </p1510:revLst>
</p1510:revInfo>
</file>

<file path=ppt/tableStyles.xml><?xml version="1.0" encoding="utf-8"?>
<a:tblStyleLst xmlns:a="http://schemas.openxmlformats.org/drawingml/2006/main" def="{C56268E9-FF36-4B1B-80BA-1A60336B3C8B}">
  <a:tblStyle styleId="{C56268E9-FF36-4B1B-80BA-1A60336B3C8B}" styleName="Table_0">
    <a:wholeTbl>
      <a:tcTxStyle b="off" i="off">
        <a:font>
          <a:latin typeface="Arial"/>
          <a:ea typeface="Arial"/>
          <a:cs typeface="Arial"/>
        </a:font>
        <a:schemeClr val="dk1"/>
      </a:tcTxStyle>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insideH>
            <a:ln w="9525" cap="flat" cmpd="sng">
              <a:solidFill>
                <a:schemeClr val="accent1"/>
              </a:solidFill>
              <a:prstDash val="solid"/>
              <a:round/>
              <a:headEnd type="none" w="sm" len="sm"/>
              <a:tailEnd type="none" w="sm" len="sm"/>
            </a:ln>
          </a:insideH>
          <a:insideV>
            <a:ln w="9525" cap="flat" cmpd="sng">
              <a:solidFill>
                <a:schemeClr val="accent1"/>
              </a:solidFill>
              <a:prstDash val="solid"/>
              <a:round/>
              <a:headEnd type="none" w="sm" len="sm"/>
              <a:tailEnd type="none" w="sm" len="sm"/>
            </a:ln>
          </a:insideV>
        </a:tcBdr>
        <a:fill>
          <a:solidFill>
            <a:srgbClr val="FFFFFF">
              <a:alpha val="0"/>
            </a:srgbClr>
          </a:solidFill>
        </a:fill>
      </a:tcStyle>
    </a:wholeTbl>
    <a:band1H>
      <a:tcTxStyle b="off" i="off"/>
      <a:tcStyle>
        <a:tcBdr/>
        <a:fill>
          <a:solidFill>
            <a:schemeClr val="accent1">
              <a:alpha val="40000"/>
            </a:schemeClr>
          </a:solidFill>
        </a:fill>
      </a:tcStyle>
    </a:band1H>
    <a:band2H>
      <a:tcTxStyle b="off" i="off"/>
      <a:tcStyle>
        <a:tcBdr/>
      </a:tcStyle>
    </a:band2H>
    <a:band1V>
      <a:tcTxStyle b="off" i="off"/>
      <a:tcStyle>
        <a:tcBdr>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tcBdr>
        <a:fill>
          <a:solidFill>
            <a:schemeClr val="accent1">
              <a:alpha val="40000"/>
            </a:schemeClr>
          </a:solidFill>
        </a:fill>
      </a:tcStyle>
    </a:band1V>
    <a:band2V>
      <a:tcTxStyle b="off" i="off"/>
      <a:tcStyle>
        <a:tcBdr/>
      </a:tcStyle>
    </a:band2V>
    <a:lastCol>
      <a:tcTxStyle b="on" i="off"/>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insideH>
            <a:ln w="9525" cap="flat" cmpd="sng">
              <a:solidFill>
                <a:schemeClr val="accent1"/>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tcStyle>
    </a:lastCol>
    <a:firstCol>
      <a:tcTxStyle b="on" i="off"/>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insideH>
            <a:ln w="9525" cap="flat" cmpd="sng">
              <a:solidFill>
                <a:schemeClr val="accent1"/>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tcStyle>
    </a:firstCol>
    <a:lastRow>
      <a:tcTxStyle b="on" i="off"/>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lastRow>
    <a:seCell>
      <a:tcTxStyle b="off" i="off"/>
      <a:tcStyle>
        <a:tcBdr/>
      </a:tcStyle>
    </a:seCell>
    <a:swCell>
      <a:tcTxStyle b="off" i="off"/>
      <a:tcStyle>
        <a:tcBdr/>
      </a:tcStyle>
    </a:swCell>
    <a:firstRow>
      <a:tcTxStyle b="on" i="off">
        <a:font>
          <a:latin typeface="Arial"/>
          <a:ea typeface="Arial"/>
          <a:cs typeface="Arial"/>
        </a:font>
        <a:schemeClr val="lt1"/>
      </a:tcTxStyle>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op>
            <a:ln w="9525" cap="flat" cmpd="sng">
              <a:solidFill>
                <a:schemeClr val="accent1"/>
              </a:solidFill>
              <a:prstDash val="solid"/>
              <a:round/>
              <a:headEnd type="none" w="sm" len="sm"/>
              <a:tailEnd type="none" w="sm" len="sm"/>
            </a:ln>
          </a:top>
          <a:bottom>
            <a:ln w="9525" cap="flat" cmpd="sng">
              <a:solidFill>
                <a:schemeClr val="lt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accent1"/>
          </a:solidFill>
        </a:fill>
      </a:tcStyle>
    </a:firstRow>
    <a:neCell>
      <a:tcTxStyle b="off" i="off"/>
      <a:tcStyle>
        <a:tcBdr/>
      </a:tcStyle>
    </a:neCell>
    <a:nwCell>
      <a:tcTxStyle b="off" i="off"/>
      <a:tcStyle>
        <a:tcBdr/>
      </a:tcStyle>
    </a:nwCell>
  </a:tblStyle>
  <a:tblStyle styleId="{29AB7952-406B-4A71-95F6-A62DCB956621}" styleName="Table_1">
    <a:wholeTbl>
      <a:tcTxStyle b="off" i="off">
        <a:font>
          <a:latin typeface="Arial"/>
          <a:ea typeface="Arial"/>
          <a:cs typeface="Arial"/>
        </a:font>
        <a:schemeClr val="lt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accent1"/>
          </a:solidFill>
        </a:fill>
      </a:tcStyle>
    </a:wholeTbl>
    <a:band1H>
      <a:tcTxStyle b="off" i="off"/>
      <a:tcStyle>
        <a:tcBdr/>
        <a:fill>
          <a:solidFill>
            <a:srgbClr val="3E6695"/>
          </a:solidFill>
        </a:fill>
      </a:tcStyle>
    </a:band1H>
    <a:band2H>
      <a:tcTxStyle b="off" i="off"/>
      <a:tcStyle>
        <a:tcBdr/>
      </a:tcStyle>
    </a:band2H>
    <a:band1V>
      <a:tcTxStyle b="off" i="off"/>
      <a:tcStyle>
        <a:tcBdr/>
        <a:fill>
          <a:solidFill>
            <a:srgbClr val="3E6695"/>
          </a:solidFill>
        </a:fill>
      </a:tcStyle>
    </a:band1V>
    <a:band2V>
      <a:tcTxStyle b="off" i="off"/>
      <a:tcStyle>
        <a:tcBdr/>
      </a:tcStyle>
    </a:band2V>
    <a:lastCol>
      <a:tcTxStyle b="on" i="off"/>
      <a:tcStyle>
        <a:tcBdr>
          <a:left>
            <a:ln w="25400" cap="flat" cmpd="sng">
              <a:solidFill>
                <a:schemeClr val="lt1"/>
              </a:solidFill>
              <a:prstDash val="solid"/>
              <a:round/>
              <a:headEnd type="none" w="sm" len="sm"/>
              <a:tailEnd type="none" w="sm" len="sm"/>
            </a:ln>
          </a:left>
        </a:tcBdr>
        <a:fill>
          <a:solidFill>
            <a:srgbClr val="3E6695"/>
          </a:solidFill>
        </a:fill>
      </a:tcStyle>
    </a:lastCol>
    <a:firstCol>
      <a:tcTxStyle b="on" i="off"/>
      <a:tcStyle>
        <a:tcBdr>
          <a:right>
            <a:ln w="25400" cap="flat" cmpd="sng">
              <a:solidFill>
                <a:schemeClr val="lt1"/>
              </a:solidFill>
              <a:prstDash val="solid"/>
              <a:round/>
              <a:headEnd type="none" w="sm" len="sm"/>
              <a:tailEnd type="none" w="sm" len="sm"/>
            </a:ln>
          </a:right>
        </a:tcBdr>
        <a:fill>
          <a:solidFill>
            <a:srgbClr val="3E6695"/>
          </a:solidFill>
        </a:fill>
      </a:tcStyle>
    </a:firstCol>
    <a:lastRow>
      <a:tcTxStyle b="on" i="off"/>
      <a:tcStyle>
        <a:tcBdr>
          <a:top>
            <a:ln w="25400" cap="flat" cmpd="sng">
              <a:solidFill>
                <a:schemeClr val="lt1"/>
              </a:solidFill>
              <a:prstDash val="solid"/>
              <a:round/>
              <a:headEnd type="none" w="sm" len="sm"/>
              <a:tailEnd type="none" w="sm" len="sm"/>
            </a:ln>
          </a:top>
        </a:tcBdr>
        <a:fill>
          <a:solidFill>
            <a:srgbClr val="34557C"/>
          </a:solidFill>
        </a:fill>
      </a:tcStyle>
    </a:lastRow>
    <a:seCell>
      <a:tcTxStyle b="off" i="off"/>
      <a:tcStyle>
        <a:tcBdr>
          <a:left>
            <a:ln w="9525" cap="flat" cmpd="sng">
              <a:solidFill>
                <a:srgbClr val="000000">
                  <a:alpha val="0"/>
                </a:srgbClr>
              </a:solidFill>
              <a:prstDash val="solid"/>
              <a:round/>
              <a:headEnd type="none" w="sm" len="sm"/>
              <a:tailEnd type="none" w="sm" len="sm"/>
            </a:ln>
          </a:left>
        </a:tcBdr>
      </a:tcStyle>
    </a:seCell>
    <a:swCell>
      <a:tcTxStyle b="off" i="off"/>
      <a:tcStyle>
        <a:tcBdr>
          <a:right>
            <a:ln w="9525" cap="flat" cmpd="sng">
              <a:solidFill>
                <a:srgbClr val="000000">
                  <a:alpha val="0"/>
                </a:srgbClr>
              </a:solidFill>
              <a:prstDash val="solid"/>
              <a:round/>
              <a:headEnd type="none" w="sm" len="sm"/>
              <a:tailEnd type="none" w="sm" len="sm"/>
            </a:ln>
          </a:right>
        </a:tcBdr>
      </a:tcStyle>
    </a:swCell>
    <a:firstRow>
      <a:tcTxStyle b="on" i="off"/>
      <a:tcStyle>
        <a:tcBdr>
          <a:bottom>
            <a:ln w="25400" cap="flat" cmpd="sng">
              <a:solidFill>
                <a:schemeClr val="lt1"/>
              </a:solidFill>
              <a:prstDash val="solid"/>
              <a:round/>
              <a:headEnd type="none" w="sm" len="sm"/>
              <a:tailEnd type="none" w="sm" len="sm"/>
            </a:ln>
          </a:bottom>
        </a:tcBdr>
        <a:fill>
          <a:solidFill>
            <a:schemeClr val="dk1"/>
          </a:solidFill>
        </a:fill>
      </a:tcStyle>
    </a:firstRow>
    <a:neCell>
      <a:tcTxStyle b="off" i="off"/>
      <a:tcStyle>
        <a:tcBdr>
          <a:left>
            <a:ln w="9525" cap="flat" cmpd="sng">
              <a:solidFill>
                <a:srgbClr val="000000">
                  <a:alpha val="0"/>
                </a:srgbClr>
              </a:solidFill>
              <a:prstDash val="solid"/>
              <a:round/>
              <a:headEnd type="none" w="sm" len="sm"/>
              <a:tailEnd type="none" w="sm" len="sm"/>
            </a:ln>
          </a:left>
        </a:tcBdr>
      </a:tcStyle>
    </a:neCell>
    <a:nwCell>
      <a:tcTxStyle b="off" i="off"/>
      <a:tcStyle>
        <a:tcBdr>
          <a:right>
            <a:ln w="9525" cap="flat" cmpd="sng">
              <a:solidFill>
                <a:srgbClr val="000000">
                  <a:alpha val="0"/>
                </a:srgbClr>
              </a:solidFill>
              <a:prstDash val="solid"/>
              <a:round/>
              <a:headEnd type="none" w="sm" len="sm"/>
              <a:tailEnd type="none" w="sm" len="sm"/>
            </a:ln>
          </a:right>
        </a:tcBdr>
      </a:tcStyle>
    </a:nwCel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31"/>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font" Target="fonts/font4.fntdata"/><Relationship Id="rId5" Type="http://schemas.openxmlformats.org/officeDocument/2006/relationships/slideMaster" Target="slideMasters/slideMaster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font" Target="fonts/font2.fntdata"/><Relationship Id="rId14" Type="http://schemas.openxmlformats.org/officeDocument/2006/relationships/font" Target="fonts/font7.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ey Sims" userId="S::stacey.sims@heart.org::3a39a861-c8a3-4037-9f54-6b98e040355d" providerId="AD" clId="Web-{C89ECD5B-F7C8-4894-CD4D-7083EC398B7D}"/>
    <pc:docChg chg="modSld">
      <pc:chgData name="Stacey Sims" userId="S::stacey.sims@heart.org::3a39a861-c8a3-4037-9f54-6b98e040355d" providerId="AD" clId="Web-{C89ECD5B-F7C8-4894-CD4D-7083EC398B7D}" dt="2022-02-07T20:36:18.947" v="4"/>
      <pc:docMkLst>
        <pc:docMk/>
      </pc:docMkLst>
      <pc:sldChg chg="modSp">
        <pc:chgData name="Stacey Sims" userId="S::stacey.sims@heart.org::3a39a861-c8a3-4037-9f54-6b98e040355d" providerId="AD" clId="Web-{C89ECD5B-F7C8-4894-CD4D-7083EC398B7D}" dt="2022-02-07T20:36:18.947" v="4"/>
        <pc:sldMkLst>
          <pc:docMk/>
          <pc:sldMk cId="1397496265" sldId="301"/>
        </pc:sldMkLst>
        <pc:spChg chg="mod">
          <ac:chgData name="Stacey Sims" userId="S::stacey.sims@heart.org::3a39a861-c8a3-4037-9f54-6b98e040355d" providerId="AD" clId="Web-{C89ECD5B-F7C8-4894-CD4D-7083EC398B7D}" dt="2022-02-07T20:36:16.416" v="2" actId="20577"/>
          <ac:spMkLst>
            <pc:docMk/>
            <pc:sldMk cId="1397496265" sldId="301"/>
            <ac:spMk id="3" creationId="{EEFC40A7-8CA2-4814-92E7-F4A87586234B}"/>
          </ac:spMkLst>
        </pc:spChg>
        <pc:graphicFrameChg chg="mod modGraphic">
          <ac:chgData name="Stacey Sims" userId="S::stacey.sims@heart.org::3a39a861-c8a3-4037-9f54-6b98e040355d" providerId="AD" clId="Web-{C89ECD5B-F7C8-4894-CD4D-7083EC398B7D}" dt="2022-02-07T20:36:18.947" v="4"/>
          <ac:graphicFrameMkLst>
            <pc:docMk/>
            <pc:sldMk cId="1397496265" sldId="301"/>
            <ac:graphicFrameMk id="8" creationId="{C5F530D2-E749-4911-B015-592149F56A0E}"/>
          </ac:graphicFrameMkLst>
        </pc:graphicFrameChg>
      </pc:sldChg>
    </pc:docChg>
  </pc:docChgLst>
  <pc:docChgLst>
    <pc:chgData name="Stacey Sims" userId="S::stacey.sims@heart.org::3a39a861-c8a3-4037-9f54-6b98e040355d" providerId="AD" clId="Web-{B1335E56-59D4-4169-8D09-446C97C5DC4E}"/>
    <pc:docChg chg="modSld">
      <pc:chgData name="Stacey Sims" userId="S::stacey.sims@heart.org::3a39a861-c8a3-4037-9f54-6b98e040355d" providerId="AD" clId="Web-{B1335E56-59D4-4169-8D09-446C97C5DC4E}" dt="2022-02-08T01:42:19.091" v="1"/>
      <pc:docMkLst>
        <pc:docMk/>
      </pc:docMkLst>
      <pc:sldChg chg="modSp">
        <pc:chgData name="Stacey Sims" userId="S::stacey.sims@heart.org::3a39a861-c8a3-4037-9f54-6b98e040355d" providerId="AD" clId="Web-{B1335E56-59D4-4169-8D09-446C97C5DC4E}" dt="2022-02-08T01:42:19.091" v="1"/>
        <pc:sldMkLst>
          <pc:docMk/>
          <pc:sldMk cId="1397496265" sldId="301"/>
        </pc:sldMkLst>
        <pc:graphicFrameChg chg="mod modGraphic">
          <ac:chgData name="Stacey Sims" userId="S::stacey.sims@heart.org::3a39a861-c8a3-4037-9f54-6b98e040355d" providerId="AD" clId="Web-{B1335E56-59D4-4169-8D09-446C97C5DC4E}" dt="2022-02-08T01:42:19.091" v="1"/>
          <ac:graphicFrameMkLst>
            <pc:docMk/>
            <pc:sldMk cId="1397496265" sldId="301"/>
            <ac:graphicFrameMk id="8" creationId="{C5F530D2-E749-4911-B015-592149F56A0E}"/>
          </ac:graphicFrameMkLst>
        </pc:graphicFrameChg>
      </pc:sldChg>
    </pc:docChg>
  </pc:docChgLst>
  <pc:docChgLst>
    <pc:chgData name="Paul St. Laurent" userId="S::paul.stlaurent@heart.org::2e46ad51-cb08-4cb1-833f-88978fb9af81" providerId="AD" clId="Web-{DCA96B6A-04C3-5A00-6A74-2C4504D40033}"/>
    <pc:docChg chg="modSld">
      <pc:chgData name="Paul St. Laurent" userId="S::paul.stlaurent@heart.org::2e46ad51-cb08-4cb1-833f-88978fb9af81" providerId="AD" clId="Web-{DCA96B6A-04C3-5A00-6A74-2C4504D40033}" dt="2022-02-08T19:57:50.376" v="3"/>
      <pc:docMkLst>
        <pc:docMk/>
      </pc:docMkLst>
      <pc:sldChg chg="modSp">
        <pc:chgData name="Paul St. Laurent" userId="S::paul.stlaurent@heart.org::2e46ad51-cb08-4cb1-833f-88978fb9af81" providerId="AD" clId="Web-{DCA96B6A-04C3-5A00-6A74-2C4504D40033}" dt="2022-02-08T19:57:50.376" v="3"/>
        <pc:sldMkLst>
          <pc:docMk/>
          <pc:sldMk cId="1397496265" sldId="301"/>
        </pc:sldMkLst>
        <pc:graphicFrameChg chg="mod modGraphic">
          <ac:chgData name="Paul St. Laurent" userId="S::paul.stlaurent@heart.org::2e46ad51-cb08-4cb1-833f-88978fb9af81" providerId="AD" clId="Web-{DCA96B6A-04C3-5A00-6A74-2C4504D40033}" dt="2022-02-08T19:57:50.376" v="3"/>
          <ac:graphicFrameMkLst>
            <pc:docMk/>
            <pc:sldMk cId="1397496265" sldId="301"/>
            <ac:graphicFrameMk id="8" creationId="{C5F530D2-E749-4911-B015-592149F56A0E}"/>
          </ac:graphicFrameMkLst>
        </pc:graphicFrameChg>
      </pc:sldChg>
    </pc:docChg>
  </pc:docChgLst>
  <pc:docChgLst>
    <pc:chgData name="Paul St. Laurent" userId="2e46ad51-cb08-4cb1-833f-88978fb9af81" providerId="ADAL" clId="{BA440505-C0DA-4E2F-9360-0E531DDDE25D}"/>
    <pc:docChg chg="undo redo custSel addSld delSld modSld addMainMaster delMainMaster modMainMaster modNotesMaster">
      <pc:chgData name="Paul St. Laurent" userId="2e46ad51-cb08-4cb1-833f-88978fb9af81" providerId="ADAL" clId="{BA440505-C0DA-4E2F-9360-0E531DDDE25D}" dt="2022-02-07T19:53:36.167" v="201" actId="6549"/>
      <pc:docMkLst>
        <pc:docMk/>
      </pc:docMkLst>
      <pc:sldChg chg="del">
        <pc:chgData name="Paul St. Laurent" userId="2e46ad51-cb08-4cb1-833f-88978fb9af81" providerId="ADAL" clId="{BA440505-C0DA-4E2F-9360-0E531DDDE25D}" dt="2022-02-07T15:49:30.619" v="2" actId="47"/>
        <pc:sldMkLst>
          <pc:docMk/>
          <pc:sldMk cId="0" sldId="258"/>
        </pc:sldMkLst>
      </pc:sldChg>
      <pc:sldChg chg="add del">
        <pc:chgData name="Paul St. Laurent" userId="2e46ad51-cb08-4cb1-833f-88978fb9af81" providerId="ADAL" clId="{BA440505-C0DA-4E2F-9360-0E531DDDE25D}" dt="2022-02-07T15:49:30.619" v="2" actId="47"/>
        <pc:sldMkLst>
          <pc:docMk/>
          <pc:sldMk cId="0" sldId="280"/>
        </pc:sldMkLst>
      </pc:sldChg>
      <pc:sldChg chg="add del">
        <pc:chgData name="Paul St. Laurent" userId="2e46ad51-cb08-4cb1-833f-88978fb9af81" providerId="ADAL" clId="{BA440505-C0DA-4E2F-9360-0E531DDDE25D}" dt="2022-02-07T15:49:30.619" v="2" actId="47"/>
        <pc:sldMkLst>
          <pc:docMk/>
          <pc:sldMk cId="0" sldId="284"/>
        </pc:sldMkLst>
      </pc:sldChg>
      <pc:sldChg chg="addSp delSp modSp add del mod modNotes">
        <pc:chgData name="Paul St. Laurent" userId="2e46ad51-cb08-4cb1-833f-88978fb9af81" providerId="ADAL" clId="{BA440505-C0DA-4E2F-9360-0E531DDDE25D}" dt="2022-02-07T19:53:36.167" v="201" actId="6549"/>
        <pc:sldMkLst>
          <pc:docMk/>
          <pc:sldMk cId="1397496265" sldId="301"/>
        </pc:sldMkLst>
        <pc:spChg chg="mod">
          <ac:chgData name="Paul St. Laurent" userId="2e46ad51-cb08-4cb1-833f-88978fb9af81" providerId="ADAL" clId="{BA440505-C0DA-4E2F-9360-0E531DDDE25D}" dt="2022-02-07T19:53:36.167" v="201" actId="6549"/>
          <ac:spMkLst>
            <pc:docMk/>
            <pc:sldMk cId="1397496265" sldId="301"/>
            <ac:spMk id="2" creationId="{53CDB253-F823-4A2A-A36A-8FF21C101FC8}"/>
          </ac:spMkLst>
        </pc:spChg>
        <pc:spChg chg="mod">
          <ac:chgData name="Paul St. Laurent" userId="2e46ad51-cb08-4cb1-833f-88978fb9af81" providerId="ADAL" clId="{BA440505-C0DA-4E2F-9360-0E531DDDE25D}" dt="2022-02-07T19:53:29.222" v="199" actId="14100"/>
          <ac:spMkLst>
            <pc:docMk/>
            <pc:sldMk cId="1397496265" sldId="301"/>
            <ac:spMk id="3" creationId="{EEFC40A7-8CA2-4814-92E7-F4A87586234B}"/>
          </ac:spMkLst>
        </pc:spChg>
        <pc:spChg chg="mod">
          <ac:chgData name="Paul St. Laurent" userId="2e46ad51-cb08-4cb1-833f-88978fb9af81" providerId="ADAL" clId="{BA440505-C0DA-4E2F-9360-0E531DDDE25D}" dt="2022-02-07T16:03:21.471" v="134" actId="1076"/>
          <ac:spMkLst>
            <pc:docMk/>
            <pc:sldMk cId="1397496265" sldId="301"/>
            <ac:spMk id="5" creationId="{6337D953-16A7-40B9-A0DA-BE76C7827B89}"/>
          </ac:spMkLst>
        </pc:spChg>
        <pc:spChg chg="add del">
          <ac:chgData name="Paul St. Laurent" userId="2e46ad51-cb08-4cb1-833f-88978fb9af81" providerId="ADAL" clId="{BA440505-C0DA-4E2F-9360-0E531DDDE25D}" dt="2022-02-07T15:53:51.941" v="21" actId="22"/>
          <ac:spMkLst>
            <pc:docMk/>
            <pc:sldMk cId="1397496265" sldId="301"/>
            <ac:spMk id="9" creationId="{2808A604-55ED-4F4C-A0CD-DE9965669826}"/>
          </ac:spMkLst>
        </pc:spChg>
        <pc:spChg chg="add del">
          <ac:chgData name="Paul St. Laurent" userId="2e46ad51-cb08-4cb1-833f-88978fb9af81" providerId="ADAL" clId="{BA440505-C0DA-4E2F-9360-0E531DDDE25D}" dt="2022-02-07T15:53:58.675" v="25" actId="22"/>
          <ac:spMkLst>
            <pc:docMk/>
            <pc:sldMk cId="1397496265" sldId="301"/>
            <ac:spMk id="10" creationId="{AC6B77DD-703F-4192-8697-F0EAB4FB70AF}"/>
          </ac:spMkLst>
        </pc:spChg>
        <pc:spChg chg="add del">
          <ac:chgData name="Paul St. Laurent" userId="2e46ad51-cb08-4cb1-833f-88978fb9af81" providerId="ADAL" clId="{BA440505-C0DA-4E2F-9360-0E531DDDE25D}" dt="2022-02-07T15:54:00.215" v="27" actId="22"/>
          <ac:spMkLst>
            <pc:docMk/>
            <pc:sldMk cId="1397496265" sldId="301"/>
            <ac:spMk id="12" creationId="{BD0E5731-E081-4BF0-BB43-64D303ADF28B}"/>
          </ac:spMkLst>
        </pc:spChg>
        <pc:spChg chg="add del mod">
          <ac:chgData name="Paul St. Laurent" userId="2e46ad51-cb08-4cb1-833f-88978fb9af81" providerId="ADAL" clId="{BA440505-C0DA-4E2F-9360-0E531DDDE25D}" dt="2022-02-07T15:54:11.818" v="31"/>
          <ac:spMkLst>
            <pc:docMk/>
            <pc:sldMk cId="1397496265" sldId="301"/>
            <ac:spMk id="13" creationId="{01856D49-34AE-40F7-AC78-EF758DE3A8A7}"/>
          </ac:spMkLst>
        </pc:spChg>
        <pc:spChg chg="add del mod">
          <ac:chgData name="Paul St. Laurent" userId="2e46ad51-cb08-4cb1-833f-88978fb9af81" providerId="ADAL" clId="{BA440505-C0DA-4E2F-9360-0E531DDDE25D}" dt="2022-02-07T19:52:55.646" v="181" actId="478"/>
          <ac:spMkLst>
            <pc:docMk/>
            <pc:sldMk cId="1397496265" sldId="301"/>
            <ac:spMk id="14" creationId="{81C58B8F-BB24-4161-A6FD-3D667961FFBE}"/>
          </ac:spMkLst>
        </pc:spChg>
        <pc:spChg chg="add mod">
          <ac:chgData name="Paul St. Laurent" userId="2e46ad51-cb08-4cb1-833f-88978fb9af81" providerId="ADAL" clId="{BA440505-C0DA-4E2F-9360-0E531DDDE25D}" dt="2022-02-07T15:54:42.764" v="34"/>
          <ac:spMkLst>
            <pc:docMk/>
            <pc:sldMk cId="1397496265" sldId="301"/>
            <ac:spMk id="15" creationId="{A1D047F6-7EAE-4B8A-BA87-E4485F95ECDD}"/>
          </ac:spMkLst>
        </pc:spChg>
        <pc:spChg chg="add mod">
          <ac:chgData name="Paul St. Laurent" userId="2e46ad51-cb08-4cb1-833f-88978fb9af81" providerId="ADAL" clId="{BA440505-C0DA-4E2F-9360-0E531DDDE25D}" dt="2022-02-07T15:54:57.376" v="36"/>
          <ac:spMkLst>
            <pc:docMk/>
            <pc:sldMk cId="1397496265" sldId="301"/>
            <ac:spMk id="17" creationId="{D5408E4E-977F-465F-97B0-CCF987C7A57D}"/>
          </ac:spMkLst>
        </pc:spChg>
        <pc:spChg chg="add mod">
          <ac:chgData name="Paul St. Laurent" userId="2e46ad51-cb08-4cb1-833f-88978fb9af81" providerId="ADAL" clId="{BA440505-C0DA-4E2F-9360-0E531DDDE25D}" dt="2022-02-07T19:52:51.740" v="180" actId="1076"/>
          <ac:spMkLst>
            <pc:docMk/>
            <pc:sldMk cId="1397496265" sldId="301"/>
            <ac:spMk id="18" creationId="{EF3EA642-AF90-4120-AE4A-E10D1979FE35}"/>
          </ac:spMkLst>
        </pc:spChg>
        <pc:graphicFrameChg chg="mod modGraphic">
          <ac:chgData name="Paul St. Laurent" userId="2e46ad51-cb08-4cb1-833f-88978fb9af81" providerId="ADAL" clId="{BA440505-C0DA-4E2F-9360-0E531DDDE25D}" dt="2022-02-07T19:53:26.167" v="198" actId="1076"/>
          <ac:graphicFrameMkLst>
            <pc:docMk/>
            <pc:sldMk cId="1397496265" sldId="301"/>
            <ac:graphicFrameMk id="8" creationId="{C5F530D2-E749-4911-B015-592149F56A0E}"/>
          </ac:graphicFrameMkLst>
        </pc:graphicFrameChg>
        <pc:picChg chg="del mod">
          <ac:chgData name="Paul St. Laurent" userId="2e46ad51-cb08-4cb1-833f-88978fb9af81" providerId="ADAL" clId="{BA440505-C0DA-4E2F-9360-0E531DDDE25D}" dt="2022-02-07T15:55:04.866" v="39" actId="478"/>
          <ac:picMkLst>
            <pc:docMk/>
            <pc:sldMk cId="1397496265" sldId="301"/>
            <ac:picMk id="6" creationId="{0416A4AB-2A84-4C75-9CEB-2AA9F705A228}"/>
          </ac:picMkLst>
        </pc:picChg>
        <pc:picChg chg="add mod">
          <ac:chgData name="Paul St. Laurent" userId="2e46ad51-cb08-4cb1-833f-88978fb9af81" providerId="ADAL" clId="{BA440505-C0DA-4E2F-9360-0E531DDDE25D}" dt="2022-02-07T15:54:51.247" v="35"/>
          <ac:picMkLst>
            <pc:docMk/>
            <pc:sldMk cId="1397496265" sldId="301"/>
            <ac:picMk id="16" creationId="{42189ABC-571E-48A5-B5D2-7C9C9252FDA5}"/>
          </ac:picMkLst>
        </pc:picChg>
      </pc:sldChg>
      <pc:sldChg chg="add del">
        <pc:chgData name="Paul St. Laurent" userId="2e46ad51-cb08-4cb1-833f-88978fb9af81" providerId="ADAL" clId="{BA440505-C0DA-4E2F-9360-0E531DDDE25D}" dt="2022-02-07T15:49:30.619" v="2" actId="47"/>
        <pc:sldMkLst>
          <pc:docMk/>
          <pc:sldMk cId="3097341820" sldId="306"/>
        </pc:sldMkLst>
      </pc:sldChg>
      <pc:sldMasterChg chg="del delSldLayout">
        <pc:chgData name="Paul St. Laurent" userId="2e46ad51-cb08-4cb1-833f-88978fb9af81" providerId="ADAL" clId="{BA440505-C0DA-4E2F-9360-0E531DDDE25D}" dt="2022-02-07T15:49:30.619" v="2" actId="47"/>
        <pc:sldMasterMkLst>
          <pc:docMk/>
          <pc:sldMasterMk cId="0" sldId="2147483659"/>
        </pc:sldMasterMkLst>
        <pc:sldLayoutChg chg="del">
          <pc:chgData name="Paul St. Laurent" userId="2e46ad51-cb08-4cb1-833f-88978fb9af81" providerId="ADAL" clId="{BA440505-C0DA-4E2F-9360-0E531DDDE25D}" dt="2022-02-07T15:49:30.619" v="2" actId="47"/>
          <pc:sldLayoutMkLst>
            <pc:docMk/>
            <pc:sldMasterMk cId="0" sldId="2147483659"/>
            <pc:sldLayoutMk cId="0" sldId="2147483649"/>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1"/>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2"/>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3"/>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4"/>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5"/>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6"/>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7"/>
          </pc:sldLayoutMkLst>
        </pc:sldLayoutChg>
        <pc:sldLayoutChg chg="del">
          <pc:chgData name="Paul St. Laurent" userId="2e46ad51-cb08-4cb1-833f-88978fb9af81" providerId="ADAL" clId="{BA440505-C0DA-4E2F-9360-0E531DDDE25D}" dt="2022-02-07T15:49:30.619" v="2" actId="47"/>
          <pc:sldLayoutMkLst>
            <pc:docMk/>
            <pc:sldMasterMk cId="0" sldId="2147483659"/>
            <pc:sldLayoutMk cId="0" sldId="2147483658"/>
          </pc:sldLayoutMkLst>
        </pc:sldLayoutChg>
      </pc:sldMasterChg>
      <pc:sldMasterChg chg="modSp add del addSldLayout delSldLayout modSldLayout">
        <pc:chgData name="Paul St. Laurent" userId="2e46ad51-cb08-4cb1-833f-88978fb9af81" providerId="ADAL" clId="{BA440505-C0DA-4E2F-9360-0E531DDDE25D}" dt="2022-02-07T15:51:56.032" v="3"/>
        <pc:sldMasterMkLst>
          <pc:docMk/>
          <pc:sldMasterMk cId="4171167438" sldId="2147483660"/>
        </pc:sldMasterMkLst>
        <pc:spChg chg="mod">
          <ac:chgData name="Paul St. Laurent" userId="2e46ad51-cb08-4cb1-833f-88978fb9af81" providerId="ADAL" clId="{BA440505-C0DA-4E2F-9360-0E531DDDE25D}" dt="2022-02-07T15:51:56.032" v="3"/>
          <ac:spMkLst>
            <pc:docMk/>
            <pc:sldMasterMk cId="4171167438" sldId="2147483660"/>
            <ac:spMk id="2" creationId="{6E7A776E-FEDA-4CE9-ADF2-A42228E0FDC0}"/>
          </ac:spMkLst>
        </pc:spChg>
        <pc:spChg chg="mod">
          <ac:chgData name="Paul St. Laurent" userId="2e46ad51-cb08-4cb1-833f-88978fb9af81" providerId="ADAL" clId="{BA440505-C0DA-4E2F-9360-0E531DDDE25D}" dt="2022-02-07T15:51:56.032" v="3"/>
          <ac:spMkLst>
            <pc:docMk/>
            <pc:sldMasterMk cId="4171167438" sldId="2147483660"/>
            <ac:spMk id="3" creationId="{ECB55060-793D-452D-9C5F-C9114CFE3094}"/>
          </ac:spMkLst>
        </pc:spChg>
        <pc:spChg chg="mod">
          <ac:chgData name="Paul St. Laurent" userId="2e46ad51-cb08-4cb1-833f-88978fb9af81" providerId="ADAL" clId="{BA440505-C0DA-4E2F-9360-0E531DDDE25D}" dt="2022-02-07T15:51:56.032" v="3"/>
          <ac:spMkLst>
            <pc:docMk/>
            <pc:sldMasterMk cId="4171167438" sldId="2147483660"/>
            <ac:spMk id="4" creationId="{E74E9044-E576-4151-81D1-0BED29DB93F5}"/>
          </ac:spMkLst>
        </pc:spChg>
        <pc:spChg chg="mod">
          <ac:chgData name="Paul St. Laurent" userId="2e46ad51-cb08-4cb1-833f-88978fb9af81" providerId="ADAL" clId="{BA440505-C0DA-4E2F-9360-0E531DDDE25D}" dt="2022-02-07T15:51:56.032" v="3"/>
          <ac:spMkLst>
            <pc:docMk/>
            <pc:sldMasterMk cId="4171167438" sldId="2147483660"/>
            <ac:spMk id="5" creationId="{DFD200AF-E3E9-49E6-B4EC-574DF03D2396}"/>
          </ac:spMkLst>
        </pc:spChg>
        <pc:spChg chg="mod">
          <ac:chgData name="Paul St. Laurent" userId="2e46ad51-cb08-4cb1-833f-88978fb9af81" providerId="ADAL" clId="{BA440505-C0DA-4E2F-9360-0E531DDDE25D}" dt="2022-02-07T15:51:56.032" v="3"/>
          <ac:spMkLst>
            <pc:docMk/>
            <pc:sldMasterMk cId="4171167438" sldId="2147483660"/>
            <ac:spMk id="6" creationId="{7CCDBBD6-946D-4602-A3CF-55F76BADCE98}"/>
          </ac:spMkLst>
        </pc:spChg>
        <pc:sldLayoutChg chg="modSp add del">
          <pc:chgData name="Paul St. Laurent" userId="2e46ad51-cb08-4cb1-833f-88978fb9af81" providerId="ADAL" clId="{BA440505-C0DA-4E2F-9360-0E531DDDE25D}" dt="2022-02-07T15:51:56.032" v="3"/>
          <pc:sldLayoutMkLst>
            <pc:docMk/>
            <pc:sldMasterMk cId="4171167438" sldId="2147483660"/>
            <pc:sldLayoutMk cId="1523978426" sldId="2147483661"/>
          </pc:sldLayoutMkLst>
          <pc:spChg chg="mod">
            <ac:chgData name="Paul St. Laurent" userId="2e46ad51-cb08-4cb1-833f-88978fb9af81" providerId="ADAL" clId="{BA440505-C0DA-4E2F-9360-0E531DDDE25D}" dt="2022-02-07T15:51:56.032" v="3"/>
            <ac:spMkLst>
              <pc:docMk/>
              <pc:sldMasterMk cId="4171167438" sldId="2147483660"/>
              <pc:sldLayoutMk cId="1523978426" sldId="2147483661"/>
              <ac:spMk id="2" creationId="{2678E571-E56E-490E-89B7-F29CEE9CFFCB}"/>
            </ac:spMkLst>
          </pc:spChg>
          <pc:spChg chg="mod">
            <ac:chgData name="Paul St. Laurent" userId="2e46ad51-cb08-4cb1-833f-88978fb9af81" providerId="ADAL" clId="{BA440505-C0DA-4E2F-9360-0E531DDDE25D}" dt="2022-02-07T15:51:56.032" v="3"/>
            <ac:spMkLst>
              <pc:docMk/>
              <pc:sldMasterMk cId="4171167438" sldId="2147483660"/>
              <pc:sldLayoutMk cId="1523978426" sldId="2147483661"/>
              <ac:spMk id="3" creationId="{1371629D-23BB-45D8-A1B7-DBA07FF271C5}"/>
            </ac:spMkLst>
          </pc:spChg>
        </pc:sldLayoutChg>
        <pc:sldLayoutChg chg="add del">
          <pc:chgData name="Paul St. Laurent" userId="2e46ad51-cb08-4cb1-833f-88978fb9af81" providerId="ADAL" clId="{BA440505-C0DA-4E2F-9360-0E531DDDE25D}" dt="2022-02-07T15:49:25.662" v="1" actId="47"/>
          <pc:sldLayoutMkLst>
            <pc:docMk/>
            <pc:sldMasterMk cId="4171167438" sldId="2147483660"/>
            <pc:sldLayoutMk cId="493652966" sldId="2147483662"/>
          </pc:sldLayoutMkLst>
        </pc:sldLayoutChg>
        <pc:sldLayoutChg chg="modSp add del">
          <pc:chgData name="Paul St. Laurent" userId="2e46ad51-cb08-4cb1-833f-88978fb9af81" providerId="ADAL" clId="{BA440505-C0DA-4E2F-9360-0E531DDDE25D}" dt="2022-02-07T15:51:56.032" v="3"/>
          <pc:sldLayoutMkLst>
            <pc:docMk/>
            <pc:sldMasterMk cId="4171167438" sldId="2147483660"/>
            <pc:sldLayoutMk cId="1554149760" sldId="2147483663"/>
          </pc:sldLayoutMkLst>
          <pc:spChg chg="mod">
            <ac:chgData name="Paul St. Laurent" userId="2e46ad51-cb08-4cb1-833f-88978fb9af81" providerId="ADAL" clId="{BA440505-C0DA-4E2F-9360-0E531DDDE25D}" dt="2022-02-07T15:51:56.032" v="3"/>
            <ac:spMkLst>
              <pc:docMk/>
              <pc:sldMasterMk cId="4171167438" sldId="2147483660"/>
              <pc:sldLayoutMk cId="1554149760" sldId="2147483663"/>
              <ac:spMk id="2" creationId="{9E15A8F0-E5F1-4423-BF76-3630BAA4BA1C}"/>
            </ac:spMkLst>
          </pc:spChg>
          <pc:spChg chg="mod">
            <ac:chgData name="Paul St. Laurent" userId="2e46ad51-cb08-4cb1-833f-88978fb9af81" providerId="ADAL" clId="{BA440505-C0DA-4E2F-9360-0E531DDDE25D}" dt="2022-02-07T15:51:56.032" v="3"/>
            <ac:spMkLst>
              <pc:docMk/>
              <pc:sldMasterMk cId="4171167438" sldId="2147483660"/>
              <pc:sldLayoutMk cId="1554149760" sldId="2147483663"/>
              <ac:spMk id="3" creationId="{7DDAB073-FE26-4211-905E-6DB1027196BB}"/>
            </ac:spMkLst>
          </pc:spChg>
        </pc:sldLayoutChg>
        <pc:sldLayoutChg chg="modSp add del">
          <pc:chgData name="Paul St. Laurent" userId="2e46ad51-cb08-4cb1-833f-88978fb9af81" providerId="ADAL" clId="{BA440505-C0DA-4E2F-9360-0E531DDDE25D}" dt="2022-02-07T15:51:56.032" v="3"/>
          <pc:sldLayoutMkLst>
            <pc:docMk/>
            <pc:sldMasterMk cId="4171167438" sldId="2147483660"/>
            <pc:sldLayoutMk cId="2074777533" sldId="2147483664"/>
          </pc:sldLayoutMkLst>
          <pc:spChg chg="mod">
            <ac:chgData name="Paul St. Laurent" userId="2e46ad51-cb08-4cb1-833f-88978fb9af81" providerId="ADAL" clId="{BA440505-C0DA-4E2F-9360-0E531DDDE25D}" dt="2022-02-07T15:51:56.032" v="3"/>
            <ac:spMkLst>
              <pc:docMk/>
              <pc:sldMasterMk cId="4171167438" sldId="2147483660"/>
              <pc:sldLayoutMk cId="2074777533" sldId="2147483664"/>
              <ac:spMk id="3" creationId="{1573BE25-A768-4DEF-B78F-49B909C0A204}"/>
            </ac:spMkLst>
          </pc:spChg>
          <pc:spChg chg="mod">
            <ac:chgData name="Paul St. Laurent" userId="2e46ad51-cb08-4cb1-833f-88978fb9af81" providerId="ADAL" clId="{BA440505-C0DA-4E2F-9360-0E531DDDE25D}" dt="2022-02-07T15:51:56.032" v="3"/>
            <ac:spMkLst>
              <pc:docMk/>
              <pc:sldMasterMk cId="4171167438" sldId="2147483660"/>
              <pc:sldLayoutMk cId="2074777533" sldId="2147483664"/>
              <ac:spMk id="4" creationId="{D18628CF-1B8E-4C59-80A2-AE4571564946}"/>
            </ac:spMkLst>
          </pc:spChg>
        </pc:sldLayoutChg>
        <pc:sldLayoutChg chg="modSp add del">
          <pc:chgData name="Paul St. Laurent" userId="2e46ad51-cb08-4cb1-833f-88978fb9af81" providerId="ADAL" clId="{BA440505-C0DA-4E2F-9360-0E531DDDE25D}" dt="2022-02-07T15:51:56.032" v="3"/>
          <pc:sldLayoutMkLst>
            <pc:docMk/>
            <pc:sldMasterMk cId="4171167438" sldId="2147483660"/>
            <pc:sldLayoutMk cId="2997267411" sldId="2147483665"/>
          </pc:sldLayoutMkLst>
          <pc:spChg chg="mod">
            <ac:chgData name="Paul St. Laurent" userId="2e46ad51-cb08-4cb1-833f-88978fb9af81" providerId="ADAL" clId="{BA440505-C0DA-4E2F-9360-0E531DDDE25D}" dt="2022-02-07T15:51:56.032" v="3"/>
            <ac:spMkLst>
              <pc:docMk/>
              <pc:sldMasterMk cId="4171167438" sldId="2147483660"/>
              <pc:sldLayoutMk cId="2997267411" sldId="2147483665"/>
              <ac:spMk id="2" creationId="{1110AB80-AF7F-4054-944B-5E625339A051}"/>
            </ac:spMkLst>
          </pc:spChg>
          <pc:spChg chg="mod">
            <ac:chgData name="Paul St. Laurent" userId="2e46ad51-cb08-4cb1-833f-88978fb9af81" providerId="ADAL" clId="{BA440505-C0DA-4E2F-9360-0E531DDDE25D}" dt="2022-02-07T15:51:56.032" v="3"/>
            <ac:spMkLst>
              <pc:docMk/>
              <pc:sldMasterMk cId="4171167438" sldId="2147483660"/>
              <pc:sldLayoutMk cId="2997267411" sldId="2147483665"/>
              <ac:spMk id="3" creationId="{1B25A570-A6F0-4FFC-8DCE-29ADA73E8428}"/>
            </ac:spMkLst>
          </pc:spChg>
          <pc:spChg chg="mod">
            <ac:chgData name="Paul St. Laurent" userId="2e46ad51-cb08-4cb1-833f-88978fb9af81" providerId="ADAL" clId="{BA440505-C0DA-4E2F-9360-0E531DDDE25D}" dt="2022-02-07T15:51:56.032" v="3"/>
            <ac:spMkLst>
              <pc:docMk/>
              <pc:sldMasterMk cId="4171167438" sldId="2147483660"/>
              <pc:sldLayoutMk cId="2997267411" sldId="2147483665"/>
              <ac:spMk id="4" creationId="{EA439BB2-7749-415A-B79E-3DC919AE4105}"/>
            </ac:spMkLst>
          </pc:spChg>
          <pc:spChg chg="mod">
            <ac:chgData name="Paul St. Laurent" userId="2e46ad51-cb08-4cb1-833f-88978fb9af81" providerId="ADAL" clId="{BA440505-C0DA-4E2F-9360-0E531DDDE25D}" dt="2022-02-07T15:51:56.032" v="3"/>
            <ac:spMkLst>
              <pc:docMk/>
              <pc:sldMasterMk cId="4171167438" sldId="2147483660"/>
              <pc:sldLayoutMk cId="2997267411" sldId="2147483665"/>
              <ac:spMk id="5" creationId="{24D998CD-42B7-4691-A521-FE124FAB5089}"/>
            </ac:spMkLst>
          </pc:spChg>
          <pc:spChg chg="mod">
            <ac:chgData name="Paul St. Laurent" userId="2e46ad51-cb08-4cb1-833f-88978fb9af81" providerId="ADAL" clId="{BA440505-C0DA-4E2F-9360-0E531DDDE25D}" dt="2022-02-07T15:51:56.032" v="3"/>
            <ac:spMkLst>
              <pc:docMk/>
              <pc:sldMasterMk cId="4171167438" sldId="2147483660"/>
              <pc:sldLayoutMk cId="2997267411" sldId="2147483665"/>
              <ac:spMk id="6" creationId="{33630E4C-79E8-44B5-AE08-50BE3C7D9FAA}"/>
            </ac:spMkLst>
          </pc:spChg>
        </pc:sldLayoutChg>
        <pc:sldLayoutChg chg="add del">
          <pc:chgData name="Paul St. Laurent" userId="2e46ad51-cb08-4cb1-833f-88978fb9af81" providerId="ADAL" clId="{BA440505-C0DA-4E2F-9360-0E531DDDE25D}" dt="2022-02-07T15:49:25.662" v="1" actId="47"/>
          <pc:sldLayoutMkLst>
            <pc:docMk/>
            <pc:sldMasterMk cId="4171167438" sldId="2147483660"/>
            <pc:sldLayoutMk cId="1526113464" sldId="2147483666"/>
          </pc:sldLayoutMkLst>
        </pc:sldLayoutChg>
        <pc:sldLayoutChg chg="add del">
          <pc:chgData name="Paul St. Laurent" userId="2e46ad51-cb08-4cb1-833f-88978fb9af81" providerId="ADAL" clId="{BA440505-C0DA-4E2F-9360-0E531DDDE25D}" dt="2022-02-07T15:49:25.662" v="1" actId="47"/>
          <pc:sldLayoutMkLst>
            <pc:docMk/>
            <pc:sldMasterMk cId="4171167438" sldId="2147483660"/>
            <pc:sldLayoutMk cId="2665699114" sldId="2147483667"/>
          </pc:sldLayoutMkLst>
        </pc:sldLayoutChg>
        <pc:sldLayoutChg chg="modSp add del">
          <pc:chgData name="Paul St. Laurent" userId="2e46ad51-cb08-4cb1-833f-88978fb9af81" providerId="ADAL" clId="{BA440505-C0DA-4E2F-9360-0E531DDDE25D}" dt="2022-02-07T15:51:56.032" v="3"/>
          <pc:sldLayoutMkLst>
            <pc:docMk/>
            <pc:sldMasterMk cId="4171167438" sldId="2147483660"/>
            <pc:sldLayoutMk cId="2791973247" sldId="2147483668"/>
          </pc:sldLayoutMkLst>
          <pc:spChg chg="mod">
            <ac:chgData name="Paul St. Laurent" userId="2e46ad51-cb08-4cb1-833f-88978fb9af81" providerId="ADAL" clId="{BA440505-C0DA-4E2F-9360-0E531DDDE25D}" dt="2022-02-07T15:51:56.032" v="3"/>
            <ac:spMkLst>
              <pc:docMk/>
              <pc:sldMasterMk cId="4171167438" sldId="2147483660"/>
              <pc:sldLayoutMk cId="2791973247" sldId="2147483668"/>
              <ac:spMk id="2" creationId="{448B2D82-525E-4E97-B4CE-262FCB3F5537}"/>
            </ac:spMkLst>
          </pc:spChg>
          <pc:spChg chg="mod">
            <ac:chgData name="Paul St. Laurent" userId="2e46ad51-cb08-4cb1-833f-88978fb9af81" providerId="ADAL" clId="{BA440505-C0DA-4E2F-9360-0E531DDDE25D}" dt="2022-02-07T15:51:56.032" v="3"/>
            <ac:spMkLst>
              <pc:docMk/>
              <pc:sldMasterMk cId="4171167438" sldId="2147483660"/>
              <pc:sldLayoutMk cId="2791973247" sldId="2147483668"/>
              <ac:spMk id="3" creationId="{16BEC859-BBBE-4BD3-914D-A89BEC35E8DC}"/>
            </ac:spMkLst>
          </pc:spChg>
          <pc:spChg chg="mod">
            <ac:chgData name="Paul St. Laurent" userId="2e46ad51-cb08-4cb1-833f-88978fb9af81" providerId="ADAL" clId="{BA440505-C0DA-4E2F-9360-0E531DDDE25D}" dt="2022-02-07T15:51:56.032" v="3"/>
            <ac:spMkLst>
              <pc:docMk/>
              <pc:sldMasterMk cId="4171167438" sldId="2147483660"/>
              <pc:sldLayoutMk cId="2791973247" sldId="2147483668"/>
              <ac:spMk id="4" creationId="{BED78FC4-4B79-48B3-924B-9E137C20CE8B}"/>
            </ac:spMkLst>
          </pc:spChg>
        </pc:sldLayoutChg>
        <pc:sldLayoutChg chg="modSp add del">
          <pc:chgData name="Paul St. Laurent" userId="2e46ad51-cb08-4cb1-833f-88978fb9af81" providerId="ADAL" clId="{BA440505-C0DA-4E2F-9360-0E531DDDE25D}" dt="2022-02-07T15:51:56.032" v="3"/>
          <pc:sldLayoutMkLst>
            <pc:docMk/>
            <pc:sldMasterMk cId="4171167438" sldId="2147483660"/>
            <pc:sldLayoutMk cId="342607501" sldId="2147483669"/>
          </pc:sldLayoutMkLst>
          <pc:spChg chg="mod">
            <ac:chgData name="Paul St. Laurent" userId="2e46ad51-cb08-4cb1-833f-88978fb9af81" providerId="ADAL" clId="{BA440505-C0DA-4E2F-9360-0E531DDDE25D}" dt="2022-02-07T15:51:56.032" v="3"/>
            <ac:spMkLst>
              <pc:docMk/>
              <pc:sldMasterMk cId="4171167438" sldId="2147483660"/>
              <pc:sldLayoutMk cId="342607501" sldId="2147483669"/>
              <ac:spMk id="2" creationId="{8E476702-CD38-4133-BE79-FE91030A6B7B}"/>
            </ac:spMkLst>
          </pc:spChg>
          <pc:spChg chg="mod">
            <ac:chgData name="Paul St. Laurent" userId="2e46ad51-cb08-4cb1-833f-88978fb9af81" providerId="ADAL" clId="{BA440505-C0DA-4E2F-9360-0E531DDDE25D}" dt="2022-02-07T15:51:56.032" v="3"/>
            <ac:spMkLst>
              <pc:docMk/>
              <pc:sldMasterMk cId="4171167438" sldId="2147483660"/>
              <pc:sldLayoutMk cId="342607501" sldId="2147483669"/>
              <ac:spMk id="3" creationId="{456FBB66-D05A-4A7F-B82F-65356B2F7CDC}"/>
            </ac:spMkLst>
          </pc:spChg>
          <pc:spChg chg="mod">
            <ac:chgData name="Paul St. Laurent" userId="2e46ad51-cb08-4cb1-833f-88978fb9af81" providerId="ADAL" clId="{BA440505-C0DA-4E2F-9360-0E531DDDE25D}" dt="2022-02-07T15:51:56.032" v="3"/>
            <ac:spMkLst>
              <pc:docMk/>
              <pc:sldMasterMk cId="4171167438" sldId="2147483660"/>
              <pc:sldLayoutMk cId="342607501" sldId="2147483669"/>
              <ac:spMk id="4" creationId="{C49E6915-EDC3-455C-9562-7F48447BC4FD}"/>
            </ac:spMkLst>
          </pc:spChg>
        </pc:sldLayoutChg>
        <pc:sldLayoutChg chg="add del">
          <pc:chgData name="Paul St. Laurent" userId="2e46ad51-cb08-4cb1-833f-88978fb9af81" providerId="ADAL" clId="{BA440505-C0DA-4E2F-9360-0E531DDDE25D}" dt="2022-02-07T15:49:25.662" v="1" actId="47"/>
          <pc:sldLayoutMkLst>
            <pc:docMk/>
            <pc:sldMasterMk cId="4171167438" sldId="2147483660"/>
            <pc:sldLayoutMk cId="1439981488" sldId="2147483670"/>
          </pc:sldLayoutMkLst>
        </pc:sldLayoutChg>
        <pc:sldLayoutChg chg="modSp add del">
          <pc:chgData name="Paul St. Laurent" userId="2e46ad51-cb08-4cb1-833f-88978fb9af81" providerId="ADAL" clId="{BA440505-C0DA-4E2F-9360-0E531DDDE25D}" dt="2022-02-07T15:51:56.032" v="3"/>
          <pc:sldLayoutMkLst>
            <pc:docMk/>
            <pc:sldMasterMk cId="4171167438" sldId="2147483660"/>
            <pc:sldLayoutMk cId="2834328191" sldId="2147483671"/>
          </pc:sldLayoutMkLst>
          <pc:spChg chg="mod">
            <ac:chgData name="Paul St. Laurent" userId="2e46ad51-cb08-4cb1-833f-88978fb9af81" providerId="ADAL" clId="{BA440505-C0DA-4E2F-9360-0E531DDDE25D}" dt="2022-02-07T15:51:56.032" v="3"/>
            <ac:spMkLst>
              <pc:docMk/>
              <pc:sldMasterMk cId="4171167438" sldId="2147483660"/>
              <pc:sldLayoutMk cId="2834328191" sldId="2147483671"/>
              <ac:spMk id="2" creationId="{1A137F26-50AA-48BF-AD23-F22E251B8AE8}"/>
            </ac:spMkLst>
          </pc:spChg>
          <pc:spChg chg="mod">
            <ac:chgData name="Paul St. Laurent" userId="2e46ad51-cb08-4cb1-833f-88978fb9af81" providerId="ADAL" clId="{BA440505-C0DA-4E2F-9360-0E531DDDE25D}" dt="2022-02-07T15:51:56.032" v="3"/>
            <ac:spMkLst>
              <pc:docMk/>
              <pc:sldMasterMk cId="4171167438" sldId="2147483660"/>
              <pc:sldLayoutMk cId="2834328191" sldId="2147483671"/>
              <ac:spMk id="3" creationId="{E154CF59-7AB0-4F0F-8C35-17D6EFDD4F04}"/>
            </ac:spMkLst>
          </pc:spChg>
        </pc:sldLayoutChg>
      </pc:sldMasterChg>
      <pc:sldMasterChg chg="modSp modSldLayout">
        <pc:chgData name="Paul St. Laurent" userId="2e46ad51-cb08-4cb1-833f-88978fb9af81" providerId="ADAL" clId="{BA440505-C0DA-4E2F-9360-0E531DDDE25D}" dt="2022-02-07T15:52:08.161" v="4"/>
        <pc:sldMasterMkLst>
          <pc:docMk/>
          <pc:sldMasterMk cId="151815721" sldId="2147483672"/>
        </pc:sldMasterMkLst>
        <pc:spChg chg="mod">
          <ac:chgData name="Paul St. Laurent" userId="2e46ad51-cb08-4cb1-833f-88978fb9af81" providerId="ADAL" clId="{BA440505-C0DA-4E2F-9360-0E531DDDE25D}" dt="2022-02-07T15:52:08.161" v="4"/>
          <ac:spMkLst>
            <pc:docMk/>
            <pc:sldMasterMk cId="151815721" sldId="2147483672"/>
            <ac:spMk id="2"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ac:spMk id="3"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ac:spMk id="4"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ac:spMk id="5"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ac:spMk id="6" creationId="{00000000-0000-0000-0000-000000000000}"/>
          </ac:spMkLst>
        </pc:spChg>
        <pc:sldLayoutChg chg="modSp">
          <pc:chgData name="Paul St. Laurent" userId="2e46ad51-cb08-4cb1-833f-88978fb9af81" providerId="ADAL" clId="{BA440505-C0DA-4E2F-9360-0E531DDDE25D}" dt="2022-02-07T15:52:08.161" v="4"/>
          <pc:sldLayoutMkLst>
            <pc:docMk/>
            <pc:sldMasterMk cId="151815721" sldId="2147483672"/>
            <pc:sldLayoutMk cId="2215133690" sldId="2147483673"/>
          </pc:sldLayoutMkLst>
          <pc:spChg chg="mod">
            <ac:chgData name="Paul St. Laurent" userId="2e46ad51-cb08-4cb1-833f-88978fb9af81" providerId="ADAL" clId="{BA440505-C0DA-4E2F-9360-0E531DDDE25D}" dt="2022-02-07T15:52:08.161" v="4"/>
            <ac:spMkLst>
              <pc:docMk/>
              <pc:sldMasterMk cId="151815721" sldId="2147483672"/>
              <pc:sldLayoutMk cId="2215133690" sldId="2147483673"/>
              <ac:spMk id="2"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2215133690" sldId="2147483673"/>
              <ac:spMk id="3" creationId="{00000000-0000-0000-0000-000000000000}"/>
            </ac:spMkLst>
          </pc:spChg>
        </pc:sldLayoutChg>
        <pc:sldLayoutChg chg="modSp">
          <pc:chgData name="Paul St. Laurent" userId="2e46ad51-cb08-4cb1-833f-88978fb9af81" providerId="ADAL" clId="{BA440505-C0DA-4E2F-9360-0E531DDDE25D}" dt="2022-02-07T15:52:08.161" v="4"/>
          <pc:sldLayoutMkLst>
            <pc:docMk/>
            <pc:sldMasterMk cId="151815721" sldId="2147483672"/>
            <pc:sldLayoutMk cId="1081864231" sldId="2147483675"/>
          </pc:sldLayoutMkLst>
          <pc:spChg chg="mod">
            <ac:chgData name="Paul St. Laurent" userId="2e46ad51-cb08-4cb1-833f-88978fb9af81" providerId="ADAL" clId="{BA440505-C0DA-4E2F-9360-0E531DDDE25D}" dt="2022-02-07T15:52:08.161" v="4"/>
            <ac:spMkLst>
              <pc:docMk/>
              <pc:sldMasterMk cId="151815721" sldId="2147483672"/>
              <pc:sldLayoutMk cId="1081864231" sldId="2147483675"/>
              <ac:spMk id="2"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081864231" sldId="2147483675"/>
              <ac:spMk id="3" creationId="{00000000-0000-0000-0000-000000000000}"/>
            </ac:spMkLst>
          </pc:spChg>
        </pc:sldLayoutChg>
        <pc:sldLayoutChg chg="modSp">
          <pc:chgData name="Paul St. Laurent" userId="2e46ad51-cb08-4cb1-833f-88978fb9af81" providerId="ADAL" clId="{BA440505-C0DA-4E2F-9360-0E531DDDE25D}" dt="2022-02-07T15:52:08.161" v="4"/>
          <pc:sldLayoutMkLst>
            <pc:docMk/>
            <pc:sldMasterMk cId="151815721" sldId="2147483672"/>
            <pc:sldLayoutMk cId="1404873375" sldId="2147483676"/>
          </pc:sldLayoutMkLst>
          <pc:spChg chg="mod">
            <ac:chgData name="Paul St. Laurent" userId="2e46ad51-cb08-4cb1-833f-88978fb9af81" providerId="ADAL" clId="{BA440505-C0DA-4E2F-9360-0E531DDDE25D}" dt="2022-02-07T15:52:08.161" v="4"/>
            <ac:spMkLst>
              <pc:docMk/>
              <pc:sldMasterMk cId="151815721" sldId="2147483672"/>
              <pc:sldLayoutMk cId="1404873375" sldId="2147483676"/>
              <ac:spMk id="3"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404873375" sldId="2147483676"/>
              <ac:spMk id="4" creationId="{00000000-0000-0000-0000-000000000000}"/>
            </ac:spMkLst>
          </pc:spChg>
        </pc:sldLayoutChg>
        <pc:sldLayoutChg chg="modSp">
          <pc:chgData name="Paul St. Laurent" userId="2e46ad51-cb08-4cb1-833f-88978fb9af81" providerId="ADAL" clId="{BA440505-C0DA-4E2F-9360-0E531DDDE25D}" dt="2022-02-07T15:52:08.161" v="4"/>
          <pc:sldLayoutMkLst>
            <pc:docMk/>
            <pc:sldMasterMk cId="151815721" sldId="2147483672"/>
            <pc:sldLayoutMk cId="1515437664" sldId="2147483677"/>
          </pc:sldLayoutMkLst>
          <pc:spChg chg="mod">
            <ac:chgData name="Paul St. Laurent" userId="2e46ad51-cb08-4cb1-833f-88978fb9af81" providerId="ADAL" clId="{BA440505-C0DA-4E2F-9360-0E531DDDE25D}" dt="2022-02-07T15:52:08.161" v="4"/>
            <ac:spMkLst>
              <pc:docMk/>
              <pc:sldMasterMk cId="151815721" sldId="2147483672"/>
              <pc:sldLayoutMk cId="1515437664" sldId="2147483677"/>
              <ac:spMk id="2"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515437664" sldId="2147483677"/>
              <ac:spMk id="3"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515437664" sldId="2147483677"/>
              <ac:spMk id="4"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515437664" sldId="2147483677"/>
              <ac:spMk id="5"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515437664" sldId="2147483677"/>
              <ac:spMk id="6" creationId="{00000000-0000-0000-0000-000000000000}"/>
            </ac:spMkLst>
          </pc:spChg>
        </pc:sldLayoutChg>
        <pc:sldLayoutChg chg="modSp">
          <pc:chgData name="Paul St. Laurent" userId="2e46ad51-cb08-4cb1-833f-88978fb9af81" providerId="ADAL" clId="{BA440505-C0DA-4E2F-9360-0E531DDDE25D}" dt="2022-02-07T15:52:08.161" v="4"/>
          <pc:sldLayoutMkLst>
            <pc:docMk/>
            <pc:sldMasterMk cId="151815721" sldId="2147483672"/>
            <pc:sldLayoutMk cId="2154310386" sldId="2147483680"/>
          </pc:sldLayoutMkLst>
          <pc:spChg chg="mod">
            <ac:chgData name="Paul St. Laurent" userId="2e46ad51-cb08-4cb1-833f-88978fb9af81" providerId="ADAL" clId="{BA440505-C0DA-4E2F-9360-0E531DDDE25D}" dt="2022-02-07T15:52:08.161" v="4"/>
            <ac:spMkLst>
              <pc:docMk/>
              <pc:sldMasterMk cId="151815721" sldId="2147483672"/>
              <pc:sldLayoutMk cId="2154310386" sldId="2147483680"/>
              <ac:spMk id="2"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2154310386" sldId="2147483680"/>
              <ac:spMk id="3"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2154310386" sldId="2147483680"/>
              <ac:spMk id="4" creationId="{00000000-0000-0000-0000-000000000000}"/>
            </ac:spMkLst>
          </pc:spChg>
        </pc:sldLayoutChg>
        <pc:sldLayoutChg chg="modSp">
          <pc:chgData name="Paul St. Laurent" userId="2e46ad51-cb08-4cb1-833f-88978fb9af81" providerId="ADAL" clId="{BA440505-C0DA-4E2F-9360-0E531DDDE25D}" dt="2022-02-07T15:52:08.161" v="4"/>
          <pc:sldLayoutMkLst>
            <pc:docMk/>
            <pc:sldMasterMk cId="151815721" sldId="2147483672"/>
            <pc:sldLayoutMk cId="1907418672" sldId="2147483681"/>
          </pc:sldLayoutMkLst>
          <pc:spChg chg="mod">
            <ac:chgData name="Paul St. Laurent" userId="2e46ad51-cb08-4cb1-833f-88978fb9af81" providerId="ADAL" clId="{BA440505-C0DA-4E2F-9360-0E531DDDE25D}" dt="2022-02-07T15:52:08.161" v="4"/>
            <ac:spMkLst>
              <pc:docMk/>
              <pc:sldMasterMk cId="151815721" sldId="2147483672"/>
              <pc:sldLayoutMk cId="1907418672" sldId="2147483681"/>
              <ac:spMk id="2"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907418672" sldId="2147483681"/>
              <ac:spMk id="3"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907418672" sldId="2147483681"/>
              <ac:spMk id="4" creationId="{00000000-0000-0000-0000-000000000000}"/>
            </ac:spMkLst>
          </pc:spChg>
        </pc:sldLayoutChg>
        <pc:sldLayoutChg chg="modSp">
          <pc:chgData name="Paul St. Laurent" userId="2e46ad51-cb08-4cb1-833f-88978fb9af81" providerId="ADAL" clId="{BA440505-C0DA-4E2F-9360-0E531DDDE25D}" dt="2022-02-07T15:52:08.161" v="4"/>
          <pc:sldLayoutMkLst>
            <pc:docMk/>
            <pc:sldMasterMk cId="151815721" sldId="2147483672"/>
            <pc:sldLayoutMk cId="1203520501" sldId="2147483683"/>
          </pc:sldLayoutMkLst>
          <pc:spChg chg="mod">
            <ac:chgData name="Paul St. Laurent" userId="2e46ad51-cb08-4cb1-833f-88978fb9af81" providerId="ADAL" clId="{BA440505-C0DA-4E2F-9360-0E531DDDE25D}" dt="2022-02-07T15:52:08.161" v="4"/>
            <ac:spMkLst>
              <pc:docMk/>
              <pc:sldMasterMk cId="151815721" sldId="2147483672"/>
              <pc:sldLayoutMk cId="1203520501" sldId="2147483683"/>
              <ac:spMk id="2" creationId="{00000000-0000-0000-0000-000000000000}"/>
            </ac:spMkLst>
          </pc:spChg>
          <pc:spChg chg="mod">
            <ac:chgData name="Paul St. Laurent" userId="2e46ad51-cb08-4cb1-833f-88978fb9af81" providerId="ADAL" clId="{BA440505-C0DA-4E2F-9360-0E531DDDE25D}" dt="2022-02-07T15:52:08.161" v="4"/>
            <ac:spMkLst>
              <pc:docMk/>
              <pc:sldMasterMk cId="151815721" sldId="2147483672"/>
              <pc:sldLayoutMk cId="1203520501" sldId="2147483683"/>
              <ac:spMk id="3" creationId="{00000000-0000-0000-0000-000000000000}"/>
            </ac:spMkLst>
          </pc:spChg>
        </pc:sldLayoutChg>
      </pc:sldMasterChg>
      <pc:sldMasterChg chg="add del addSldLayout delSldLayout">
        <pc:chgData name="Paul St. Laurent" userId="2e46ad51-cb08-4cb1-833f-88978fb9af81" providerId="ADAL" clId="{BA440505-C0DA-4E2F-9360-0E531DDDE25D}" dt="2022-02-07T15:49:30.619" v="2" actId="47"/>
        <pc:sldMasterMkLst>
          <pc:docMk/>
          <pc:sldMasterMk cId="1178123203" sldId="2147483672"/>
        </pc:sldMasterMkLst>
        <pc:sldLayoutChg chg="add del">
          <pc:chgData name="Paul St. Laurent" userId="2e46ad51-cb08-4cb1-833f-88978fb9af81" providerId="ADAL" clId="{BA440505-C0DA-4E2F-9360-0E531DDDE25D}" dt="2022-02-07T15:49:30.619" v="2" actId="47"/>
          <pc:sldLayoutMkLst>
            <pc:docMk/>
            <pc:sldMasterMk cId="1178123203" sldId="2147483672"/>
            <pc:sldLayoutMk cId="4213331433" sldId="2147483673"/>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716762473" sldId="2147483674"/>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3516227475" sldId="2147483675"/>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1166083067" sldId="2147483676"/>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395632090" sldId="2147483677"/>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2455891391" sldId="2147483678"/>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3270749948" sldId="2147483679"/>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3558184030" sldId="2147483680"/>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3288376973" sldId="2147483681"/>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2817090496" sldId="2147483682"/>
          </pc:sldLayoutMkLst>
        </pc:sldLayoutChg>
        <pc:sldLayoutChg chg="add del">
          <pc:chgData name="Paul St. Laurent" userId="2e46ad51-cb08-4cb1-833f-88978fb9af81" providerId="ADAL" clId="{BA440505-C0DA-4E2F-9360-0E531DDDE25D}" dt="2022-02-07T15:49:30.619" v="2" actId="47"/>
          <pc:sldLayoutMkLst>
            <pc:docMk/>
            <pc:sldMasterMk cId="1178123203" sldId="2147483672"/>
            <pc:sldLayoutMk cId="3627347282" sldId="2147483683"/>
          </pc:sldLayoutMkLst>
        </pc:sldLayoutChg>
      </pc:sldMasterChg>
      <pc:sldMasterChg chg="modSldLayout">
        <pc:chgData name="Paul St. Laurent" userId="2e46ad51-cb08-4cb1-833f-88978fb9af81" providerId="ADAL" clId="{BA440505-C0DA-4E2F-9360-0E531DDDE25D}" dt="2022-02-07T16:03:08.914" v="130"/>
        <pc:sldMasterMkLst>
          <pc:docMk/>
          <pc:sldMasterMk cId="2381070342" sldId="2147483684"/>
        </pc:sldMasterMkLst>
        <pc:sldLayoutChg chg="setBg">
          <pc:chgData name="Paul St. Laurent" userId="2e46ad51-cb08-4cb1-833f-88978fb9af81" providerId="ADAL" clId="{BA440505-C0DA-4E2F-9360-0E531DDDE25D}" dt="2022-02-07T16:03:08.914" v="130"/>
          <pc:sldLayoutMkLst>
            <pc:docMk/>
            <pc:sldMasterMk cId="2381070342" sldId="2147483684"/>
            <pc:sldLayoutMk cId="2981337014" sldId="2147483685"/>
          </pc:sldLayoutMkLst>
        </pc:sldLayoutChg>
      </pc:sldMasterChg>
    </pc:docChg>
  </pc:docChgLst>
  <pc:docChgLst>
    <pc:chgData name="Paul St. Laurent" userId="S::paul.stlaurent@heart.org::2e46ad51-cb08-4cb1-833f-88978fb9af81" providerId="AD" clId="Web-{6CA0EB26-977E-331B-2CA8-0104E54D55BB}"/>
    <pc:docChg chg="modSld">
      <pc:chgData name="Paul St. Laurent" userId="S::paul.stlaurent@heart.org::2e46ad51-cb08-4cb1-833f-88978fb9af81" providerId="AD" clId="Web-{6CA0EB26-977E-331B-2CA8-0104E54D55BB}" dt="2022-02-08T18:28:19.169" v="146"/>
      <pc:docMkLst>
        <pc:docMk/>
      </pc:docMkLst>
      <pc:sldChg chg="modSp">
        <pc:chgData name="Paul St. Laurent" userId="S::paul.stlaurent@heart.org::2e46ad51-cb08-4cb1-833f-88978fb9af81" providerId="AD" clId="Web-{6CA0EB26-977E-331B-2CA8-0104E54D55BB}" dt="2022-02-08T18:28:19.169" v="146"/>
        <pc:sldMkLst>
          <pc:docMk/>
          <pc:sldMk cId="1397496265" sldId="301"/>
        </pc:sldMkLst>
        <pc:spChg chg="mod">
          <ac:chgData name="Paul St. Laurent" userId="S::paul.stlaurent@heart.org::2e46ad51-cb08-4cb1-833f-88978fb9af81" providerId="AD" clId="Web-{6CA0EB26-977E-331B-2CA8-0104E54D55BB}" dt="2022-02-08T18:26:07.779" v="24" actId="20577"/>
          <ac:spMkLst>
            <pc:docMk/>
            <pc:sldMk cId="1397496265" sldId="301"/>
            <ac:spMk id="3" creationId="{EEFC40A7-8CA2-4814-92E7-F4A87586234B}"/>
          </ac:spMkLst>
        </pc:spChg>
        <pc:graphicFrameChg chg="mod modGraphic">
          <ac:chgData name="Paul St. Laurent" userId="S::paul.stlaurent@heart.org::2e46ad51-cb08-4cb1-833f-88978fb9af81" providerId="AD" clId="Web-{6CA0EB26-977E-331B-2CA8-0104E54D55BB}" dt="2022-02-08T18:28:19.169" v="146"/>
          <ac:graphicFrameMkLst>
            <pc:docMk/>
            <pc:sldMk cId="1397496265" sldId="301"/>
            <ac:graphicFrameMk id="8" creationId="{C5F530D2-E749-4911-B015-592149F56A0E}"/>
          </ac:graphicFrameMkLst>
        </pc:graphicFrameChg>
      </pc:sldChg>
    </pc:docChg>
  </pc:docChgLst>
  <pc:docChgLst>
    <pc:chgData name="Paul St. Laurent" userId="S::paul.stlaurent@heart.org::2e46ad51-cb08-4cb1-833f-88978fb9af81" providerId="AD" clId="Web-{55D9AF60-2D06-B5A1-719F-C452517606B0}"/>
    <pc:docChg chg="modSld">
      <pc:chgData name="Paul St. Laurent" userId="S::paul.stlaurent@heart.org::2e46ad51-cb08-4cb1-833f-88978fb9af81" providerId="AD" clId="Web-{55D9AF60-2D06-B5A1-719F-C452517606B0}" dt="2022-02-08T20:42:45.443" v="3"/>
      <pc:docMkLst>
        <pc:docMk/>
      </pc:docMkLst>
      <pc:sldChg chg="modSp">
        <pc:chgData name="Paul St. Laurent" userId="S::paul.stlaurent@heart.org::2e46ad51-cb08-4cb1-833f-88978fb9af81" providerId="AD" clId="Web-{55D9AF60-2D06-B5A1-719F-C452517606B0}" dt="2022-02-08T20:42:45.443" v="3"/>
        <pc:sldMkLst>
          <pc:docMk/>
          <pc:sldMk cId="1397496265" sldId="301"/>
        </pc:sldMkLst>
        <pc:graphicFrameChg chg="mod modGraphic">
          <ac:chgData name="Paul St. Laurent" userId="S::paul.stlaurent@heart.org::2e46ad51-cb08-4cb1-833f-88978fb9af81" providerId="AD" clId="Web-{55D9AF60-2D06-B5A1-719F-C452517606B0}" dt="2022-02-08T20:42:45.443" v="3"/>
          <ac:graphicFrameMkLst>
            <pc:docMk/>
            <pc:sldMk cId="1397496265" sldId="301"/>
            <ac:graphicFrameMk id="8" creationId="{C5F530D2-E749-4911-B015-592149F56A0E}"/>
          </ac:graphicFrameMkLst>
        </pc:graphicFrameChg>
      </pc:sldChg>
    </pc:docChg>
  </pc:docChgLst>
  <pc:docChgLst>
    <pc:chgData name="Paul St. Laurent" userId="2e46ad51-cb08-4cb1-833f-88978fb9af81" providerId="ADAL" clId="{5E2D9AC0-C662-4E40-9E9B-5DE134BA4FB9}"/>
    <pc:docChg chg="undo custSel modSld">
      <pc:chgData name="Paul St. Laurent" userId="2e46ad51-cb08-4cb1-833f-88978fb9af81" providerId="ADAL" clId="{5E2D9AC0-C662-4E40-9E9B-5DE134BA4FB9}" dt="2022-02-08T18:29:16.813" v="11" actId="14100"/>
      <pc:docMkLst>
        <pc:docMk/>
      </pc:docMkLst>
      <pc:sldChg chg="modSp mod">
        <pc:chgData name="Paul St. Laurent" userId="2e46ad51-cb08-4cb1-833f-88978fb9af81" providerId="ADAL" clId="{5E2D9AC0-C662-4E40-9E9B-5DE134BA4FB9}" dt="2022-02-08T18:29:16.813" v="11" actId="14100"/>
        <pc:sldMkLst>
          <pc:docMk/>
          <pc:sldMk cId="1397496265" sldId="301"/>
        </pc:sldMkLst>
        <pc:spChg chg="mod">
          <ac:chgData name="Paul St. Laurent" userId="2e46ad51-cb08-4cb1-833f-88978fb9af81" providerId="ADAL" clId="{5E2D9AC0-C662-4E40-9E9B-5DE134BA4FB9}" dt="2022-02-08T18:29:11.060" v="10" actId="27636"/>
          <ac:spMkLst>
            <pc:docMk/>
            <pc:sldMk cId="1397496265" sldId="301"/>
            <ac:spMk id="3" creationId="{EEFC40A7-8CA2-4814-92E7-F4A87586234B}"/>
          </ac:spMkLst>
        </pc:spChg>
        <pc:graphicFrameChg chg="mod modGraphic">
          <ac:chgData name="Paul St. Laurent" userId="2e46ad51-cb08-4cb1-833f-88978fb9af81" providerId="ADAL" clId="{5E2D9AC0-C662-4E40-9E9B-5DE134BA4FB9}" dt="2022-02-08T18:29:16.813" v="11" actId="14100"/>
          <ac:graphicFrameMkLst>
            <pc:docMk/>
            <pc:sldMk cId="1397496265" sldId="301"/>
            <ac:graphicFrameMk id="8" creationId="{C5F530D2-E749-4911-B015-592149F56A0E}"/>
          </ac:graphicFrameMkLst>
        </pc:graphicFrameChg>
      </pc:sldChg>
    </pc:docChg>
  </pc:docChgLst>
  <pc:docChgLst>
    <pc:chgData name="Paul St. Laurent" userId="2e46ad51-cb08-4cb1-833f-88978fb9af81" providerId="ADAL" clId="{634E6223-104B-403C-986C-10C3D428136D}"/>
    <pc:docChg chg="custSel modSld">
      <pc:chgData name="Paul St. Laurent" userId="2e46ad51-cb08-4cb1-833f-88978fb9af81" providerId="ADAL" clId="{634E6223-104B-403C-986C-10C3D428136D}" dt="2022-02-08T19:54:52.888" v="79" actId="6549"/>
      <pc:docMkLst>
        <pc:docMk/>
      </pc:docMkLst>
      <pc:sldChg chg="modSp mod">
        <pc:chgData name="Paul St. Laurent" userId="2e46ad51-cb08-4cb1-833f-88978fb9af81" providerId="ADAL" clId="{634E6223-104B-403C-986C-10C3D428136D}" dt="2022-02-08T19:54:52.888" v="79" actId="6549"/>
        <pc:sldMkLst>
          <pc:docMk/>
          <pc:sldMk cId="1397496265" sldId="301"/>
        </pc:sldMkLst>
        <pc:spChg chg="mod">
          <ac:chgData name="Paul St. Laurent" userId="2e46ad51-cb08-4cb1-833f-88978fb9af81" providerId="ADAL" clId="{634E6223-104B-403C-986C-10C3D428136D}" dt="2022-02-08T19:51:50.414" v="78" actId="27636"/>
          <ac:spMkLst>
            <pc:docMk/>
            <pc:sldMk cId="1397496265" sldId="301"/>
            <ac:spMk id="3" creationId="{EEFC40A7-8CA2-4814-92E7-F4A87586234B}"/>
          </ac:spMkLst>
        </pc:spChg>
        <pc:graphicFrameChg chg="modGraphic">
          <ac:chgData name="Paul St. Laurent" userId="2e46ad51-cb08-4cb1-833f-88978fb9af81" providerId="ADAL" clId="{634E6223-104B-403C-986C-10C3D428136D}" dt="2022-02-08T19:54:52.888" v="79" actId="6549"/>
          <ac:graphicFrameMkLst>
            <pc:docMk/>
            <pc:sldMk cId="1397496265" sldId="301"/>
            <ac:graphicFrameMk id="8" creationId="{C5F530D2-E749-4911-B015-592149F56A0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92350" y="514350"/>
            <a:ext cx="4559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292350" y="514350"/>
            <a:ext cx="4559300" cy="2571750"/>
          </a:xfrm>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5"/>
          </p:nvPr>
        </p:nvSpPr>
        <p:spPr/>
        <p:txBody>
          <a:bodyPr/>
          <a:lstStyle/>
          <a:p>
            <a:fld id="{FA6D26EA-EDDA-4E35-BBF3-B1D7D10A4CEC}" type="slidenum">
              <a:rPr lang="en-US" smtClean="0"/>
              <a:t>1</a:t>
            </a:fld>
            <a:endParaRPr lang="en-US"/>
          </a:p>
        </p:txBody>
      </p:sp>
    </p:spTree>
    <p:extLst>
      <p:ext uri="{BB962C8B-B14F-4D97-AF65-F5344CB8AC3E}">
        <p14:creationId xmlns:p14="http://schemas.microsoft.com/office/powerpoint/2010/main" val="3660152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0230" y="1122363"/>
            <a:ext cx="9121379" cy="2387600"/>
          </a:xfrm>
        </p:spPr>
        <p:txBody>
          <a:bodyPr anchor="b"/>
          <a:lstStyle>
            <a:lvl1pPr algn="ctr">
              <a:defRPr sz="5985"/>
            </a:lvl1pPr>
          </a:lstStyle>
          <a:p>
            <a:r>
              <a:rPr lang="en-US"/>
              <a:t>Click to edit Master title style</a:t>
            </a:r>
          </a:p>
        </p:txBody>
      </p:sp>
      <p:sp>
        <p:nvSpPr>
          <p:cNvPr id="3" name="Subtitle 2"/>
          <p:cNvSpPr>
            <a:spLocks noGrp="1"/>
          </p:cNvSpPr>
          <p:nvPr>
            <p:ph type="subTitle" idx="1"/>
          </p:nvPr>
        </p:nvSpPr>
        <p:spPr>
          <a:xfrm>
            <a:off x="1520230" y="3602038"/>
            <a:ext cx="9121379" cy="1655762"/>
          </a:xfrm>
        </p:spPr>
        <p:txBody>
          <a:bodyPr/>
          <a:lstStyle>
            <a:lvl1pPr marL="0" indent="0" algn="ctr">
              <a:buNone/>
              <a:defRPr sz="2394"/>
            </a:lvl1pPr>
            <a:lvl2pPr marL="456057" indent="0" algn="ctr">
              <a:buNone/>
              <a:defRPr sz="1995"/>
            </a:lvl2pPr>
            <a:lvl3pPr marL="912114" indent="0" algn="ctr">
              <a:buNone/>
              <a:defRPr sz="1795"/>
            </a:lvl3pPr>
            <a:lvl4pPr marL="1368171" indent="0" algn="ctr">
              <a:buNone/>
              <a:defRPr sz="1596"/>
            </a:lvl4pPr>
            <a:lvl5pPr marL="1824228" indent="0" algn="ctr">
              <a:buNone/>
              <a:defRPr sz="1596"/>
            </a:lvl5pPr>
            <a:lvl6pPr marL="2280285" indent="0" algn="ctr">
              <a:buNone/>
              <a:defRPr sz="1596"/>
            </a:lvl6pPr>
            <a:lvl7pPr marL="2736342" indent="0" algn="ctr">
              <a:buNone/>
              <a:defRPr sz="1596"/>
            </a:lvl7pPr>
            <a:lvl8pPr marL="3192399" indent="0" algn="ctr">
              <a:buNone/>
              <a:defRPr sz="1596"/>
            </a:lvl8pPr>
            <a:lvl9pPr marL="3648456" indent="0" algn="ctr">
              <a:buNone/>
              <a:defRPr sz="1596"/>
            </a:lvl9pPr>
          </a:lstStyle>
          <a:p>
            <a:r>
              <a:rPr lang="en-US"/>
              <a:t>Click to edit Master subtitle style</a:t>
            </a:r>
          </a:p>
        </p:txBody>
      </p:sp>
      <p:sp>
        <p:nvSpPr>
          <p:cNvPr id="4" name="Date Placeholder 3"/>
          <p:cNvSpPr>
            <a:spLocks noGrp="1"/>
          </p:cNvSpPr>
          <p:nvPr>
            <p:ph type="dt" sz="half" idx="10"/>
          </p:nvPr>
        </p:nvSpPr>
        <p:spPr/>
        <p:txBody>
          <a:bodyPr/>
          <a:lstStyle/>
          <a:p>
            <a:fld id="{E2F08163-F10E-4107-911E-E0457879E381}"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98133701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F08163-F10E-4107-911E-E0457879E381}"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375546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03315" y="365125"/>
            <a:ext cx="2622396"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6126" y="365125"/>
            <a:ext cx="771516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F08163-F10E-4107-911E-E0457879E381}"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232198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F08163-F10E-4107-911E-E0457879E381}"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1069019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792" y="1709739"/>
            <a:ext cx="10489585" cy="2852737"/>
          </a:xfrm>
        </p:spPr>
        <p:txBody>
          <a:bodyPr anchor="b"/>
          <a:lstStyle>
            <a:lvl1pPr>
              <a:defRPr sz="5985"/>
            </a:lvl1pPr>
          </a:lstStyle>
          <a:p>
            <a:r>
              <a:rPr lang="en-US"/>
              <a:t>Click to edit Master title style</a:t>
            </a:r>
          </a:p>
        </p:txBody>
      </p:sp>
      <p:sp>
        <p:nvSpPr>
          <p:cNvPr id="3" name="Text Placeholder 2"/>
          <p:cNvSpPr>
            <a:spLocks noGrp="1"/>
          </p:cNvSpPr>
          <p:nvPr>
            <p:ph type="body" idx="1"/>
          </p:nvPr>
        </p:nvSpPr>
        <p:spPr>
          <a:xfrm>
            <a:off x="829792" y="4589464"/>
            <a:ext cx="10489585" cy="1500187"/>
          </a:xfrm>
        </p:spPr>
        <p:txBody>
          <a:bodyPr/>
          <a:lstStyle>
            <a:lvl1pPr marL="0" indent="0">
              <a:buNone/>
              <a:defRPr sz="2394">
                <a:solidFill>
                  <a:schemeClr val="tx1">
                    <a:tint val="75000"/>
                  </a:schemeClr>
                </a:solidFill>
              </a:defRPr>
            </a:lvl1pPr>
            <a:lvl2pPr marL="456057" indent="0">
              <a:buNone/>
              <a:defRPr sz="1995">
                <a:solidFill>
                  <a:schemeClr val="tx1">
                    <a:tint val="75000"/>
                  </a:schemeClr>
                </a:solidFill>
              </a:defRPr>
            </a:lvl2pPr>
            <a:lvl3pPr marL="912114" indent="0">
              <a:buNone/>
              <a:defRPr sz="1795">
                <a:solidFill>
                  <a:schemeClr val="tx1">
                    <a:tint val="75000"/>
                  </a:schemeClr>
                </a:solidFill>
              </a:defRPr>
            </a:lvl3pPr>
            <a:lvl4pPr marL="1368171" indent="0">
              <a:buNone/>
              <a:defRPr sz="1596">
                <a:solidFill>
                  <a:schemeClr val="tx1">
                    <a:tint val="75000"/>
                  </a:schemeClr>
                </a:solidFill>
              </a:defRPr>
            </a:lvl4pPr>
            <a:lvl5pPr marL="1824228" indent="0">
              <a:buNone/>
              <a:defRPr sz="1596">
                <a:solidFill>
                  <a:schemeClr val="tx1">
                    <a:tint val="75000"/>
                  </a:schemeClr>
                </a:solidFill>
              </a:defRPr>
            </a:lvl5pPr>
            <a:lvl6pPr marL="2280285" indent="0">
              <a:buNone/>
              <a:defRPr sz="1596">
                <a:solidFill>
                  <a:schemeClr val="tx1">
                    <a:tint val="75000"/>
                  </a:schemeClr>
                </a:solidFill>
              </a:defRPr>
            </a:lvl6pPr>
            <a:lvl7pPr marL="2736342" indent="0">
              <a:buNone/>
              <a:defRPr sz="1596">
                <a:solidFill>
                  <a:schemeClr val="tx1">
                    <a:tint val="75000"/>
                  </a:schemeClr>
                </a:solidFill>
              </a:defRPr>
            </a:lvl7pPr>
            <a:lvl8pPr marL="3192399" indent="0">
              <a:buNone/>
              <a:defRPr sz="1596">
                <a:solidFill>
                  <a:schemeClr val="tx1">
                    <a:tint val="75000"/>
                  </a:schemeClr>
                </a:solidFill>
              </a:defRPr>
            </a:lvl8pPr>
            <a:lvl9pPr marL="3648456" indent="0">
              <a:buNone/>
              <a:defRPr sz="159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F08163-F10E-4107-911E-E0457879E381}"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3245158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6126" y="1825625"/>
            <a:ext cx="516878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56931" y="1825625"/>
            <a:ext cx="516878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2F08163-F10E-4107-911E-E0457879E381}"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65790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7711" y="365126"/>
            <a:ext cx="10489585" cy="1325563"/>
          </a:xfrm>
        </p:spPr>
        <p:txBody>
          <a:bodyPr/>
          <a:lstStyle/>
          <a:p>
            <a:r>
              <a:rPr lang="en-US"/>
              <a:t>Click to edit Master title style</a:t>
            </a:r>
          </a:p>
        </p:txBody>
      </p:sp>
      <p:sp>
        <p:nvSpPr>
          <p:cNvPr id="3" name="Text Placeholder 2"/>
          <p:cNvSpPr>
            <a:spLocks noGrp="1"/>
          </p:cNvSpPr>
          <p:nvPr>
            <p:ph type="body" idx="1"/>
          </p:nvPr>
        </p:nvSpPr>
        <p:spPr>
          <a:xfrm>
            <a:off x="837711" y="1681163"/>
            <a:ext cx="5145027" cy="823912"/>
          </a:xfrm>
        </p:spPr>
        <p:txBody>
          <a:bodyPr anchor="b"/>
          <a:lstStyle>
            <a:lvl1pPr marL="0" indent="0">
              <a:buNone/>
              <a:defRPr sz="2394" b="1"/>
            </a:lvl1pPr>
            <a:lvl2pPr marL="456057" indent="0">
              <a:buNone/>
              <a:defRPr sz="1995" b="1"/>
            </a:lvl2pPr>
            <a:lvl3pPr marL="912114" indent="0">
              <a:buNone/>
              <a:defRPr sz="1795" b="1"/>
            </a:lvl3pPr>
            <a:lvl4pPr marL="1368171" indent="0">
              <a:buNone/>
              <a:defRPr sz="1596" b="1"/>
            </a:lvl4pPr>
            <a:lvl5pPr marL="1824228" indent="0">
              <a:buNone/>
              <a:defRPr sz="1596" b="1"/>
            </a:lvl5pPr>
            <a:lvl6pPr marL="2280285" indent="0">
              <a:buNone/>
              <a:defRPr sz="1596" b="1"/>
            </a:lvl6pPr>
            <a:lvl7pPr marL="2736342" indent="0">
              <a:buNone/>
              <a:defRPr sz="1596" b="1"/>
            </a:lvl7pPr>
            <a:lvl8pPr marL="3192399" indent="0">
              <a:buNone/>
              <a:defRPr sz="1596" b="1"/>
            </a:lvl8pPr>
            <a:lvl9pPr marL="3648456" indent="0">
              <a:buNone/>
              <a:defRPr sz="1596" b="1"/>
            </a:lvl9pPr>
          </a:lstStyle>
          <a:p>
            <a:pPr lvl="0"/>
            <a:r>
              <a:rPr lang="en-US"/>
              <a:t>Click to edit Master text styles</a:t>
            </a:r>
          </a:p>
        </p:txBody>
      </p:sp>
      <p:sp>
        <p:nvSpPr>
          <p:cNvPr id="4" name="Content Placeholder 3"/>
          <p:cNvSpPr>
            <a:spLocks noGrp="1"/>
          </p:cNvSpPr>
          <p:nvPr>
            <p:ph sz="half" idx="2"/>
          </p:nvPr>
        </p:nvSpPr>
        <p:spPr>
          <a:xfrm>
            <a:off x="837711" y="2505075"/>
            <a:ext cx="51450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56931" y="1681163"/>
            <a:ext cx="5170365" cy="823912"/>
          </a:xfrm>
        </p:spPr>
        <p:txBody>
          <a:bodyPr anchor="b"/>
          <a:lstStyle>
            <a:lvl1pPr marL="0" indent="0">
              <a:buNone/>
              <a:defRPr sz="2394" b="1"/>
            </a:lvl1pPr>
            <a:lvl2pPr marL="456057" indent="0">
              <a:buNone/>
              <a:defRPr sz="1995" b="1"/>
            </a:lvl2pPr>
            <a:lvl3pPr marL="912114" indent="0">
              <a:buNone/>
              <a:defRPr sz="1795" b="1"/>
            </a:lvl3pPr>
            <a:lvl4pPr marL="1368171" indent="0">
              <a:buNone/>
              <a:defRPr sz="1596" b="1"/>
            </a:lvl4pPr>
            <a:lvl5pPr marL="1824228" indent="0">
              <a:buNone/>
              <a:defRPr sz="1596" b="1"/>
            </a:lvl5pPr>
            <a:lvl6pPr marL="2280285" indent="0">
              <a:buNone/>
              <a:defRPr sz="1596" b="1"/>
            </a:lvl6pPr>
            <a:lvl7pPr marL="2736342" indent="0">
              <a:buNone/>
              <a:defRPr sz="1596" b="1"/>
            </a:lvl7pPr>
            <a:lvl8pPr marL="3192399" indent="0">
              <a:buNone/>
              <a:defRPr sz="1596" b="1"/>
            </a:lvl8pPr>
            <a:lvl9pPr marL="3648456" indent="0">
              <a:buNone/>
              <a:defRPr sz="1596" b="1"/>
            </a:lvl9pPr>
          </a:lstStyle>
          <a:p>
            <a:pPr lvl="0"/>
            <a:r>
              <a:rPr lang="en-US"/>
              <a:t>Click to edit Master text styles</a:t>
            </a:r>
          </a:p>
        </p:txBody>
      </p:sp>
      <p:sp>
        <p:nvSpPr>
          <p:cNvPr id="6" name="Content Placeholder 5"/>
          <p:cNvSpPr>
            <a:spLocks noGrp="1"/>
          </p:cNvSpPr>
          <p:nvPr>
            <p:ph sz="quarter" idx="4"/>
          </p:nvPr>
        </p:nvSpPr>
        <p:spPr>
          <a:xfrm>
            <a:off x="6156931" y="2505075"/>
            <a:ext cx="51703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F08163-F10E-4107-911E-E0457879E381}" type="datetimeFigureOut">
              <a:rPr lang="en-US" smtClean="0"/>
              <a:t>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013845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2F08163-F10E-4107-911E-E0457879E381}" type="datetimeFigureOut">
              <a:rPr lang="en-US" smtClean="0"/>
              <a:t>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3588023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F08163-F10E-4107-911E-E0457879E381}" type="datetimeFigureOut">
              <a:rPr lang="en-US" smtClean="0"/>
              <a:t>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70588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7711" y="457200"/>
            <a:ext cx="3922509" cy="1600200"/>
          </a:xfrm>
        </p:spPr>
        <p:txBody>
          <a:bodyPr anchor="b"/>
          <a:lstStyle>
            <a:lvl1pPr>
              <a:defRPr sz="3192"/>
            </a:lvl1pPr>
          </a:lstStyle>
          <a:p>
            <a:r>
              <a:rPr lang="en-US"/>
              <a:t>Click to edit Master title style</a:t>
            </a:r>
          </a:p>
        </p:txBody>
      </p:sp>
      <p:sp>
        <p:nvSpPr>
          <p:cNvPr id="3" name="Content Placeholder 2"/>
          <p:cNvSpPr>
            <a:spLocks noGrp="1"/>
          </p:cNvSpPr>
          <p:nvPr>
            <p:ph idx="1"/>
          </p:nvPr>
        </p:nvSpPr>
        <p:spPr>
          <a:xfrm>
            <a:off x="5170365" y="987426"/>
            <a:ext cx="6156930" cy="4873625"/>
          </a:xfrm>
        </p:spPr>
        <p:txBody>
          <a:bodyPr/>
          <a:lstStyle>
            <a:lvl1pPr>
              <a:defRPr sz="3192"/>
            </a:lvl1pPr>
            <a:lvl2pPr>
              <a:defRPr sz="2793"/>
            </a:lvl2pPr>
            <a:lvl3pPr>
              <a:defRPr sz="2394"/>
            </a:lvl3pPr>
            <a:lvl4pPr>
              <a:defRPr sz="1995"/>
            </a:lvl4pPr>
            <a:lvl5pPr>
              <a:defRPr sz="1995"/>
            </a:lvl5pPr>
            <a:lvl6pPr>
              <a:defRPr sz="1995"/>
            </a:lvl6pPr>
            <a:lvl7pPr>
              <a:defRPr sz="1995"/>
            </a:lvl7pPr>
            <a:lvl8pPr>
              <a:defRPr sz="1995"/>
            </a:lvl8pPr>
            <a:lvl9pPr>
              <a:defRPr sz="199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7711" y="2057400"/>
            <a:ext cx="3922509" cy="3811588"/>
          </a:xfrm>
        </p:spPr>
        <p:txBody>
          <a:bodyPr/>
          <a:lstStyle>
            <a:lvl1pPr marL="0" indent="0">
              <a:buNone/>
              <a:defRPr sz="1596"/>
            </a:lvl1pPr>
            <a:lvl2pPr marL="456057" indent="0">
              <a:buNone/>
              <a:defRPr sz="1397"/>
            </a:lvl2pPr>
            <a:lvl3pPr marL="912114" indent="0">
              <a:buNone/>
              <a:defRPr sz="1197"/>
            </a:lvl3pPr>
            <a:lvl4pPr marL="1368171" indent="0">
              <a:buNone/>
              <a:defRPr sz="998"/>
            </a:lvl4pPr>
            <a:lvl5pPr marL="1824228" indent="0">
              <a:buNone/>
              <a:defRPr sz="998"/>
            </a:lvl5pPr>
            <a:lvl6pPr marL="2280285" indent="0">
              <a:buNone/>
              <a:defRPr sz="998"/>
            </a:lvl6pPr>
            <a:lvl7pPr marL="2736342" indent="0">
              <a:buNone/>
              <a:defRPr sz="998"/>
            </a:lvl7pPr>
            <a:lvl8pPr marL="3192399" indent="0">
              <a:buNone/>
              <a:defRPr sz="998"/>
            </a:lvl8pPr>
            <a:lvl9pPr marL="3648456" indent="0">
              <a:buNone/>
              <a:defRPr sz="998"/>
            </a:lvl9pPr>
          </a:lstStyle>
          <a:p>
            <a:pPr lvl="0"/>
            <a:r>
              <a:rPr lang="en-US"/>
              <a:t>Click to edit Master text styles</a:t>
            </a:r>
          </a:p>
        </p:txBody>
      </p:sp>
      <p:sp>
        <p:nvSpPr>
          <p:cNvPr id="5" name="Date Placeholder 4"/>
          <p:cNvSpPr>
            <a:spLocks noGrp="1"/>
          </p:cNvSpPr>
          <p:nvPr>
            <p:ph type="dt" sz="half" idx="10"/>
          </p:nvPr>
        </p:nvSpPr>
        <p:spPr/>
        <p:txBody>
          <a:bodyPr/>
          <a:lstStyle/>
          <a:p>
            <a:fld id="{E2F08163-F10E-4107-911E-E0457879E381}"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381869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7711" y="457200"/>
            <a:ext cx="3922509" cy="1600200"/>
          </a:xfrm>
        </p:spPr>
        <p:txBody>
          <a:bodyPr anchor="b"/>
          <a:lstStyle>
            <a:lvl1pPr>
              <a:defRPr sz="3192"/>
            </a:lvl1pPr>
          </a:lstStyle>
          <a:p>
            <a:r>
              <a:rPr lang="en-US"/>
              <a:t>Click to edit Master title style</a:t>
            </a:r>
          </a:p>
        </p:txBody>
      </p:sp>
      <p:sp>
        <p:nvSpPr>
          <p:cNvPr id="3" name="Picture Placeholder 2"/>
          <p:cNvSpPr>
            <a:spLocks noGrp="1" noChangeAspect="1"/>
          </p:cNvSpPr>
          <p:nvPr>
            <p:ph type="pic" idx="1"/>
          </p:nvPr>
        </p:nvSpPr>
        <p:spPr>
          <a:xfrm>
            <a:off x="5170365" y="987426"/>
            <a:ext cx="6156930" cy="4873625"/>
          </a:xfrm>
        </p:spPr>
        <p:txBody>
          <a:bodyPr anchor="t"/>
          <a:lstStyle>
            <a:lvl1pPr marL="0" indent="0">
              <a:buNone/>
              <a:defRPr sz="3192"/>
            </a:lvl1pPr>
            <a:lvl2pPr marL="456057" indent="0">
              <a:buNone/>
              <a:defRPr sz="2793"/>
            </a:lvl2pPr>
            <a:lvl3pPr marL="912114" indent="0">
              <a:buNone/>
              <a:defRPr sz="2394"/>
            </a:lvl3pPr>
            <a:lvl4pPr marL="1368171" indent="0">
              <a:buNone/>
              <a:defRPr sz="1995"/>
            </a:lvl4pPr>
            <a:lvl5pPr marL="1824228" indent="0">
              <a:buNone/>
              <a:defRPr sz="1995"/>
            </a:lvl5pPr>
            <a:lvl6pPr marL="2280285" indent="0">
              <a:buNone/>
              <a:defRPr sz="1995"/>
            </a:lvl6pPr>
            <a:lvl7pPr marL="2736342" indent="0">
              <a:buNone/>
              <a:defRPr sz="1995"/>
            </a:lvl7pPr>
            <a:lvl8pPr marL="3192399" indent="0">
              <a:buNone/>
              <a:defRPr sz="1995"/>
            </a:lvl8pPr>
            <a:lvl9pPr marL="3648456" indent="0">
              <a:buNone/>
              <a:defRPr sz="1995"/>
            </a:lvl9pPr>
          </a:lstStyle>
          <a:p>
            <a:r>
              <a:rPr lang="en-US"/>
              <a:t>Click icon to add picture</a:t>
            </a:r>
          </a:p>
        </p:txBody>
      </p:sp>
      <p:sp>
        <p:nvSpPr>
          <p:cNvPr id="4" name="Text Placeholder 3"/>
          <p:cNvSpPr>
            <a:spLocks noGrp="1"/>
          </p:cNvSpPr>
          <p:nvPr>
            <p:ph type="body" sz="half" idx="2"/>
          </p:nvPr>
        </p:nvSpPr>
        <p:spPr>
          <a:xfrm>
            <a:off x="837711" y="2057400"/>
            <a:ext cx="3922509" cy="3811588"/>
          </a:xfrm>
        </p:spPr>
        <p:txBody>
          <a:bodyPr/>
          <a:lstStyle>
            <a:lvl1pPr marL="0" indent="0">
              <a:buNone/>
              <a:defRPr sz="1596"/>
            </a:lvl1pPr>
            <a:lvl2pPr marL="456057" indent="0">
              <a:buNone/>
              <a:defRPr sz="1397"/>
            </a:lvl2pPr>
            <a:lvl3pPr marL="912114" indent="0">
              <a:buNone/>
              <a:defRPr sz="1197"/>
            </a:lvl3pPr>
            <a:lvl4pPr marL="1368171" indent="0">
              <a:buNone/>
              <a:defRPr sz="998"/>
            </a:lvl4pPr>
            <a:lvl5pPr marL="1824228" indent="0">
              <a:buNone/>
              <a:defRPr sz="998"/>
            </a:lvl5pPr>
            <a:lvl6pPr marL="2280285" indent="0">
              <a:buNone/>
              <a:defRPr sz="998"/>
            </a:lvl6pPr>
            <a:lvl7pPr marL="2736342" indent="0">
              <a:buNone/>
              <a:defRPr sz="998"/>
            </a:lvl7pPr>
            <a:lvl8pPr marL="3192399" indent="0">
              <a:buNone/>
              <a:defRPr sz="998"/>
            </a:lvl8pPr>
            <a:lvl9pPr marL="3648456" indent="0">
              <a:buNone/>
              <a:defRPr sz="998"/>
            </a:lvl9pPr>
          </a:lstStyle>
          <a:p>
            <a:pPr lvl="0"/>
            <a:r>
              <a:rPr lang="en-US"/>
              <a:t>Click to edit Master text styles</a:t>
            </a:r>
          </a:p>
        </p:txBody>
      </p:sp>
      <p:sp>
        <p:nvSpPr>
          <p:cNvPr id="5" name="Date Placeholder 4"/>
          <p:cNvSpPr>
            <a:spLocks noGrp="1"/>
          </p:cNvSpPr>
          <p:nvPr>
            <p:ph type="dt" sz="half" idx="10"/>
          </p:nvPr>
        </p:nvSpPr>
        <p:spPr/>
        <p:txBody>
          <a:bodyPr/>
          <a:lstStyle/>
          <a:p>
            <a:fld id="{E2F08163-F10E-4107-911E-E0457879E381}"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810010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6127" y="365126"/>
            <a:ext cx="1048958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6127" y="1825625"/>
            <a:ext cx="1048958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6126" y="6356351"/>
            <a:ext cx="2736414" cy="365125"/>
          </a:xfrm>
          <a:prstGeom prst="rect">
            <a:avLst/>
          </a:prstGeom>
        </p:spPr>
        <p:txBody>
          <a:bodyPr vert="horz" lIns="91440" tIns="45720" rIns="91440" bIns="45720" rtlCol="0" anchor="ctr"/>
          <a:lstStyle>
            <a:lvl1pPr algn="l">
              <a:defRPr sz="1197">
                <a:solidFill>
                  <a:schemeClr val="tx1">
                    <a:tint val="75000"/>
                  </a:schemeClr>
                </a:solidFill>
              </a:defRPr>
            </a:lvl1pPr>
          </a:lstStyle>
          <a:p>
            <a:fld id="{E2F08163-F10E-4107-911E-E0457879E381}" type="datetimeFigureOut">
              <a:rPr lang="en-US" smtClean="0"/>
              <a:t>2/8/2022</a:t>
            </a:fld>
            <a:endParaRPr lang="en-US"/>
          </a:p>
        </p:txBody>
      </p:sp>
      <p:sp>
        <p:nvSpPr>
          <p:cNvPr id="5" name="Footer Placeholder 4"/>
          <p:cNvSpPr>
            <a:spLocks noGrp="1"/>
          </p:cNvSpPr>
          <p:nvPr>
            <p:ph type="ftr" sz="quarter" idx="3"/>
          </p:nvPr>
        </p:nvSpPr>
        <p:spPr>
          <a:xfrm>
            <a:off x="4028609" y="6356351"/>
            <a:ext cx="4104620" cy="365125"/>
          </a:xfrm>
          <a:prstGeom prst="rect">
            <a:avLst/>
          </a:prstGeom>
        </p:spPr>
        <p:txBody>
          <a:bodyPr vert="horz" lIns="91440" tIns="45720" rIns="91440" bIns="45720" rtlCol="0" anchor="ctr"/>
          <a:lstStyle>
            <a:lvl1pPr algn="ctr">
              <a:defRPr sz="119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89298" y="6356351"/>
            <a:ext cx="2736414" cy="365125"/>
          </a:xfrm>
          <a:prstGeom prst="rect">
            <a:avLst/>
          </a:prstGeom>
        </p:spPr>
        <p:txBody>
          <a:bodyPr vert="horz" lIns="91440" tIns="45720" rIns="91440" bIns="45720" rtlCol="0" anchor="ctr"/>
          <a:lstStyle>
            <a:lvl1pPr algn="r">
              <a:defRPr sz="1197">
                <a:solidFill>
                  <a:schemeClr val="tx1">
                    <a:tint val="75000"/>
                  </a:schemeClr>
                </a:solidFill>
              </a:defRPr>
            </a:lvl1pPr>
          </a:lstStyle>
          <a:p>
            <a:fld id="{59CC36BF-4CFE-42C0-A5BA-3B6B15497FEF}" type="slidenum">
              <a:rPr lang="en-US" smtClean="0"/>
              <a:t>‹#›</a:t>
            </a:fld>
            <a:endParaRPr lang="en-US"/>
          </a:p>
        </p:txBody>
      </p:sp>
    </p:spTree>
    <p:extLst>
      <p:ext uri="{BB962C8B-B14F-4D97-AF65-F5344CB8AC3E}">
        <p14:creationId xmlns:p14="http://schemas.microsoft.com/office/powerpoint/2010/main" val="23810703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2114" rtl="0" eaLnBrk="1" latinLnBrk="0" hangingPunct="1">
        <a:lnSpc>
          <a:spcPct val="90000"/>
        </a:lnSpc>
        <a:spcBef>
          <a:spcPct val="0"/>
        </a:spcBef>
        <a:buNone/>
        <a:defRPr sz="4389" kern="1200">
          <a:solidFill>
            <a:schemeClr val="tx1"/>
          </a:solidFill>
          <a:latin typeface="+mj-lt"/>
          <a:ea typeface="+mj-ea"/>
          <a:cs typeface="+mj-cs"/>
        </a:defRPr>
      </a:lvl1pPr>
    </p:titleStyle>
    <p:bodyStyle>
      <a:lvl1pPr marL="228029" indent="-228029" algn="l" defTabSz="912114" rtl="0" eaLnBrk="1" latinLnBrk="0" hangingPunct="1">
        <a:lnSpc>
          <a:spcPct val="90000"/>
        </a:lnSpc>
        <a:spcBef>
          <a:spcPts val="998"/>
        </a:spcBef>
        <a:buFont typeface="Arial" panose="020B0604020202020204" pitchFamily="34" charset="0"/>
        <a:buChar char="•"/>
        <a:defRPr sz="2793" kern="1200">
          <a:solidFill>
            <a:schemeClr val="tx1"/>
          </a:solidFill>
          <a:latin typeface="+mn-lt"/>
          <a:ea typeface="+mn-ea"/>
          <a:cs typeface="+mn-cs"/>
        </a:defRPr>
      </a:lvl1pPr>
      <a:lvl2pPr marL="684086" indent="-228029" algn="l" defTabSz="912114" rtl="0" eaLnBrk="1" latinLnBrk="0" hangingPunct="1">
        <a:lnSpc>
          <a:spcPct val="90000"/>
        </a:lnSpc>
        <a:spcBef>
          <a:spcPts val="499"/>
        </a:spcBef>
        <a:buFont typeface="Arial" panose="020B0604020202020204" pitchFamily="34" charset="0"/>
        <a:buChar char="•"/>
        <a:defRPr sz="2394" kern="1200">
          <a:solidFill>
            <a:schemeClr val="tx1"/>
          </a:solidFill>
          <a:latin typeface="+mn-lt"/>
          <a:ea typeface="+mn-ea"/>
          <a:cs typeface="+mn-cs"/>
        </a:defRPr>
      </a:lvl2pPr>
      <a:lvl3pPr marL="1140143" indent="-228029" algn="l" defTabSz="912114" rtl="0" eaLnBrk="1" latinLnBrk="0" hangingPunct="1">
        <a:lnSpc>
          <a:spcPct val="90000"/>
        </a:lnSpc>
        <a:spcBef>
          <a:spcPts val="499"/>
        </a:spcBef>
        <a:buFont typeface="Arial" panose="020B0604020202020204" pitchFamily="34" charset="0"/>
        <a:buChar char="•"/>
        <a:defRPr sz="1995" kern="1200">
          <a:solidFill>
            <a:schemeClr val="tx1"/>
          </a:solidFill>
          <a:latin typeface="+mn-lt"/>
          <a:ea typeface="+mn-ea"/>
          <a:cs typeface="+mn-cs"/>
        </a:defRPr>
      </a:lvl3pPr>
      <a:lvl4pPr marL="1596200"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4pPr>
      <a:lvl5pPr marL="2052257"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5pPr>
      <a:lvl6pPr marL="2508314"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6pPr>
      <a:lvl7pPr marL="2964371"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7pPr>
      <a:lvl8pPr marL="3420428"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8pPr>
      <a:lvl9pPr marL="3876485"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9pPr>
    </p:bodyStyle>
    <p:otherStyle>
      <a:defPPr>
        <a:defRPr lang="en-US"/>
      </a:defPPr>
      <a:lvl1pPr marL="0" algn="l" defTabSz="912114" rtl="0" eaLnBrk="1" latinLnBrk="0" hangingPunct="1">
        <a:defRPr sz="1795" kern="1200">
          <a:solidFill>
            <a:schemeClr val="tx1"/>
          </a:solidFill>
          <a:latin typeface="+mn-lt"/>
          <a:ea typeface="+mn-ea"/>
          <a:cs typeface="+mn-cs"/>
        </a:defRPr>
      </a:lvl1pPr>
      <a:lvl2pPr marL="456057" algn="l" defTabSz="912114" rtl="0" eaLnBrk="1" latinLnBrk="0" hangingPunct="1">
        <a:defRPr sz="1795" kern="1200">
          <a:solidFill>
            <a:schemeClr val="tx1"/>
          </a:solidFill>
          <a:latin typeface="+mn-lt"/>
          <a:ea typeface="+mn-ea"/>
          <a:cs typeface="+mn-cs"/>
        </a:defRPr>
      </a:lvl2pPr>
      <a:lvl3pPr marL="912114" algn="l" defTabSz="912114" rtl="0" eaLnBrk="1" latinLnBrk="0" hangingPunct="1">
        <a:defRPr sz="1795" kern="1200">
          <a:solidFill>
            <a:schemeClr val="tx1"/>
          </a:solidFill>
          <a:latin typeface="+mn-lt"/>
          <a:ea typeface="+mn-ea"/>
          <a:cs typeface="+mn-cs"/>
        </a:defRPr>
      </a:lvl3pPr>
      <a:lvl4pPr marL="1368171" algn="l" defTabSz="912114" rtl="0" eaLnBrk="1" latinLnBrk="0" hangingPunct="1">
        <a:defRPr sz="1795" kern="1200">
          <a:solidFill>
            <a:schemeClr val="tx1"/>
          </a:solidFill>
          <a:latin typeface="+mn-lt"/>
          <a:ea typeface="+mn-ea"/>
          <a:cs typeface="+mn-cs"/>
        </a:defRPr>
      </a:lvl4pPr>
      <a:lvl5pPr marL="1824228" algn="l" defTabSz="912114" rtl="0" eaLnBrk="1" latinLnBrk="0" hangingPunct="1">
        <a:defRPr sz="1795" kern="1200">
          <a:solidFill>
            <a:schemeClr val="tx1"/>
          </a:solidFill>
          <a:latin typeface="+mn-lt"/>
          <a:ea typeface="+mn-ea"/>
          <a:cs typeface="+mn-cs"/>
        </a:defRPr>
      </a:lvl5pPr>
      <a:lvl6pPr marL="2280285" algn="l" defTabSz="912114" rtl="0" eaLnBrk="1" latinLnBrk="0" hangingPunct="1">
        <a:defRPr sz="1795" kern="1200">
          <a:solidFill>
            <a:schemeClr val="tx1"/>
          </a:solidFill>
          <a:latin typeface="+mn-lt"/>
          <a:ea typeface="+mn-ea"/>
          <a:cs typeface="+mn-cs"/>
        </a:defRPr>
      </a:lvl6pPr>
      <a:lvl7pPr marL="2736342" algn="l" defTabSz="912114" rtl="0" eaLnBrk="1" latinLnBrk="0" hangingPunct="1">
        <a:defRPr sz="1795" kern="1200">
          <a:solidFill>
            <a:schemeClr val="tx1"/>
          </a:solidFill>
          <a:latin typeface="+mn-lt"/>
          <a:ea typeface="+mn-ea"/>
          <a:cs typeface="+mn-cs"/>
        </a:defRPr>
      </a:lvl7pPr>
      <a:lvl8pPr marL="3192399" algn="l" defTabSz="912114" rtl="0" eaLnBrk="1" latinLnBrk="0" hangingPunct="1">
        <a:defRPr sz="1795" kern="1200">
          <a:solidFill>
            <a:schemeClr val="tx1"/>
          </a:solidFill>
          <a:latin typeface="+mn-lt"/>
          <a:ea typeface="+mn-ea"/>
          <a:cs typeface="+mn-cs"/>
        </a:defRPr>
      </a:lvl8pPr>
      <a:lvl9pPr marL="3648456" algn="l" defTabSz="912114" rtl="0" eaLnBrk="1" latinLnBrk="0" hangingPunct="1">
        <a:defRPr sz="17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DB253-F823-4A2A-A36A-8FF21C101FC8}"/>
              </a:ext>
            </a:extLst>
          </p:cNvPr>
          <p:cNvSpPr>
            <a:spLocks noGrp="1"/>
          </p:cNvSpPr>
          <p:nvPr>
            <p:ph type="ctrTitle"/>
          </p:nvPr>
        </p:nvSpPr>
        <p:spPr>
          <a:xfrm>
            <a:off x="191595" y="222270"/>
            <a:ext cx="11778647" cy="715056"/>
          </a:xfrm>
        </p:spPr>
        <p:txBody>
          <a:bodyPr>
            <a:noAutofit/>
          </a:bodyPr>
          <a:lstStyle/>
          <a:p>
            <a:r>
              <a:rPr lang="en-US" sz="2800" b="1">
                <a:latin typeface="Arial Narrow"/>
                <a:cs typeface="Arial Narrow"/>
              </a:rPr>
              <a:t>CHOICE </a:t>
            </a:r>
            <a:br>
              <a:rPr lang="en-US" sz="2800" b="1">
                <a:latin typeface="Arial Narrow"/>
                <a:cs typeface="Arial Narrow"/>
              </a:rPr>
            </a:br>
            <a:r>
              <a:rPr lang="en-US" sz="2800" b="1">
                <a:latin typeface="Arial Narrow"/>
                <a:cs typeface="Arial Narrow"/>
              </a:rPr>
              <a:t>Chemical Optimization of Cerebral Embolectomy Study</a:t>
            </a:r>
            <a:endParaRPr lang="en-US" sz="2800" b="1">
              <a:latin typeface="Arial Narrow" panose="020B0606020202030204" pitchFamily="34" charset="0"/>
            </a:endParaRPr>
          </a:p>
        </p:txBody>
      </p:sp>
      <p:sp>
        <p:nvSpPr>
          <p:cNvPr id="3" name="Subtitle 2">
            <a:extLst>
              <a:ext uri="{FF2B5EF4-FFF2-40B4-BE49-F238E27FC236}">
                <a16:creationId xmlns:a16="http://schemas.microsoft.com/office/drawing/2014/main" id="{EEFC40A7-8CA2-4814-92E7-F4A87586234B}"/>
              </a:ext>
            </a:extLst>
          </p:cNvPr>
          <p:cNvSpPr>
            <a:spLocks noGrp="1"/>
          </p:cNvSpPr>
          <p:nvPr>
            <p:ph type="subTitle" idx="1"/>
          </p:nvPr>
        </p:nvSpPr>
        <p:spPr>
          <a:xfrm>
            <a:off x="161925" y="1076299"/>
            <a:ext cx="4083357" cy="4569137"/>
          </a:xfrm>
        </p:spPr>
        <p:txBody>
          <a:bodyPr vert="horz" lIns="91440" tIns="45720" rIns="91440" bIns="45720" rtlCol="0" anchor="t">
            <a:normAutofit lnSpcReduction="10000"/>
          </a:bodyPr>
          <a:lstStyle/>
          <a:p>
            <a:pPr algn="l">
              <a:lnSpc>
                <a:spcPct val="100000"/>
              </a:lnSpc>
            </a:pPr>
            <a:r>
              <a:rPr lang="en-US" sz="2000" b="1">
                <a:latin typeface="Arial Narrow" panose="020B0606020202030204" pitchFamily="34" charset="0"/>
                <a:cs typeface="Arial Narrow"/>
              </a:rPr>
              <a:t>Purpose</a:t>
            </a:r>
            <a:r>
              <a:rPr lang="en-US" sz="2000">
                <a:latin typeface="Arial Narrow" panose="020B0606020202030204" pitchFamily="34" charset="0"/>
                <a:cs typeface="Arial Narrow"/>
              </a:rPr>
              <a:t>: </a:t>
            </a:r>
            <a:r>
              <a:rPr lang="en-US" sz="2000">
                <a:solidFill>
                  <a:srgbClr val="000000"/>
                </a:solidFill>
                <a:latin typeface="Arial Narrow" panose="020B0606020202030204" pitchFamily="34" charset="0"/>
                <a:ea typeface="Times New Roman" panose="02020603050405020304" pitchFamily="18" charset="0"/>
                <a:cs typeface="Arial" panose="020B0604020202020204" pitchFamily="34" charset="0"/>
              </a:rPr>
              <a:t>To investigate whether adjunct intra-arterial (</a:t>
            </a:r>
            <a:r>
              <a:rPr lang="en-US" sz="2000" err="1">
                <a:solidFill>
                  <a:srgbClr val="000000"/>
                </a:solidFill>
                <a:latin typeface="Arial Narrow" panose="020B0606020202030204" pitchFamily="34" charset="0"/>
                <a:ea typeface="Times New Roman" panose="02020603050405020304" pitchFamily="18" charset="0"/>
                <a:cs typeface="Arial" panose="020B0604020202020204" pitchFamily="34" charset="0"/>
              </a:rPr>
              <a:t>ia</a:t>
            </a:r>
            <a:r>
              <a:rPr lang="en-US" sz="2000">
                <a:solidFill>
                  <a:srgbClr val="000000"/>
                </a:solidFill>
                <a:latin typeface="Arial Narrow" panose="020B0606020202030204" pitchFamily="34" charset="0"/>
                <a:ea typeface="Times New Roman" panose="02020603050405020304" pitchFamily="18" charset="0"/>
                <a:cs typeface="Arial" panose="020B0604020202020204" pitchFamily="34" charset="0"/>
              </a:rPr>
              <a:t>) alteplase after successful reperfusion is safe and improves the rate of excellent outcome post-thrombectomy in patients with large vessel occlusion stroke.</a:t>
            </a:r>
            <a:endParaRPr lang="en-US" sz="2000">
              <a:latin typeface="Arial Narrow" panose="020B0606020202030204" pitchFamily="34" charset="0"/>
              <a:cs typeface="Arial Narrow"/>
            </a:endParaRPr>
          </a:p>
          <a:p>
            <a:pPr algn="l">
              <a:lnSpc>
                <a:spcPct val="100000"/>
              </a:lnSpc>
            </a:pPr>
            <a:r>
              <a:rPr lang="en-US" sz="2000" b="1">
                <a:latin typeface="Arial Narrow"/>
                <a:cs typeface="Arial Narrow"/>
              </a:rPr>
              <a:t>Trial Design</a:t>
            </a:r>
            <a:r>
              <a:rPr lang="en-US" sz="2000">
                <a:latin typeface="Arial Narrow"/>
                <a:cs typeface="Arial Narrow"/>
              </a:rPr>
              <a:t>: Randomized, placebo-controlled study </a:t>
            </a:r>
            <a:r>
              <a:rPr lang="en-US" sz="2000">
                <a:solidFill>
                  <a:srgbClr val="000000"/>
                </a:solidFill>
                <a:latin typeface="Arial Narrow"/>
                <a:ea typeface="Times New Roman" panose="02020603050405020304" pitchFamily="18" charset="0"/>
                <a:cs typeface="Times New Roman"/>
              </a:rPr>
              <a:t>in 7 stroke centers in Spain (n = 121).</a:t>
            </a:r>
            <a:endParaRPr lang="en-US" sz="2000">
              <a:latin typeface="Arial Narrow"/>
              <a:cs typeface="Times New Roman"/>
            </a:endParaRPr>
          </a:p>
          <a:p>
            <a:pPr algn="l">
              <a:lnSpc>
                <a:spcPct val="100000"/>
              </a:lnSpc>
            </a:pPr>
            <a:r>
              <a:rPr lang="en-US" sz="2000" b="1">
                <a:latin typeface="Arial Narrow"/>
                <a:cs typeface="Arial Narrow"/>
              </a:rPr>
              <a:t>Primary Outcome: </a:t>
            </a:r>
            <a:r>
              <a:rPr lang="en-US" sz="2000">
                <a:latin typeface="Arial Narrow"/>
                <a:cs typeface="Arial Narrow"/>
              </a:rPr>
              <a:t>modified Rankin Scale 0-1 at d90.</a:t>
            </a:r>
            <a:endParaRPr lang="en-US" sz="2000">
              <a:latin typeface="Arial Narrow" panose="020B0606020202030204" pitchFamily="34" charset="0"/>
              <a:cs typeface="Arial Narrow"/>
            </a:endParaRPr>
          </a:p>
          <a:p>
            <a:pPr algn="l">
              <a:lnSpc>
                <a:spcPct val="100000"/>
              </a:lnSpc>
            </a:pPr>
            <a:r>
              <a:rPr lang="en-US" sz="2000" b="1">
                <a:latin typeface="Arial Narrow" panose="020B0606020202030204" pitchFamily="34" charset="0"/>
                <a:cs typeface="Arial Narrow"/>
              </a:rPr>
              <a:t>Secondary outcome:</a:t>
            </a:r>
            <a:r>
              <a:rPr lang="en-US" sz="2000">
                <a:latin typeface="Arial Narrow" panose="020B0606020202030204" pitchFamily="34" charset="0"/>
                <a:cs typeface="Arial Narrow"/>
              </a:rPr>
              <a:t> Angiographic improvement.</a:t>
            </a:r>
          </a:p>
          <a:p>
            <a:pPr algn="l">
              <a:lnSpc>
                <a:spcPct val="100000"/>
              </a:lnSpc>
            </a:pPr>
            <a:r>
              <a:rPr lang="en-US" sz="2000" b="1">
                <a:latin typeface="Arial Narrow"/>
                <a:cs typeface="Arial Narrow"/>
              </a:rPr>
              <a:t>Safety Outcomes</a:t>
            </a:r>
            <a:r>
              <a:rPr lang="en-US" sz="2000">
                <a:latin typeface="Arial Narrow"/>
                <a:cs typeface="Arial Narrow"/>
              </a:rPr>
              <a:t>: Major bleeding, death.</a:t>
            </a:r>
          </a:p>
        </p:txBody>
      </p:sp>
      <p:sp>
        <p:nvSpPr>
          <p:cNvPr id="5" name="TextBox 4">
            <a:extLst>
              <a:ext uri="{FF2B5EF4-FFF2-40B4-BE49-F238E27FC236}">
                <a16:creationId xmlns:a16="http://schemas.microsoft.com/office/drawing/2014/main" id="{6337D953-16A7-40B9-A0DA-BE76C7827B89}"/>
              </a:ext>
            </a:extLst>
          </p:cNvPr>
          <p:cNvSpPr txBox="1"/>
          <p:nvPr/>
        </p:nvSpPr>
        <p:spPr>
          <a:xfrm>
            <a:off x="161925" y="5735895"/>
            <a:ext cx="4083357" cy="583621"/>
          </a:xfrm>
          <a:prstGeom prst="rect">
            <a:avLst/>
          </a:prstGeom>
          <a:noFill/>
        </p:spPr>
        <p:txBody>
          <a:bodyPr wrap="square" rtlCol="0">
            <a:spAutoFit/>
          </a:bodyPr>
          <a:lstStyle/>
          <a:p>
            <a:pPr algn="l"/>
            <a:r>
              <a:rPr lang="en-US" sz="998">
                <a:solidFill>
                  <a:prstClr val="black"/>
                </a:solidFill>
                <a:latin typeface="Arial Narrow" panose="020B0606020202030204" pitchFamily="34" charset="0"/>
              </a:rPr>
              <a:t>Presented by: Dr. A. Chamorro for the CHOICE  Investigators. </a:t>
            </a:r>
            <a:r>
              <a:rPr lang="en-US" sz="1064">
                <a:latin typeface="Arial Narrow"/>
              </a:rPr>
              <a:t>International Stroke Conference 2022. © 2022, American Heart | American Stroke Association. All rights reserved.</a:t>
            </a:r>
            <a:endParaRPr lang="en-US" sz="998">
              <a:solidFill>
                <a:prstClr val="white"/>
              </a:solidFill>
              <a:latin typeface="Arial Narrow" panose="020B0606020202030204" pitchFamily="34" charset="0"/>
            </a:endParaRPr>
          </a:p>
        </p:txBody>
      </p:sp>
      <p:graphicFrame>
        <p:nvGraphicFramePr>
          <p:cNvPr id="8" name="Table 7">
            <a:extLst>
              <a:ext uri="{FF2B5EF4-FFF2-40B4-BE49-F238E27FC236}">
                <a16:creationId xmlns:a16="http://schemas.microsoft.com/office/drawing/2014/main" id="{C5F530D2-E749-4911-B015-592149F56A0E}"/>
              </a:ext>
            </a:extLst>
          </p:cNvPr>
          <p:cNvGraphicFramePr>
            <a:graphicFrameLocks noGrp="1"/>
          </p:cNvGraphicFramePr>
          <p:nvPr>
            <p:extLst>
              <p:ext uri="{D42A27DB-BD31-4B8C-83A1-F6EECF244321}">
                <p14:modId xmlns:p14="http://schemas.microsoft.com/office/powerpoint/2010/main" val="4180739960"/>
              </p:ext>
            </p:extLst>
          </p:nvPr>
        </p:nvGraphicFramePr>
        <p:xfrm>
          <a:off x="4245282" y="1076300"/>
          <a:ext cx="7663189" cy="4908079"/>
        </p:xfrm>
        <a:graphic>
          <a:graphicData uri="http://schemas.openxmlformats.org/drawingml/2006/table">
            <a:tbl>
              <a:tblPr firstRow="1" bandRow="1">
                <a:tableStyleId>{5C22544A-7EE6-4342-B048-85BDC9FD1C3A}</a:tableStyleId>
              </a:tblPr>
              <a:tblGrid>
                <a:gridCol w="2329737">
                  <a:extLst>
                    <a:ext uri="{9D8B030D-6E8A-4147-A177-3AD203B41FA5}">
                      <a16:colId xmlns:a16="http://schemas.microsoft.com/office/drawing/2014/main" val="1434452672"/>
                    </a:ext>
                  </a:extLst>
                </a:gridCol>
                <a:gridCol w="1362192">
                  <a:extLst>
                    <a:ext uri="{9D8B030D-6E8A-4147-A177-3AD203B41FA5}">
                      <a16:colId xmlns:a16="http://schemas.microsoft.com/office/drawing/2014/main" val="3538238924"/>
                    </a:ext>
                  </a:extLst>
                </a:gridCol>
                <a:gridCol w="1352392">
                  <a:extLst>
                    <a:ext uri="{9D8B030D-6E8A-4147-A177-3AD203B41FA5}">
                      <a16:colId xmlns:a16="http://schemas.microsoft.com/office/drawing/2014/main" val="1812892020"/>
                    </a:ext>
                  </a:extLst>
                </a:gridCol>
                <a:gridCol w="2618868">
                  <a:extLst>
                    <a:ext uri="{9D8B030D-6E8A-4147-A177-3AD203B41FA5}">
                      <a16:colId xmlns:a16="http://schemas.microsoft.com/office/drawing/2014/main" val="590021933"/>
                    </a:ext>
                  </a:extLst>
                </a:gridCol>
              </a:tblGrid>
              <a:tr h="805225">
                <a:tc>
                  <a:txBody>
                    <a:bodyPr/>
                    <a:lstStyle/>
                    <a:p>
                      <a:pPr algn="ctr"/>
                      <a:r>
                        <a:rPr lang="en-US" sz="1600" dirty="0">
                          <a:latin typeface="Arial"/>
                          <a:cs typeface="Arial"/>
                        </a:rPr>
                        <a:t>Results</a:t>
                      </a:r>
                    </a:p>
                  </a:txBody>
                  <a:tcPr marL="91214" marR="91214" marT="45607" marB="45607">
                    <a:solidFill>
                      <a:srgbClr val="C10E21"/>
                    </a:solidFill>
                  </a:tcPr>
                </a:tc>
                <a:tc>
                  <a:txBody>
                    <a:bodyPr/>
                    <a:lstStyle/>
                    <a:p>
                      <a:pPr algn="ctr"/>
                      <a:r>
                        <a:rPr lang="en-US" sz="1600" dirty="0" err="1">
                          <a:latin typeface="Arial"/>
                          <a:cs typeface="Arial"/>
                        </a:rPr>
                        <a:t>ia</a:t>
                      </a:r>
                      <a:r>
                        <a:rPr lang="en-US" sz="1600" dirty="0">
                          <a:latin typeface="Arial"/>
                          <a:cs typeface="Arial"/>
                        </a:rPr>
                        <a:t> Alteplase </a:t>
                      </a:r>
                      <a:endParaRPr lang="en-US" sz="1600">
                        <a:latin typeface="Arial" panose="020B0604020202020204" pitchFamily="34" charset="0"/>
                        <a:cs typeface="Arial" panose="020B0604020202020204" pitchFamily="34" charset="0"/>
                      </a:endParaRPr>
                    </a:p>
                    <a:p>
                      <a:pPr algn="ctr"/>
                      <a:r>
                        <a:rPr lang="en-US" sz="1600" dirty="0">
                          <a:latin typeface="Arial"/>
                          <a:cs typeface="Arial"/>
                        </a:rPr>
                        <a:t>n = 61</a:t>
                      </a:r>
                    </a:p>
                  </a:txBody>
                  <a:tcPr marL="91214" marR="91214" marT="45607" marB="45607">
                    <a:solidFill>
                      <a:srgbClr val="C10E21"/>
                    </a:solidFill>
                  </a:tcPr>
                </a:tc>
                <a:tc>
                  <a:txBody>
                    <a:bodyPr/>
                    <a:lstStyle/>
                    <a:p>
                      <a:pPr algn="ctr"/>
                      <a:r>
                        <a:rPr lang="en-US" sz="1600" dirty="0" err="1">
                          <a:latin typeface="Arial"/>
                          <a:cs typeface="Arial"/>
                        </a:rPr>
                        <a:t>ia</a:t>
                      </a:r>
                      <a:r>
                        <a:rPr lang="en-US" sz="1600" dirty="0">
                          <a:latin typeface="Arial"/>
                          <a:cs typeface="Arial"/>
                        </a:rPr>
                        <a:t> Placebo</a:t>
                      </a:r>
                    </a:p>
                    <a:p>
                      <a:pPr algn="ctr"/>
                      <a:r>
                        <a:rPr lang="en-US" sz="1600" dirty="0">
                          <a:latin typeface="Arial"/>
                          <a:cs typeface="Arial"/>
                        </a:rPr>
                        <a:t>n = 52</a:t>
                      </a:r>
                    </a:p>
                  </a:txBody>
                  <a:tcPr marL="91214" marR="91214" marT="45607" marB="45607">
                    <a:solidFill>
                      <a:srgbClr val="C10E21"/>
                    </a:solidFill>
                  </a:tcPr>
                </a:tc>
                <a:tc>
                  <a:txBody>
                    <a:bodyPr/>
                    <a:lstStyle/>
                    <a:p>
                      <a:pPr algn="ctr"/>
                      <a:r>
                        <a:rPr lang="en-US" sz="1600" dirty="0">
                          <a:latin typeface="Arial"/>
                          <a:cs typeface="Arial"/>
                        </a:rPr>
                        <a:t>Absolute risk difference (95CI), </a:t>
                      </a:r>
                      <a:endParaRPr lang="en-US" sz="1600">
                        <a:latin typeface="Arial" panose="020B0604020202020204" pitchFamily="34" charset="0"/>
                        <a:cs typeface="Arial" panose="020B0604020202020204" pitchFamily="34" charset="0"/>
                      </a:endParaRPr>
                    </a:p>
                    <a:p>
                      <a:pPr algn="ctr"/>
                      <a:r>
                        <a:rPr lang="en-US" sz="1600" dirty="0">
                          <a:latin typeface="Arial"/>
                          <a:cs typeface="Arial"/>
                        </a:rPr>
                        <a:t>p value</a:t>
                      </a:r>
                    </a:p>
                  </a:txBody>
                  <a:tcPr marL="91214" marR="91214" marT="45607" marB="45607">
                    <a:solidFill>
                      <a:srgbClr val="C10E21"/>
                    </a:solidFill>
                  </a:tcPr>
                </a:tc>
                <a:extLst>
                  <a:ext uri="{0D108BD9-81ED-4DB2-BD59-A6C34878D82A}">
                    <a16:rowId xmlns:a16="http://schemas.microsoft.com/office/drawing/2014/main" val="977085222"/>
                  </a:ext>
                </a:extLst>
              </a:tr>
              <a:tr h="2980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Arial"/>
                          <a:cs typeface="Arial"/>
                        </a:rPr>
                        <a:t>Primary Outcome</a:t>
                      </a:r>
                    </a:p>
                  </a:txBody>
                  <a:tcPr marL="91214" marR="91214" marT="45607" marB="45607">
                    <a:solidFill>
                      <a:srgbClr val="C0C0C1"/>
                    </a:solidFill>
                  </a:tcPr>
                </a:tc>
                <a:tc>
                  <a:txBody>
                    <a:bodyPr/>
                    <a:lstStyle/>
                    <a:p>
                      <a:endParaRPr lang="en-US" sz="1400">
                        <a:latin typeface="Arial" panose="020B0604020202020204" pitchFamily="34" charset="0"/>
                        <a:cs typeface="Arial" panose="020B0604020202020204" pitchFamily="34" charset="0"/>
                      </a:endParaRPr>
                    </a:p>
                  </a:txBody>
                  <a:tcPr marL="91214" marR="91214" marT="45607" marB="45607">
                    <a:solidFill>
                      <a:srgbClr val="C0C0C1"/>
                    </a:solidFill>
                  </a:tcPr>
                </a:tc>
                <a:tc>
                  <a:txBody>
                    <a:bodyPr/>
                    <a:lstStyle/>
                    <a:p>
                      <a:endParaRPr lang="en-US" sz="1400">
                        <a:latin typeface="Arial" panose="020B0604020202020204" pitchFamily="34" charset="0"/>
                        <a:cs typeface="Arial" panose="020B0604020202020204" pitchFamily="34" charset="0"/>
                      </a:endParaRPr>
                    </a:p>
                  </a:txBody>
                  <a:tcPr marL="91214" marR="91214" marT="45607" marB="45607">
                    <a:solidFill>
                      <a:srgbClr val="C0C0C1"/>
                    </a:solidFill>
                  </a:tcPr>
                </a:tc>
                <a:tc>
                  <a:txBody>
                    <a:bodyPr/>
                    <a:lstStyle/>
                    <a:p>
                      <a:pPr algn="ctr"/>
                      <a:endParaRPr lang="en-US" sz="1400">
                        <a:latin typeface="Arial" panose="020B0604020202020204" pitchFamily="34" charset="0"/>
                        <a:cs typeface="Arial" panose="020B0604020202020204" pitchFamily="34" charset="0"/>
                      </a:endParaRPr>
                    </a:p>
                  </a:txBody>
                  <a:tcPr marL="91214" marR="91214" marT="45607" marB="45607">
                    <a:solidFill>
                      <a:srgbClr val="C0C0C1"/>
                    </a:solidFill>
                  </a:tcPr>
                </a:tc>
                <a:extLst>
                  <a:ext uri="{0D108BD9-81ED-4DB2-BD59-A6C34878D82A}">
                    <a16:rowId xmlns:a16="http://schemas.microsoft.com/office/drawing/2014/main" val="4073919216"/>
                  </a:ext>
                </a:extLst>
              </a:tr>
              <a:tr h="4796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Arial"/>
                          <a:cs typeface="Arial"/>
                        </a:rPr>
                        <a:t>mRS</a:t>
                      </a:r>
                      <a:r>
                        <a:rPr lang="en-US" sz="1600" dirty="0">
                          <a:latin typeface="Arial"/>
                          <a:cs typeface="Arial"/>
                        </a:rPr>
                        <a:t> 0-1 at d90, n (%)</a:t>
                      </a:r>
                    </a:p>
                  </a:txBody>
                  <a:tcPr marL="91214" marR="91214" marT="45607" marB="45607">
                    <a:solidFill>
                      <a:srgbClr val="E8E8E8"/>
                    </a:solidFill>
                  </a:tcPr>
                </a:tc>
                <a:tc>
                  <a:txBody>
                    <a:bodyPr/>
                    <a:lstStyle/>
                    <a:p>
                      <a:pPr algn="ctr">
                        <a:lnSpc>
                          <a:spcPct val="100000"/>
                        </a:lnSpc>
                        <a:spcAft>
                          <a:spcPts val="1000"/>
                        </a:spcAft>
                      </a:pPr>
                      <a:r>
                        <a:rPr lang="en-US" sz="1600" b="0" dirty="0">
                          <a:solidFill>
                            <a:srgbClr val="000000"/>
                          </a:solidFill>
                          <a:effectLst/>
                          <a:latin typeface="Arial"/>
                          <a:ea typeface="Times New Roman" panose="02020603050405020304" pitchFamily="18" charset="0"/>
                          <a:cs typeface="Arial"/>
                        </a:rPr>
                        <a:t>36 (59.0)</a:t>
                      </a:r>
                      <a:endParaRPr lang="es-ES" sz="1600" b="0" dirty="0">
                        <a:effectLst/>
                        <a:latin typeface="Arial"/>
                        <a:ea typeface="Calibri" panose="020F0502020204030204" pitchFamily="34" charset="0"/>
                        <a:cs typeface="Arial"/>
                      </a:endParaRPr>
                    </a:p>
                  </a:txBody>
                  <a:tcPr marL="68410" marR="68410" marT="0" marB="0">
                    <a:solidFill>
                      <a:srgbClr val="E8E8E8"/>
                    </a:solidFill>
                  </a:tcPr>
                </a:tc>
                <a:tc>
                  <a:txBody>
                    <a:bodyPr/>
                    <a:lstStyle/>
                    <a:p>
                      <a:pPr algn="ctr">
                        <a:lnSpc>
                          <a:spcPct val="100000"/>
                        </a:lnSpc>
                        <a:spcAft>
                          <a:spcPts val="1000"/>
                        </a:spcAft>
                      </a:pPr>
                      <a:r>
                        <a:rPr lang="en-US" sz="1600" b="0" dirty="0">
                          <a:solidFill>
                            <a:srgbClr val="000000"/>
                          </a:solidFill>
                          <a:effectLst/>
                          <a:latin typeface="Arial"/>
                          <a:ea typeface="Times New Roman" panose="02020603050405020304" pitchFamily="18" charset="0"/>
                          <a:cs typeface="Arial"/>
                        </a:rPr>
                        <a:t>21 (40.4)</a:t>
                      </a:r>
                      <a:endParaRPr lang="es-ES" sz="1600" b="0" dirty="0">
                        <a:effectLst/>
                        <a:latin typeface="Arial"/>
                        <a:ea typeface="Calibri" panose="020F0502020204030204" pitchFamily="34" charset="0"/>
                        <a:cs typeface="Arial"/>
                      </a:endParaRPr>
                    </a:p>
                  </a:txBody>
                  <a:tcPr marL="68410" marR="68410" marT="0" marB="0">
                    <a:solidFill>
                      <a:srgbClr val="E8E8E8"/>
                    </a:solidFill>
                  </a:tcPr>
                </a:tc>
                <a:tc>
                  <a:txBody>
                    <a:bodyPr/>
                    <a:lstStyle/>
                    <a:p>
                      <a:pPr marL="0" algn="ctr" rtl="0" eaLnBrk="1" latinLnBrk="0" hangingPunct="1">
                        <a:lnSpc>
                          <a:spcPct val="100000"/>
                        </a:lnSpc>
                        <a:spcAft>
                          <a:spcPts val="0"/>
                        </a:spcAft>
                      </a:pPr>
                      <a:r>
                        <a:rPr lang="en-US" sz="1600" kern="1200" dirty="0">
                          <a:solidFill>
                            <a:schemeClr val="dk1"/>
                          </a:solidFill>
                          <a:latin typeface="Arial"/>
                          <a:ea typeface="+mn-ea"/>
                          <a:cs typeface="Arial"/>
                        </a:rPr>
                        <a:t>18.4% (0.3% to 36.4%) </a:t>
                      </a:r>
                      <a:endParaRPr lang="en-US" sz="1600" kern="1200" dirty="0">
                        <a:solidFill>
                          <a:schemeClr val="dk1"/>
                        </a:solidFill>
                        <a:latin typeface="Arial" panose="020B0604020202020204" pitchFamily="34" charset="0"/>
                        <a:ea typeface="+mn-ea"/>
                        <a:cs typeface="Arial" panose="020B0604020202020204" pitchFamily="34" charset="0"/>
                      </a:endParaRPr>
                    </a:p>
                    <a:p>
                      <a:pPr marL="0" algn="ctr" defTabSz="912114" rtl="0" eaLnBrk="1" latinLnBrk="0" hangingPunct="1">
                        <a:lnSpc>
                          <a:spcPct val="100000"/>
                        </a:lnSpc>
                        <a:spcAft>
                          <a:spcPts val="0"/>
                        </a:spcAft>
                      </a:pPr>
                      <a:r>
                        <a:rPr lang="en-US" sz="1600" kern="1200" dirty="0">
                          <a:solidFill>
                            <a:schemeClr val="dk1"/>
                          </a:solidFill>
                          <a:latin typeface="Arial"/>
                          <a:ea typeface="+mn-ea"/>
                          <a:cs typeface="Arial"/>
                        </a:rPr>
                        <a:t>p=0.047</a:t>
                      </a:r>
                      <a:endParaRPr lang="es-ES" sz="1600" kern="1200" dirty="0">
                        <a:solidFill>
                          <a:schemeClr val="dk1"/>
                        </a:solidFill>
                        <a:latin typeface="Arial"/>
                        <a:ea typeface="+mn-ea"/>
                        <a:cs typeface="Arial"/>
                      </a:endParaRPr>
                    </a:p>
                  </a:txBody>
                  <a:tcPr marL="68410" marR="68410" marT="0" marB="0">
                    <a:solidFill>
                      <a:srgbClr val="E8E8E8"/>
                    </a:solidFill>
                  </a:tcPr>
                </a:tc>
                <a:extLst>
                  <a:ext uri="{0D108BD9-81ED-4DB2-BD59-A6C34878D82A}">
                    <a16:rowId xmlns:a16="http://schemas.microsoft.com/office/drawing/2014/main" val="1935338229"/>
                  </a:ext>
                </a:extLst>
              </a:tr>
              <a:tr h="2980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Arial"/>
                          <a:cs typeface="Arial"/>
                        </a:rPr>
                        <a:t>Secondary Outcome</a:t>
                      </a:r>
                    </a:p>
                  </a:txBody>
                  <a:tcPr marL="91214" marR="91214" marT="45607" marB="45607">
                    <a:solidFill>
                      <a:srgbClr val="C0C0C1"/>
                    </a:solidFill>
                  </a:tcPr>
                </a:tc>
                <a:tc>
                  <a:txBody>
                    <a:bodyPr/>
                    <a:lstStyle/>
                    <a:p>
                      <a:pPr algn="l"/>
                      <a:endParaRPr lang="en-US" sz="1600">
                        <a:latin typeface="Arial" panose="020B0604020202020204" pitchFamily="34" charset="0"/>
                        <a:cs typeface="Arial" panose="020B0604020202020204" pitchFamily="34" charset="0"/>
                      </a:endParaRPr>
                    </a:p>
                  </a:txBody>
                  <a:tcPr marL="91214" marR="91214" marT="45607" marB="45607">
                    <a:solidFill>
                      <a:srgbClr val="C0C0C1"/>
                    </a:solidFill>
                  </a:tcPr>
                </a:tc>
                <a:tc>
                  <a:txBody>
                    <a:bodyPr/>
                    <a:lstStyle/>
                    <a:p>
                      <a:pPr algn="l"/>
                      <a:endParaRPr lang="en-US" sz="1600">
                        <a:latin typeface="Arial" panose="020B0604020202020204" pitchFamily="34" charset="0"/>
                        <a:cs typeface="Arial" panose="020B0604020202020204" pitchFamily="34" charset="0"/>
                      </a:endParaRPr>
                    </a:p>
                  </a:txBody>
                  <a:tcPr marL="91214" marR="91214" marT="45607" marB="45607">
                    <a:solidFill>
                      <a:srgbClr val="C0C0C1"/>
                    </a:solidFill>
                  </a:tcPr>
                </a:tc>
                <a:tc>
                  <a:txBody>
                    <a:bodyPr/>
                    <a:lstStyle/>
                    <a:p>
                      <a:pPr algn="l"/>
                      <a:endParaRPr lang="en-US" sz="1600">
                        <a:latin typeface="Arial" panose="020B0604020202020204" pitchFamily="34" charset="0"/>
                        <a:cs typeface="Arial" panose="020B0604020202020204" pitchFamily="34" charset="0"/>
                      </a:endParaRPr>
                    </a:p>
                  </a:txBody>
                  <a:tcPr marL="91214" marR="91214" marT="45607" marB="45607">
                    <a:solidFill>
                      <a:srgbClr val="C0C0C1"/>
                    </a:solidFill>
                  </a:tcPr>
                </a:tc>
                <a:extLst>
                  <a:ext uri="{0D108BD9-81ED-4DB2-BD59-A6C34878D82A}">
                    <a16:rowId xmlns:a16="http://schemas.microsoft.com/office/drawing/2014/main" val="3970409926"/>
                  </a:ext>
                </a:extLst>
              </a:tr>
              <a:tr h="4598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Arial"/>
                          <a:cs typeface="Arial"/>
                        </a:rPr>
                        <a:t>Angiographic improvement</a:t>
                      </a:r>
                    </a:p>
                  </a:txBody>
                  <a:tcPr marL="91214" marR="91214" marT="45607" marB="45607">
                    <a:solidFill>
                      <a:srgbClr val="E8E8E8"/>
                    </a:solidFill>
                  </a:tcPr>
                </a:tc>
                <a:tc>
                  <a:txBody>
                    <a:bodyPr/>
                    <a:lstStyle/>
                    <a:p>
                      <a:pPr algn="ctr">
                        <a:lnSpc>
                          <a:spcPct val="115000"/>
                        </a:lnSpc>
                        <a:spcAft>
                          <a:spcPts val="1000"/>
                        </a:spcAft>
                      </a:pPr>
                      <a:r>
                        <a:rPr lang="en-US" sz="1600" dirty="0">
                          <a:solidFill>
                            <a:srgbClr val="000000"/>
                          </a:solidFill>
                          <a:effectLst/>
                          <a:latin typeface="Arial"/>
                          <a:ea typeface="Times New Roman" panose="02020603050405020304" pitchFamily="18" charset="0"/>
                          <a:cs typeface="Arial"/>
                        </a:rPr>
                        <a:t>5 (9%)</a:t>
                      </a:r>
                      <a:endParaRPr lang="es-ES" sz="1600" dirty="0">
                        <a:effectLst/>
                        <a:latin typeface="Arial"/>
                        <a:ea typeface="Calibri" panose="020F0502020204030204" pitchFamily="34" charset="0"/>
                        <a:cs typeface="Arial"/>
                      </a:endParaRPr>
                    </a:p>
                  </a:txBody>
                  <a:tcPr marL="68410" marR="68410" marT="0" marB="0">
                    <a:solidFill>
                      <a:srgbClr val="E8E8E8"/>
                    </a:solidFill>
                  </a:tcPr>
                </a:tc>
                <a:tc>
                  <a:txBody>
                    <a:bodyPr/>
                    <a:lstStyle/>
                    <a:p>
                      <a:pPr algn="ctr">
                        <a:lnSpc>
                          <a:spcPct val="115000"/>
                        </a:lnSpc>
                        <a:spcAft>
                          <a:spcPts val="1000"/>
                        </a:spcAft>
                      </a:pPr>
                      <a:r>
                        <a:rPr lang="en-US" sz="1600" dirty="0">
                          <a:solidFill>
                            <a:srgbClr val="000000"/>
                          </a:solidFill>
                          <a:effectLst/>
                          <a:latin typeface="Arial"/>
                          <a:ea typeface="Times New Roman" panose="02020603050405020304" pitchFamily="18" charset="0"/>
                          <a:cs typeface="Arial"/>
                        </a:rPr>
                        <a:t>4 (8%)</a:t>
                      </a:r>
                      <a:endParaRPr lang="es-ES" sz="1600" dirty="0">
                        <a:effectLst/>
                        <a:latin typeface="Arial"/>
                        <a:ea typeface="Calibri" panose="020F0502020204030204" pitchFamily="34" charset="0"/>
                        <a:cs typeface="Arial"/>
                      </a:endParaRPr>
                    </a:p>
                  </a:txBody>
                  <a:tcPr marL="68410" marR="68410" marT="0" marB="0">
                    <a:solidFill>
                      <a:srgbClr val="E8E8E8"/>
                    </a:solidFill>
                  </a:tcPr>
                </a:tc>
                <a:tc>
                  <a:txBody>
                    <a:bodyPr/>
                    <a:lstStyle/>
                    <a:p>
                      <a:pPr algn="ctr">
                        <a:lnSpc>
                          <a:spcPct val="115000"/>
                        </a:lnSpc>
                        <a:spcAft>
                          <a:spcPts val="0"/>
                        </a:spcAft>
                      </a:pPr>
                      <a:r>
                        <a:rPr lang="en-US" sz="1600" dirty="0">
                          <a:solidFill>
                            <a:srgbClr val="000000"/>
                          </a:solidFill>
                          <a:effectLst/>
                          <a:latin typeface="Arial"/>
                          <a:ea typeface="Times New Roman" panose="02020603050405020304" pitchFamily="18" charset="0"/>
                          <a:cs typeface="Arial"/>
                        </a:rPr>
                        <a:t>0.6%  (-9.5% to 10.7%)</a:t>
                      </a:r>
                      <a:endParaRPr lang="es-ES" sz="1600" dirty="0">
                        <a:effectLst/>
                        <a:latin typeface="Arial"/>
                        <a:ea typeface="Calibri" panose="020F0502020204030204" pitchFamily="34" charset="0"/>
                        <a:cs typeface="Arial"/>
                      </a:endParaRPr>
                    </a:p>
                  </a:txBody>
                  <a:tcPr marL="68410" marR="68410" marT="0" marB="0">
                    <a:solidFill>
                      <a:srgbClr val="E8E8E8"/>
                    </a:solidFill>
                  </a:tcPr>
                </a:tc>
                <a:extLst>
                  <a:ext uri="{0D108BD9-81ED-4DB2-BD59-A6C34878D82A}">
                    <a16:rowId xmlns:a16="http://schemas.microsoft.com/office/drawing/2014/main" val="625391980"/>
                  </a:ext>
                </a:extLst>
              </a:tr>
              <a:tr h="3604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dk1"/>
                          </a:solidFill>
                          <a:latin typeface="Arial"/>
                          <a:ea typeface="+mn-ea"/>
                          <a:cs typeface="Arial"/>
                        </a:rPr>
                        <a:t>Adverse Events</a:t>
                      </a:r>
                    </a:p>
                  </a:txBody>
                  <a:tcPr marL="91214" marR="91214" marT="45607" marB="45607">
                    <a:solidFill>
                      <a:schemeClr val="bg1">
                        <a:lumMod val="75000"/>
                      </a:schemeClr>
                    </a:solidFill>
                  </a:tcPr>
                </a:tc>
                <a:tc>
                  <a:txBody>
                    <a:bodyPr/>
                    <a:lstStyle/>
                    <a:p>
                      <a:pPr algn="l"/>
                      <a:endParaRPr lang="en-US" sz="1600">
                        <a:latin typeface="Arial" panose="020B0604020202020204" pitchFamily="34" charset="0"/>
                        <a:cs typeface="Arial" panose="020B0604020202020204" pitchFamily="34" charset="0"/>
                      </a:endParaRPr>
                    </a:p>
                  </a:txBody>
                  <a:tcPr marL="91214" marR="91214" marT="45607" marB="45607">
                    <a:solidFill>
                      <a:schemeClr val="bg1">
                        <a:lumMod val="75000"/>
                      </a:schemeClr>
                    </a:solidFill>
                  </a:tcPr>
                </a:tc>
                <a:tc>
                  <a:txBody>
                    <a:bodyPr/>
                    <a:lstStyle/>
                    <a:p>
                      <a:pPr algn="l"/>
                      <a:endParaRPr lang="en-US" sz="1600">
                        <a:latin typeface="Arial" panose="020B0604020202020204" pitchFamily="34" charset="0"/>
                        <a:cs typeface="Arial" panose="020B0604020202020204" pitchFamily="34" charset="0"/>
                      </a:endParaRPr>
                    </a:p>
                  </a:txBody>
                  <a:tcPr marL="91214" marR="91214" marT="45607" marB="45607">
                    <a:solidFill>
                      <a:schemeClr val="bg1">
                        <a:lumMod val="75000"/>
                      </a:schemeClr>
                    </a:solidFill>
                  </a:tcPr>
                </a:tc>
                <a:tc>
                  <a:txBody>
                    <a:bodyPr/>
                    <a:lstStyle/>
                    <a:p>
                      <a:pPr algn="l"/>
                      <a:endParaRPr lang="en-US" sz="1600">
                        <a:latin typeface="Arial" panose="020B0604020202020204" pitchFamily="34" charset="0"/>
                        <a:cs typeface="Arial" panose="020B0604020202020204" pitchFamily="34" charset="0"/>
                      </a:endParaRPr>
                    </a:p>
                  </a:txBody>
                  <a:tcPr marL="91214" marR="91214" marT="45607" marB="45607">
                    <a:solidFill>
                      <a:schemeClr val="bg1">
                        <a:lumMod val="75000"/>
                      </a:schemeClr>
                    </a:solidFill>
                  </a:tcPr>
                </a:tc>
                <a:extLst>
                  <a:ext uri="{0D108BD9-81ED-4DB2-BD59-A6C34878D82A}">
                    <a16:rowId xmlns:a16="http://schemas.microsoft.com/office/drawing/2014/main" val="3301786388"/>
                  </a:ext>
                </a:extLst>
              </a:tr>
              <a:tr h="506911">
                <a:tc>
                  <a:txBody>
                    <a:bodyPr/>
                    <a:lstStyle/>
                    <a:p>
                      <a:r>
                        <a:rPr lang="en-US" sz="1600" kern="1200" dirty="0" err="1">
                          <a:solidFill>
                            <a:schemeClr val="dk1"/>
                          </a:solidFill>
                          <a:latin typeface="Arial"/>
                          <a:ea typeface="+mn-ea"/>
                          <a:cs typeface="Arial"/>
                        </a:rPr>
                        <a:t>sICH</a:t>
                      </a:r>
                      <a:r>
                        <a:rPr lang="en-US" sz="1600" kern="1200" dirty="0">
                          <a:solidFill>
                            <a:schemeClr val="dk1"/>
                          </a:solidFill>
                          <a:latin typeface="Arial"/>
                          <a:ea typeface="+mn-ea"/>
                          <a:cs typeface="Arial"/>
                        </a:rPr>
                        <a:t> at 24 hours, n (%)</a:t>
                      </a:r>
                    </a:p>
                  </a:txBody>
                  <a:tcPr marL="91214" marR="91214" marT="45607" marB="45607">
                    <a:solidFill>
                      <a:srgbClr val="E8E8E8"/>
                    </a:solidFill>
                  </a:tcPr>
                </a:tc>
                <a:tc>
                  <a:txBody>
                    <a:bodyPr/>
                    <a:lstStyle/>
                    <a:p>
                      <a:pPr algn="ctr"/>
                      <a:r>
                        <a:rPr lang="en-US" sz="1600" kern="1200" dirty="0">
                          <a:solidFill>
                            <a:schemeClr val="dk1"/>
                          </a:solidFill>
                          <a:latin typeface="Arial"/>
                          <a:ea typeface="+mn-ea"/>
                          <a:cs typeface="Arial"/>
                        </a:rPr>
                        <a:t>0 (0%)</a:t>
                      </a:r>
                    </a:p>
                  </a:txBody>
                  <a:tcPr marL="91214" marR="91214" marT="45607" marB="45607">
                    <a:solidFill>
                      <a:srgbClr val="E8E8E8"/>
                    </a:solidFill>
                  </a:tcPr>
                </a:tc>
                <a:tc>
                  <a:txBody>
                    <a:bodyPr/>
                    <a:lstStyle/>
                    <a:p>
                      <a:pPr algn="ctr"/>
                      <a:r>
                        <a:rPr lang="en-US" sz="1600" kern="1200" dirty="0">
                          <a:solidFill>
                            <a:schemeClr val="dk1"/>
                          </a:solidFill>
                          <a:latin typeface="Arial"/>
                          <a:ea typeface="+mn-ea"/>
                          <a:cs typeface="Arial"/>
                        </a:rPr>
                        <a:t>2 (3.8%)</a:t>
                      </a:r>
                    </a:p>
                  </a:txBody>
                  <a:tcPr marL="91214" marR="91214" marT="45607" marB="45607">
                    <a:solidFill>
                      <a:srgbClr val="E8E8E8"/>
                    </a:solidFill>
                  </a:tcPr>
                </a:tc>
                <a:tc>
                  <a:txBody>
                    <a:bodyPr/>
                    <a:lstStyle/>
                    <a:p>
                      <a:pPr algn="ctr"/>
                      <a:r>
                        <a:rPr lang="es-ES" sz="1600" kern="1200" dirty="0">
                          <a:solidFill>
                            <a:schemeClr val="dk1"/>
                          </a:solidFill>
                          <a:latin typeface="Arial"/>
                          <a:ea typeface="+mn-ea"/>
                          <a:cs typeface="Arial"/>
                        </a:rPr>
                        <a:t>-</a:t>
                      </a:r>
                      <a:r>
                        <a:rPr lang="pl-PL" sz="1600" kern="1200" dirty="0">
                          <a:solidFill>
                            <a:schemeClr val="dk1"/>
                          </a:solidFill>
                          <a:latin typeface="Arial"/>
                          <a:ea typeface="+mn-ea"/>
                          <a:cs typeface="Arial"/>
                        </a:rPr>
                        <a:t>3.9%</a:t>
                      </a:r>
                      <a:r>
                        <a:rPr lang="es-ES" sz="1600" kern="1200" dirty="0">
                          <a:solidFill>
                            <a:schemeClr val="dk1"/>
                          </a:solidFill>
                          <a:latin typeface="Arial"/>
                          <a:ea typeface="+mn-ea"/>
                          <a:cs typeface="Arial"/>
                        </a:rPr>
                        <a:t> (</a:t>
                      </a:r>
                      <a:r>
                        <a:rPr lang="pl-PL" sz="1600" kern="1200" dirty="0">
                          <a:solidFill>
                            <a:schemeClr val="dk1"/>
                          </a:solidFill>
                          <a:latin typeface="Arial"/>
                          <a:ea typeface="+mn-ea"/>
                          <a:cs typeface="Arial"/>
                        </a:rPr>
                        <a:t> -</a:t>
                      </a:r>
                      <a:r>
                        <a:rPr lang="en-US" sz="1600" kern="1200" dirty="0">
                          <a:solidFill>
                            <a:schemeClr val="dk1"/>
                          </a:solidFill>
                          <a:latin typeface="Arial"/>
                          <a:ea typeface="+mn-ea"/>
                          <a:cs typeface="Arial"/>
                        </a:rPr>
                        <a:t>21</a:t>
                      </a:r>
                      <a:r>
                        <a:rPr lang="pl-PL" sz="1600" kern="1200" dirty="0">
                          <a:solidFill>
                            <a:schemeClr val="dk1"/>
                          </a:solidFill>
                          <a:latin typeface="Arial"/>
                          <a:ea typeface="+mn-ea"/>
                          <a:cs typeface="Arial"/>
                        </a:rPr>
                        <a:t>.2% to </a:t>
                      </a:r>
                      <a:r>
                        <a:rPr lang="en-US" sz="1600" kern="1200" dirty="0">
                          <a:solidFill>
                            <a:schemeClr val="dk1"/>
                          </a:solidFill>
                          <a:latin typeface="Arial"/>
                          <a:ea typeface="+mn-ea"/>
                          <a:cs typeface="Arial"/>
                        </a:rPr>
                        <a:t>13</a:t>
                      </a:r>
                      <a:r>
                        <a:rPr lang="pl-PL" sz="1600" kern="1200" dirty="0">
                          <a:solidFill>
                            <a:schemeClr val="dk1"/>
                          </a:solidFill>
                          <a:latin typeface="Arial"/>
                          <a:ea typeface="+mn-ea"/>
                          <a:cs typeface="Arial"/>
                        </a:rPr>
                        <a:t>.</a:t>
                      </a:r>
                      <a:r>
                        <a:rPr lang="en-US" sz="1600" kern="1200" dirty="0">
                          <a:solidFill>
                            <a:schemeClr val="dk1"/>
                          </a:solidFill>
                          <a:latin typeface="Arial"/>
                          <a:ea typeface="+mn-ea"/>
                          <a:cs typeface="Arial"/>
                        </a:rPr>
                        <a:t>4</a:t>
                      </a:r>
                      <a:r>
                        <a:rPr lang="pl-PL" sz="1600" kern="1200" dirty="0">
                          <a:solidFill>
                            <a:schemeClr val="dk1"/>
                          </a:solidFill>
                          <a:latin typeface="Arial"/>
                          <a:ea typeface="+mn-ea"/>
                          <a:cs typeface="Arial"/>
                        </a:rPr>
                        <a:t>%</a:t>
                      </a:r>
                      <a:r>
                        <a:rPr lang="es-ES" sz="1600" kern="1200" dirty="0">
                          <a:solidFill>
                            <a:schemeClr val="dk1"/>
                          </a:solidFill>
                          <a:latin typeface="Arial"/>
                          <a:ea typeface="+mn-ea"/>
                          <a:cs typeface="Arial"/>
                        </a:rPr>
                        <a:t>)</a:t>
                      </a:r>
                      <a:endParaRPr lang="en-US" sz="1600" kern="1200" dirty="0">
                        <a:solidFill>
                          <a:schemeClr val="dk1"/>
                        </a:solidFill>
                        <a:latin typeface="Arial"/>
                        <a:ea typeface="+mn-ea"/>
                        <a:cs typeface="Arial"/>
                      </a:endParaRPr>
                    </a:p>
                  </a:txBody>
                  <a:tcPr marL="91214" marR="91214" marT="45607" marB="45607">
                    <a:solidFill>
                      <a:srgbClr val="E8E8E8"/>
                    </a:solidFill>
                  </a:tcPr>
                </a:tc>
                <a:extLst>
                  <a:ext uri="{0D108BD9-81ED-4DB2-BD59-A6C34878D82A}">
                    <a16:rowId xmlns:a16="http://schemas.microsoft.com/office/drawing/2014/main" val="1241262669"/>
                  </a:ext>
                </a:extLst>
              </a:tr>
              <a:tr h="353792">
                <a:tc>
                  <a:txBody>
                    <a:bodyPr/>
                    <a:lstStyle/>
                    <a:p>
                      <a:r>
                        <a:rPr lang="en-US" sz="1600" kern="1200" dirty="0">
                          <a:solidFill>
                            <a:schemeClr val="dk1"/>
                          </a:solidFill>
                          <a:latin typeface="Arial"/>
                          <a:ea typeface="+mn-ea"/>
                          <a:cs typeface="Arial"/>
                        </a:rPr>
                        <a:t>Death at 90 days, n (%)</a:t>
                      </a:r>
                      <a:endParaRPr lang="en-US" sz="1600" kern="1200" dirty="0">
                        <a:solidFill>
                          <a:schemeClr val="dk1"/>
                        </a:solidFill>
                        <a:latin typeface="Arial" panose="020B0604020202020204" pitchFamily="34" charset="0"/>
                        <a:ea typeface="+mn-ea"/>
                        <a:cs typeface="Arial" panose="020B0604020202020204" pitchFamily="34" charset="0"/>
                      </a:endParaRPr>
                    </a:p>
                  </a:txBody>
                  <a:tcPr marL="91214" marR="91214" marT="45607" marB="45607">
                    <a:solidFill>
                      <a:srgbClr val="E8E8E8"/>
                    </a:solidFill>
                  </a:tcPr>
                </a:tc>
                <a:tc>
                  <a:txBody>
                    <a:bodyPr/>
                    <a:lstStyle/>
                    <a:p>
                      <a:pPr algn="ctr">
                        <a:lnSpc>
                          <a:spcPct val="115000"/>
                        </a:lnSpc>
                        <a:spcAft>
                          <a:spcPts val="1000"/>
                        </a:spcAft>
                      </a:pPr>
                      <a:r>
                        <a:rPr lang="en-US" sz="1600" dirty="0">
                          <a:solidFill>
                            <a:srgbClr val="000000"/>
                          </a:solidFill>
                          <a:effectLst/>
                          <a:latin typeface="Arial"/>
                          <a:ea typeface="Times New Roman" panose="02020603050405020304" pitchFamily="18" charset="0"/>
                          <a:cs typeface="Arial"/>
                        </a:rPr>
                        <a:t>5 (8%)</a:t>
                      </a:r>
                      <a:endParaRPr lang="es-ES" sz="1600" dirty="0">
                        <a:effectLst/>
                        <a:latin typeface="Arial"/>
                        <a:ea typeface="Calibri" panose="020F0502020204030204" pitchFamily="34" charset="0"/>
                        <a:cs typeface="Arial"/>
                      </a:endParaRPr>
                    </a:p>
                  </a:txBody>
                  <a:tcPr marL="68410" marR="68410" marT="0" marB="0">
                    <a:solidFill>
                      <a:srgbClr val="E8E8E8"/>
                    </a:solidFill>
                  </a:tcPr>
                </a:tc>
                <a:tc>
                  <a:txBody>
                    <a:bodyPr/>
                    <a:lstStyle/>
                    <a:p>
                      <a:pPr algn="ctr">
                        <a:lnSpc>
                          <a:spcPct val="115000"/>
                        </a:lnSpc>
                        <a:spcAft>
                          <a:spcPts val="1000"/>
                        </a:spcAft>
                      </a:pPr>
                      <a:r>
                        <a:rPr lang="en-US" sz="1600" dirty="0">
                          <a:solidFill>
                            <a:srgbClr val="000000"/>
                          </a:solidFill>
                          <a:effectLst/>
                          <a:latin typeface="Arial"/>
                          <a:ea typeface="Times New Roman" panose="02020603050405020304" pitchFamily="18" charset="0"/>
                          <a:cs typeface="Arial"/>
                        </a:rPr>
                        <a:t>8 (15%)</a:t>
                      </a:r>
                      <a:endParaRPr lang="es-ES" sz="1600" dirty="0">
                        <a:effectLst/>
                        <a:latin typeface="Arial"/>
                        <a:ea typeface="Calibri" panose="020F0502020204030204" pitchFamily="34" charset="0"/>
                        <a:cs typeface="Arial"/>
                      </a:endParaRPr>
                    </a:p>
                  </a:txBody>
                  <a:tcPr marL="68410" marR="68410" marT="0" marB="0">
                    <a:solidFill>
                      <a:srgbClr val="E8E8E8"/>
                    </a:solidFill>
                  </a:tcPr>
                </a:tc>
                <a:tc>
                  <a:txBody>
                    <a:bodyPr/>
                    <a:lstStyle/>
                    <a:p>
                      <a:pPr algn="ctr"/>
                      <a:r>
                        <a:rPr lang="en-US" sz="1600" dirty="0">
                          <a:solidFill>
                            <a:srgbClr val="000000"/>
                          </a:solidFill>
                          <a:effectLst/>
                          <a:latin typeface="Arial"/>
                          <a:ea typeface="Times New Roman" panose="02020603050405020304" pitchFamily="18" charset="0"/>
                          <a:cs typeface="Arial"/>
                        </a:rPr>
                        <a:t>-7.3%  (-19.3% to 4.6%)</a:t>
                      </a:r>
                      <a:endParaRPr lang="en-US" sz="1600" kern="1200" dirty="0">
                        <a:solidFill>
                          <a:schemeClr val="dk1"/>
                        </a:solidFill>
                        <a:latin typeface="Arial"/>
                        <a:ea typeface="+mn-ea"/>
                        <a:cs typeface="Arial"/>
                      </a:endParaRPr>
                    </a:p>
                  </a:txBody>
                  <a:tcPr marL="91214" marR="91214" marT="45607" marB="45607">
                    <a:solidFill>
                      <a:srgbClr val="E8E8E8"/>
                    </a:solidFill>
                  </a:tcPr>
                </a:tc>
                <a:extLst>
                  <a:ext uri="{0D108BD9-81ED-4DB2-BD59-A6C34878D82A}">
                    <a16:rowId xmlns:a16="http://schemas.microsoft.com/office/drawing/2014/main" val="162382361"/>
                  </a:ext>
                </a:extLst>
              </a:tr>
              <a:tr h="1133369">
                <a:tc gridSpan="4">
                  <a:txBody>
                    <a:bodyPr/>
                    <a:lstStyle/>
                    <a:p>
                      <a:pPr marL="0" marR="0" lvl="0" indent="0" algn="l" rtl="0" eaLnBrk="1" fontAlgn="auto" latinLnBrk="0" hangingPunct="1">
                        <a:lnSpc>
                          <a:spcPct val="100000"/>
                        </a:lnSpc>
                        <a:spcBef>
                          <a:spcPts val="0"/>
                        </a:spcBef>
                        <a:spcAft>
                          <a:spcPts val="0"/>
                        </a:spcAft>
                        <a:buClrTx/>
                        <a:buSzTx/>
                        <a:buFontTx/>
                        <a:buNone/>
                      </a:pPr>
                      <a:r>
                        <a:rPr lang="en-US" sz="1400" b="1" kern="1200" dirty="0">
                          <a:solidFill>
                            <a:schemeClr val="dk1"/>
                          </a:solidFill>
                          <a:effectLst/>
                          <a:latin typeface="Arial"/>
                          <a:ea typeface="+mn-ea"/>
                          <a:cs typeface="Arial"/>
                        </a:rPr>
                        <a:t>Interpretation: </a:t>
                      </a:r>
                      <a:r>
                        <a:rPr lang="en-US" sz="1400" b="0" kern="1200" dirty="0">
                          <a:solidFill>
                            <a:schemeClr val="dk1"/>
                          </a:solidFill>
                          <a:effectLst/>
                          <a:latin typeface="Arial"/>
                          <a:ea typeface="+mn-ea"/>
                          <a:cs typeface="Arial"/>
                        </a:rPr>
                        <a:t>Adjunct intra-arterial alteplase after successful reperfusion post-thrombectomy is safe and improves significantly the rate of excellent outcome </a:t>
                      </a:r>
                      <a:r>
                        <a:rPr lang="en-US" sz="1400" i="0" kern="1200" dirty="0">
                          <a:solidFill>
                            <a:schemeClr val="dk1"/>
                          </a:solidFill>
                          <a:effectLst/>
                          <a:latin typeface="Arial"/>
                          <a:ea typeface="+mn-ea"/>
                          <a:cs typeface="Arial"/>
                        </a:rPr>
                        <a:t>in patients with large vessel occlusion stroke regardless of no detectable improvement on cerebral angiography. CHOICE results highlight the relevance of the perfusion of the microcirculation to maximize the efficacy of thrombectomy. </a:t>
                      </a:r>
                      <a:endParaRPr lang="en-US" sz="1400" i="0" kern="1200" dirty="0">
                        <a:solidFill>
                          <a:schemeClr val="dk1"/>
                        </a:solidFill>
                        <a:effectLst/>
                        <a:latin typeface="Arial" panose="020B0604020202020204" pitchFamily="34" charset="0"/>
                        <a:ea typeface="+mn-ea"/>
                        <a:cs typeface="Arial" panose="020B0604020202020204" pitchFamily="34" charset="0"/>
                      </a:endParaRPr>
                    </a:p>
                  </a:txBody>
                  <a:tcPr marL="91214" marR="91214" marT="45607" marB="45607">
                    <a:solidFill>
                      <a:srgbClr val="C0C0C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64528841"/>
                  </a:ext>
                </a:extLst>
              </a:tr>
            </a:tbl>
          </a:graphicData>
        </a:graphic>
      </p:graphicFrame>
      <p:sp>
        <p:nvSpPr>
          <p:cNvPr id="15" name="Rectangle 14">
            <a:extLst>
              <a:ext uri="{FF2B5EF4-FFF2-40B4-BE49-F238E27FC236}">
                <a16:creationId xmlns:a16="http://schemas.microsoft.com/office/drawing/2014/main" id="{A1D047F6-7EAE-4B8A-BA87-E4485F95ECDD}"/>
              </a:ext>
            </a:extLst>
          </p:cNvPr>
          <p:cNvSpPr/>
          <p:nvPr/>
        </p:nvSpPr>
        <p:spPr>
          <a:xfrm>
            <a:off x="-1330" y="6409974"/>
            <a:ext cx="12193330" cy="440314"/>
          </a:xfrm>
          <a:prstGeom prst="rect">
            <a:avLst/>
          </a:prstGeom>
          <a:solidFill>
            <a:srgbClr val="C10E2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pic>
        <p:nvPicPr>
          <p:cNvPr id="16" name="Picture 15">
            <a:extLst>
              <a:ext uri="{FF2B5EF4-FFF2-40B4-BE49-F238E27FC236}">
                <a16:creationId xmlns:a16="http://schemas.microsoft.com/office/drawing/2014/main" id="{42189ABC-571E-48A5-B5D2-7C9C9252FDA5}"/>
              </a:ext>
            </a:extLst>
          </p:cNvPr>
          <p:cNvPicPr>
            <a:picLocks noChangeAspect="1"/>
          </p:cNvPicPr>
          <p:nvPr/>
        </p:nvPicPr>
        <p:blipFill>
          <a:blip r:embed="rId3"/>
          <a:srcRect/>
          <a:stretch/>
        </p:blipFill>
        <p:spPr>
          <a:xfrm>
            <a:off x="-1330" y="6359488"/>
            <a:ext cx="1416698" cy="541286"/>
          </a:xfrm>
          <a:prstGeom prst="rect">
            <a:avLst/>
          </a:prstGeom>
        </p:spPr>
      </p:pic>
      <p:sp>
        <p:nvSpPr>
          <p:cNvPr id="17" name="TextBox 16">
            <a:extLst>
              <a:ext uri="{FF2B5EF4-FFF2-40B4-BE49-F238E27FC236}">
                <a16:creationId xmlns:a16="http://schemas.microsoft.com/office/drawing/2014/main" id="{D5408E4E-977F-465F-97B0-CCF987C7A57D}"/>
              </a:ext>
            </a:extLst>
          </p:cNvPr>
          <p:cNvSpPr txBox="1"/>
          <p:nvPr/>
        </p:nvSpPr>
        <p:spPr>
          <a:xfrm>
            <a:off x="10910388" y="6468932"/>
            <a:ext cx="1281612" cy="369332"/>
          </a:xfrm>
          <a:prstGeom prst="rect">
            <a:avLst/>
          </a:prstGeom>
          <a:noFill/>
        </p:spPr>
        <p:txBody>
          <a:bodyPr wrap="square" rtlCol="0">
            <a:spAutoFit/>
          </a:bodyPr>
          <a:lstStyle/>
          <a:p>
            <a:pPr algn="r"/>
            <a:r>
              <a:rPr lang="en-US">
                <a:solidFill>
                  <a:schemeClr val="bg1"/>
                </a:solidFill>
                <a:latin typeface="Arial" panose="020B0604020202020204" pitchFamily="34" charset="0"/>
                <a:cs typeface="Arial" panose="020B0604020202020204" pitchFamily="34" charset="0"/>
              </a:rPr>
              <a:t>#ISC22</a:t>
            </a:r>
          </a:p>
        </p:txBody>
      </p:sp>
      <p:sp>
        <p:nvSpPr>
          <p:cNvPr id="18" name="TextBox 1">
            <a:extLst>
              <a:ext uri="{FF2B5EF4-FFF2-40B4-BE49-F238E27FC236}">
                <a16:creationId xmlns:a16="http://schemas.microsoft.com/office/drawing/2014/main" id="{EF3EA642-AF90-4120-AE4A-E10D1979FE35}"/>
              </a:ext>
            </a:extLst>
          </p:cNvPr>
          <p:cNvSpPr txBox="1"/>
          <p:nvPr/>
        </p:nvSpPr>
        <p:spPr>
          <a:xfrm>
            <a:off x="7210117" y="6058677"/>
            <a:ext cx="4698353"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200" i="1">
                <a:effectLst/>
                <a:latin typeface="Arial Narrow"/>
                <a:ea typeface="Calibri" panose="020F0502020204030204" pitchFamily="34" charset="0"/>
              </a:rPr>
              <a:t>Results reflect the data available at the time of presentation.</a:t>
            </a:r>
          </a:p>
        </p:txBody>
      </p:sp>
    </p:spTree>
    <p:extLst>
      <p:ext uri="{BB962C8B-B14F-4D97-AF65-F5344CB8AC3E}">
        <p14:creationId xmlns:p14="http://schemas.microsoft.com/office/powerpoint/2010/main" val="13974962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f4f22ede-e726-4d3d-b195-8dfd25ae0d91" ContentTypeId="0x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1AA53823A7280F48939A9462EAD672B4" ma:contentTypeVersion="22" ma:contentTypeDescription="Create a new document." ma:contentTypeScope="" ma:versionID="63938a1e1aeaa18a028c7d080f3df363">
  <xsd:schema xmlns:xsd="http://www.w3.org/2001/XMLSchema" xmlns:xs="http://www.w3.org/2001/XMLSchema" xmlns:p="http://schemas.microsoft.com/office/2006/metadata/properties" xmlns:ns2="a8141f85-a657-4eb9-a227-203e80c9c418" xmlns:ns3="dbddb092-ea66-4d4f-9ad2-c4b3e74ba5e4" xmlns:ns4="92fac17d-6bf2-43e0-8062-237a3e0069f0" targetNamespace="http://schemas.microsoft.com/office/2006/metadata/properties" ma:root="true" ma:fieldsID="58fb07f35e9f78e3609e800a62046986" ns2:_="" ns3:_="" ns4:_="">
    <xsd:import namespace="a8141f85-a657-4eb9-a227-203e80c9c418"/>
    <xsd:import namespace="dbddb092-ea66-4d4f-9ad2-c4b3e74ba5e4"/>
    <xsd:import namespace="92fac17d-6bf2-43e0-8062-237a3e0069f0"/>
    <xsd:element name="properties">
      <xsd:complexType>
        <xsd:sequence>
          <xsd:element name="documentManagement">
            <xsd:complexType>
              <xsd:all>
                <xsd:element ref="ns2:SharedWithUsers" minOccurs="0"/>
                <xsd:element ref="ns2:SharingHintHash" minOccurs="0"/>
                <xsd:element ref="ns3:SharedWithDetails" minOccurs="0"/>
                <xsd:element ref="ns3:LastSharedByUser" minOccurs="0"/>
                <xsd:element ref="ns3:LastSharedByTime" minOccurs="0"/>
                <xsd:element ref="ns4:Archive" minOccurs="0"/>
                <xsd:element ref="ns4:MediaServiceMetadata" minOccurs="0"/>
                <xsd:element ref="ns4:MediaServiceFastMetadata" minOccurs="0"/>
                <xsd:element ref="ns4:MediaServiceAutoTags" minOccurs="0"/>
                <xsd:element ref="ns4:MediaServiceOCR" minOccurs="0"/>
                <xsd:element ref="ns4:MediaServiceEventHashCode" minOccurs="0"/>
                <xsd:element ref="ns4:MediaServiceGenerationTime" minOccurs="0"/>
                <xsd:element ref="ns4:MediaServiceAutoKeyPoints" minOccurs="0"/>
                <xsd:element ref="ns4:MediaServiceKeyPoints"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141f85-a657-4eb9-a227-203e80c9c41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ddb092-ea66-4d4f-9ad2-c4b3e74ba5e4" elementFormDefault="qualified">
    <xsd:import namespace="http://schemas.microsoft.com/office/2006/documentManagement/types"/>
    <xsd:import namespace="http://schemas.microsoft.com/office/infopath/2007/PartnerControls"/>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2fac17d-6bf2-43e0-8062-237a3e0069f0" elementFormDefault="qualified">
    <xsd:import namespace="http://schemas.microsoft.com/office/2006/documentManagement/types"/>
    <xsd:import namespace="http://schemas.microsoft.com/office/infopath/2007/PartnerControls"/>
    <xsd:element name="Archive" ma:index="13" nillable="true" ma:displayName="Archive" ma:default="1" ma:indexed="true" ma:internalName="Archive">
      <xsd:simpleType>
        <xsd:restriction base="dms:Boolean"/>
      </xsd:simpleType>
    </xsd:element>
    <xsd:element name="MediaServiceMetadata" ma:index="14" nillable="true" ma:displayName="MediaServiceMetadata" ma:description="" ma:hidden="true" ma:internalName="MediaServiceMetadata" ma:readOnly="true">
      <xsd:simpleType>
        <xsd:restriction base="dms:Note"/>
      </xsd:simpleType>
    </xsd:element>
    <xsd:element name="MediaServiceFastMetadata" ma:index="15" nillable="true" ma:displayName="MediaServiceFastMetadata" ma:description="" ma:hidden="true" ma:internalName="MediaServiceFastMetadata" ma:readOnly="true">
      <xsd:simpleType>
        <xsd:restriction base="dms:Note"/>
      </xsd:simpleType>
    </xsd:element>
    <xsd:element name="MediaServiceAutoTags" ma:index="16" nillable="true" ma:displayName="MediaServiceAutoTags"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DateTaken" ma:index="22" nillable="true" ma:displayName="MediaServiceDateTaken" ma:hidden="true" ma:internalName="MediaServiceDateTake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Archive xmlns="92fac17d-6bf2-43e0-8062-237a3e0069f0">true</Archive>
  </documentManagement>
</p:properties>
</file>

<file path=customXml/itemProps1.xml><?xml version="1.0" encoding="utf-8"?>
<ds:datastoreItem xmlns:ds="http://schemas.openxmlformats.org/officeDocument/2006/customXml" ds:itemID="{68CEBF8F-1CEE-4A8A-B810-F56275C6BDAD}">
  <ds:schemaRefs>
    <ds:schemaRef ds:uri="Microsoft.SharePoint.Taxonomy.ContentTypeSync"/>
  </ds:schemaRefs>
</ds:datastoreItem>
</file>

<file path=customXml/itemProps2.xml><?xml version="1.0" encoding="utf-8"?>
<ds:datastoreItem xmlns:ds="http://schemas.openxmlformats.org/officeDocument/2006/customXml" ds:itemID="{7B58D3C0-EF43-41D2-93A7-FC377C93C656}">
  <ds:schemaRefs>
    <ds:schemaRef ds:uri="92fac17d-6bf2-43e0-8062-237a3e0069f0"/>
    <ds:schemaRef ds:uri="a8141f85-a657-4eb9-a227-203e80c9c418"/>
    <ds:schemaRef ds:uri="dbddb092-ea66-4d4f-9ad2-c4b3e74ba5e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014158C-9A8B-402D-954B-F8A8F2997AC5}">
  <ds:schemaRefs>
    <ds:schemaRef ds:uri="http://schemas.microsoft.com/sharepoint/v3/contenttype/forms"/>
  </ds:schemaRefs>
</ds:datastoreItem>
</file>

<file path=customXml/itemProps4.xml><?xml version="1.0" encoding="utf-8"?>
<ds:datastoreItem xmlns:ds="http://schemas.openxmlformats.org/officeDocument/2006/customXml" ds:itemID="{99C82205-C31E-4A5A-B120-CA1166985AB3}">
  <ds:schemaRefs>
    <ds:schemaRef ds:uri="92fac17d-6bf2-43e0-8062-237a3e0069f0"/>
    <ds:schemaRef ds:uri="a8141f85-a657-4eb9-a227-203e80c9c418"/>
    <ds:schemaRef ds:uri="dbddb092-ea66-4d4f-9ad2-c4b3e74ba5e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CHOICE  Chemical Optimization of Cerebral Embolectomy Study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Chamorro</dc:creator>
  <cp:revision>5</cp:revision>
  <dcterms:modified xsi:type="dcterms:W3CDTF">2022-02-08T20:43:16Z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0x0101001AA53823A7280F48939A9462EAD672B4</vt:lpwstr>
  </property>
</Properties>
</file>