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4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70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070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070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879340" y="1182115"/>
            <a:ext cx="1990725" cy="304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070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1832" y="109842"/>
            <a:ext cx="3921125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70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40939" y="1166114"/>
            <a:ext cx="4053204" cy="3317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6" Type="http://schemas.openxmlformats.org/officeDocument/2006/relationships/image" Target="../media/image41.png"/><Relationship Id="rId21" Type="http://schemas.openxmlformats.org/officeDocument/2006/relationships/image" Target="../media/image36.png"/><Relationship Id="rId42" Type="http://schemas.openxmlformats.org/officeDocument/2006/relationships/image" Target="../media/image57.png"/><Relationship Id="rId47" Type="http://schemas.openxmlformats.org/officeDocument/2006/relationships/image" Target="../media/image62.png"/><Relationship Id="rId63" Type="http://schemas.openxmlformats.org/officeDocument/2006/relationships/image" Target="../media/image78.png"/><Relationship Id="rId68" Type="http://schemas.openxmlformats.org/officeDocument/2006/relationships/image" Target="../media/image83.png"/><Relationship Id="rId84" Type="http://schemas.openxmlformats.org/officeDocument/2006/relationships/image" Target="../media/image99.png"/><Relationship Id="rId89" Type="http://schemas.openxmlformats.org/officeDocument/2006/relationships/image" Target="../media/image104.png"/><Relationship Id="rId16" Type="http://schemas.openxmlformats.org/officeDocument/2006/relationships/image" Target="../media/image31.png"/><Relationship Id="rId11" Type="http://schemas.openxmlformats.org/officeDocument/2006/relationships/image" Target="../media/image26.png"/><Relationship Id="rId32" Type="http://schemas.openxmlformats.org/officeDocument/2006/relationships/image" Target="../media/image47.png"/><Relationship Id="rId37" Type="http://schemas.openxmlformats.org/officeDocument/2006/relationships/image" Target="../media/image52.png"/><Relationship Id="rId53" Type="http://schemas.openxmlformats.org/officeDocument/2006/relationships/image" Target="../media/image68.png"/><Relationship Id="rId58" Type="http://schemas.openxmlformats.org/officeDocument/2006/relationships/image" Target="../media/image73.png"/><Relationship Id="rId74" Type="http://schemas.openxmlformats.org/officeDocument/2006/relationships/image" Target="../media/image89.png"/><Relationship Id="rId79" Type="http://schemas.openxmlformats.org/officeDocument/2006/relationships/image" Target="../media/image94.png"/><Relationship Id="rId5" Type="http://schemas.openxmlformats.org/officeDocument/2006/relationships/image" Target="../media/image20.png"/><Relationship Id="rId90" Type="http://schemas.openxmlformats.org/officeDocument/2006/relationships/image" Target="../media/image105.png"/><Relationship Id="rId14" Type="http://schemas.openxmlformats.org/officeDocument/2006/relationships/image" Target="../media/image29.png"/><Relationship Id="rId22" Type="http://schemas.openxmlformats.org/officeDocument/2006/relationships/image" Target="../media/image37.png"/><Relationship Id="rId27" Type="http://schemas.openxmlformats.org/officeDocument/2006/relationships/image" Target="../media/image42.png"/><Relationship Id="rId30" Type="http://schemas.openxmlformats.org/officeDocument/2006/relationships/image" Target="../media/image45.png"/><Relationship Id="rId35" Type="http://schemas.openxmlformats.org/officeDocument/2006/relationships/image" Target="../media/image50.png"/><Relationship Id="rId43" Type="http://schemas.openxmlformats.org/officeDocument/2006/relationships/image" Target="../media/image58.png"/><Relationship Id="rId48" Type="http://schemas.openxmlformats.org/officeDocument/2006/relationships/image" Target="../media/image63.png"/><Relationship Id="rId56" Type="http://schemas.openxmlformats.org/officeDocument/2006/relationships/image" Target="../media/image71.png"/><Relationship Id="rId64" Type="http://schemas.openxmlformats.org/officeDocument/2006/relationships/image" Target="../media/image79.png"/><Relationship Id="rId69" Type="http://schemas.openxmlformats.org/officeDocument/2006/relationships/image" Target="../media/image84.png"/><Relationship Id="rId77" Type="http://schemas.openxmlformats.org/officeDocument/2006/relationships/image" Target="../media/image92.png"/><Relationship Id="rId8" Type="http://schemas.openxmlformats.org/officeDocument/2006/relationships/image" Target="../media/image23.png"/><Relationship Id="rId51" Type="http://schemas.openxmlformats.org/officeDocument/2006/relationships/image" Target="../media/image66.png"/><Relationship Id="rId72" Type="http://schemas.openxmlformats.org/officeDocument/2006/relationships/image" Target="../media/image87.png"/><Relationship Id="rId80" Type="http://schemas.openxmlformats.org/officeDocument/2006/relationships/image" Target="../media/image95.png"/><Relationship Id="rId85" Type="http://schemas.openxmlformats.org/officeDocument/2006/relationships/image" Target="../media/image100.png"/><Relationship Id="rId3" Type="http://schemas.openxmlformats.org/officeDocument/2006/relationships/image" Target="../media/image18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5" Type="http://schemas.openxmlformats.org/officeDocument/2006/relationships/image" Target="../media/image40.png"/><Relationship Id="rId33" Type="http://schemas.openxmlformats.org/officeDocument/2006/relationships/image" Target="../media/image48.png"/><Relationship Id="rId38" Type="http://schemas.openxmlformats.org/officeDocument/2006/relationships/image" Target="../media/image53.png"/><Relationship Id="rId46" Type="http://schemas.openxmlformats.org/officeDocument/2006/relationships/image" Target="../media/image61.png"/><Relationship Id="rId59" Type="http://schemas.openxmlformats.org/officeDocument/2006/relationships/image" Target="../media/image74.png"/><Relationship Id="rId67" Type="http://schemas.openxmlformats.org/officeDocument/2006/relationships/image" Target="../media/image82.png"/><Relationship Id="rId20" Type="http://schemas.openxmlformats.org/officeDocument/2006/relationships/image" Target="../media/image35.png"/><Relationship Id="rId41" Type="http://schemas.openxmlformats.org/officeDocument/2006/relationships/image" Target="../media/image56.png"/><Relationship Id="rId54" Type="http://schemas.openxmlformats.org/officeDocument/2006/relationships/image" Target="../media/image69.png"/><Relationship Id="rId62" Type="http://schemas.openxmlformats.org/officeDocument/2006/relationships/image" Target="../media/image77.png"/><Relationship Id="rId70" Type="http://schemas.openxmlformats.org/officeDocument/2006/relationships/image" Target="../media/image85.png"/><Relationship Id="rId75" Type="http://schemas.openxmlformats.org/officeDocument/2006/relationships/image" Target="../media/image90.png"/><Relationship Id="rId83" Type="http://schemas.openxmlformats.org/officeDocument/2006/relationships/image" Target="../media/image98.png"/><Relationship Id="rId88" Type="http://schemas.openxmlformats.org/officeDocument/2006/relationships/image" Target="../media/image103.png"/><Relationship Id="rId91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5" Type="http://schemas.openxmlformats.org/officeDocument/2006/relationships/image" Target="../media/image30.png"/><Relationship Id="rId23" Type="http://schemas.openxmlformats.org/officeDocument/2006/relationships/image" Target="../media/image38.png"/><Relationship Id="rId28" Type="http://schemas.openxmlformats.org/officeDocument/2006/relationships/image" Target="../media/image43.png"/><Relationship Id="rId36" Type="http://schemas.openxmlformats.org/officeDocument/2006/relationships/image" Target="../media/image51.png"/><Relationship Id="rId49" Type="http://schemas.openxmlformats.org/officeDocument/2006/relationships/image" Target="../media/image64.png"/><Relationship Id="rId57" Type="http://schemas.openxmlformats.org/officeDocument/2006/relationships/image" Target="../media/image72.png"/><Relationship Id="rId10" Type="http://schemas.openxmlformats.org/officeDocument/2006/relationships/image" Target="../media/image25.png"/><Relationship Id="rId31" Type="http://schemas.openxmlformats.org/officeDocument/2006/relationships/image" Target="../media/image46.png"/><Relationship Id="rId44" Type="http://schemas.openxmlformats.org/officeDocument/2006/relationships/image" Target="../media/image59.png"/><Relationship Id="rId52" Type="http://schemas.openxmlformats.org/officeDocument/2006/relationships/image" Target="../media/image67.png"/><Relationship Id="rId60" Type="http://schemas.openxmlformats.org/officeDocument/2006/relationships/image" Target="../media/image75.png"/><Relationship Id="rId65" Type="http://schemas.openxmlformats.org/officeDocument/2006/relationships/image" Target="../media/image80.png"/><Relationship Id="rId73" Type="http://schemas.openxmlformats.org/officeDocument/2006/relationships/image" Target="../media/image88.png"/><Relationship Id="rId78" Type="http://schemas.openxmlformats.org/officeDocument/2006/relationships/image" Target="../media/image93.png"/><Relationship Id="rId81" Type="http://schemas.openxmlformats.org/officeDocument/2006/relationships/image" Target="../media/image96.png"/><Relationship Id="rId86" Type="http://schemas.openxmlformats.org/officeDocument/2006/relationships/image" Target="../media/image101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39" Type="http://schemas.openxmlformats.org/officeDocument/2006/relationships/image" Target="../media/image54.png"/><Relationship Id="rId34" Type="http://schemas.openxmlformats.org/officeDocument/2006/relationships/image" Target="../media/image49.png"/><Relationship Id="rId50" Type="http://schemas.openxmlformats.org/officeDocument/2006/relationships/image" Target="../media/image65.png"/><Relationship Id="rId55" Type="http://schemas.openxmlformats.org/officeDocument/2006/relationships/image" Target="../media/image70.png"/><Relationship Id="rId76" Type="http://schemas.openxmlformats.org/officeDocument/2006/relationships/image" Target="../media/image91.png"/><Relationship Id="rId7" Type="http://schemas.openxmlformats.org/officeDocument/2006/relationships/image" Target="../media/image22.png"/><Relationship Id="rId71" Type="http://schemas.openxmlformats.org/officeDocument/2006/relationships/image" Target="../media/image86.png"/><Relationship Id="rId92" Type="http://schemas.openxmlformats.org/officeDocument/2006/relationships/image" Target="../media/image107.png"/><Relationship Id="rId2" Type="http://schemas.openxmlformats.org/officeDocument/2006/relationships/image" Target="../media/image17.png"/><Relationship Id="rId29" Type="http://schemas.openxmlformats.org/officeDocument/2006/relationships/image" Target="../media/image44.png"/><Relationship Id="rId24" Type="http://schemas.openxmlformats.org/officeDocument/2006/relationships/image" Target="../media/image39.png"/><Relationship Id="rId40" Type="http://schemas.openxmlformats.org/officeDocument/2006/relationships/image" Target="../media/image55.png"/><Relationship Id="rId45" Type="http://schemas.openxmlformats.org/officeDocument/2006/relationships/image" Target="../media/image60.png"/><Relationship Id="rId66" Type="http://schemas.openxmlformats.org/officeDocument/2006/relationships/image" Target="../media/image81.png"/><Relationship Id="rId87" Type="http://schemas.openxmlformats.org/officeDocument/2006/relationships/image" Target="../media/image102.png"/><Relationship Id="rId61" Type="http://schemas.openxmlformats.org/officeDocument/2006/relationships/image" Target="../media/image76.png"/><Relationship Id="rId82" Type="http://schemas.openxmlformats.org/officeDocument/2006/relationships/image" Target="../media/image97.png"/><Relationship Id="rId19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1.png"/><Relationship Id="rId4" Type="http://schemas.openxmlformats.org/officeDocument/2006/relationships/image" Target="../media/image1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63299"/>
            <a:ext cx="6735445" cy="1534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Repurposing</a:t>
            </a:r>
            <a:r>
              <a:rPr sz="3300" spc="-70" dirty="0"/>
              <a:t> </a:t>
            </a:r>
            <a:r>
              <a:rPr sz="3300" dirty="0"/>
              <a:t>Drugs</a:t>
            </a:r>
            <a:r>
              <a:rPr sz="3300" spc="-75" dirty="0"/>
              <a:t> </a:t>
            </a:r>
            <a:r>
              <a:rPr sz="3300" dirty="0"/>
              <a:t>for</a:t>
            </a:r>
            <a:r>
              <a:rPr sz="3300" spc="-90" dirty="0"/>
              <a:t> </a:t>
            </a:r>
            <a:r>
              <a:rPr sz="3300" dirty="0"/>
              <a:t>Treatment</a:t>
            </a:r>
            <a:r>
              <a:rPr sz="3300" spc="-95" dirty="0"/>
              <a:t> </a:t>
            </a:r>
            <a:r>
              <a:rPr sz="3300" spc="-25" dirty="0"/>
              <a:t>of </a:t>
            </a:r>
            <a:r>
              <a:rPr sz="3300" dirty="0"/>
              <a:t>Cardiovascular</a:t>
            </a:r>
            <a:r>
              <a:rPr sz="3300" spc="-150" dirty="0"/>
              <a:t> </a:t>
            </a:r>
            <a:r>
              <a:rPr sz="3300" dirty="0"/>
              <a:t>Disease</a:t>
            </a:r>
            <a:r>
              <a:rPr sz="3300" spc="-160" dirty="0"/>
              <a:t> </a:t>
            </a:r>
            <a:r>
              <a:rPr sz="3300" dirty="0"/>
              <a:t>Caused</a:t>
            </a:r>
            <a:r>
              <a:rPr sz="3300" spc="-160" dirty="0"/>
              <a:t> </a:t>
            </a:r>
            <a:r>
              <a:rPr sz="3300" spc="-25" dirty="0"/>
              <a:t>by </a:t>
            </a:r>
            <a:r>
              <a:rPr sz="3300" spc="-30" dirty="0"/>
              <a:t>SARS-</a:t>
            </a:r>
            <a:r>
              <a:rPr sz="3300" spc="-25" dirty="0"/>
              <a:t>CoV-</a:t>
            </a:r>
            <a:r>
              <a:rPr sz="3300" spc="-50" dirty="0"/>
              <a:t>2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665480" y="2081569"/>
            <a:ext cx="5839460" cy="1216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Joseph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Loscalzo,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MD,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PhD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800" i="1" dirty="0">
                <a:latin typeface="Arial"/>
                <a:cs typeface="Arial"/>
              </a:rPr>
              <a:t>Brigham</a:t>
            </a:r>
            <a:r>
              <a:rPr sz="1800" i="1" spc="-2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and</a:t>
            </a:r>
            <a:r>
              <a:rPr sz="1800" i="1" spc="-1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Women’s</a:t>
            </a:r>
            <a:r>
              <a:rPr sz="1800" i="1" spc="-1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Hospital</a:t>
            </a:r>
            <a:r>
              <a:rPr sz="1800" i="1" spc="-2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|</a:t>
            </a:r>
            <a:r>
              <a:rPr sz="1800" i="1" spc="-1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Harvard</a:t>
            </a:r>
            <a:r>
              <a:rPr sz="1800" i="1" spc="-2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Medical</a:t>
            </a:r>
            <a:r>
              <a:rPr sz="1800" i="1" spc="-20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School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i="1" dirty="0">
                <a:latin typeface="Arial"/>
                <a:cs typeface="Arial"/>
              </a:rPr>
              <a:t>November</a:t>
            </a:r>
            <a:r>
              <a:rPr sz="1800" i="1" spc="-1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13,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spc="-20" dirty="0">
                <a:latin typeface="Arial"/>
                <a:cs typeface="Arial"/>
              </a:rPr>
              <a:t>2020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77484" y="3472738"/>
            <a:ext cx="1266190" cy="160655"/>
          </a:xfrm>
          <a:custGeom>
            <a:avLst/>
            <a:gdLst/>
            <a:ahLst/>
            <a:cxnLst/>
            <a:rect l="l" t="t" r="r" b="b"/>
            <a:pathLst>
              <a:path w="1266190" h="160654">
                <a:moveTo>
                  <a:pt x="1266190" y="0"/>
                </a:moveTo>
                <a:lnTo>
                  <a:pt x="2184" y="0"/>
                </a:lnTo>
                <a:lnTo>
                  <a:pt x="2184" y="134632"/>
                </a:lnTo>
                <a:lnTo>
                  <a:pt x="0" y="134632"/>
                </a:lnTo>
                <a:lnTo>
                  <a:pt x="0" y="160032"/>
                </a:lnTo>
                <a:lnTo>
                  <a:pt x="1266190" y="160032"/>
                </a:lnTo>
                <a:lnTo>
                  <a:pt x="1266190" y="134632"/>
                </a:lnTo>
                <a:lnTo>
                  <a:pt x="1266190" y="0"/>
                </a:lnTo>
                <a:close/>
              </a:path>
            </a:pathLst>
          </a:custGeom>
          <a:solidFill>
            <a:srgbClr val="F0F9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77489" y="3162438"/>
            <a:ext cx="1266190" cy="160655"/>
          </a:xfrm>
          <a:custGeom>
            <a:avLst/>
            <a:gdLst/>
            <a:ahLst/>
            <a:cxnLst/>
            <a:rect l="l" t="t" r="r" b="b"/>
            <a:pathLst>
              <a:path w="1266190" h="160654">
                <a:moveTo>
                  <a:pt x="1266185" y="160617"/>
                </a:moveTo>
                <a:lnTo>
                  <a:pt x="0" y="160617"/>
                </a:lnTo>
                <a:lnTo>
                  <a:pt x="0" y="0"/>
                </a:lnTo>
                <a:lnTo>
                  <a:pt x="1266185" y="0"/>
                </a:lnTo>
                <a:lnTo>
                  <a:pt x="1266185" y="160617"/>
                </a:lnTo>
                <a:close/>
              </a:path>
            </a:pathLst>
          </a:custGeom>
          <a:solidFill>
            <a:srgbClr val="F0F9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877489" y="2857407"/>
            <a:ext cx="1266190" cy="160655"/>
          </a:xfrm>
          <a:custGeom>
            <a:avLst/>
            <a:gdLst/>
            <a:ahLst/>
            <a:cxnLst/>
            <a:rect l="l" t="t" r="r" b="b"/>
            <a:pathLst>
              <a:path w="1266190" h="160655">
                <a:moveTo>
                  <a:pt x="1266185" y="160460"/>
                </a:moveTo>
                <a:lnTo>
                  <a:pt x="0" y="160460"/>
                </a:lnTo>
                <a:lnTo>
                  <a:pt x="0" y="0"/>
                </a:lnTo>
                <a:lnTo>
                  <a:pt x="1266185" y="0"/>
                </a:lnTo>
                <a:lnTo>
                  <a:pt x="1266185" y="160460"/>
                </a:lnTo>
                <a:close/>
              </a:path>
            </a:pathLst>
          </a:custGeom>
          <a:solidFill>
            <a:srgbClr val="F0F9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77488" y="2250928"/>
            <a:ext cx="1266190" cy="160655"/>
          </a:xfrm>
          <a:custGeom>
            <a:avLst/>
            <a:gdLst/>
            <a:ahLst/>
            <a:cxnLst/>
            <a:rect l="l" t="t" r="r" b="b"/>
            <a:pathLst>
              <a:path w="1266190" h="160655">
                <a:moveTo>
                  <a:pt x="1266185" y="160616"/>
                </a:moveTo>
                <a:lnTo>
                  <a:pt x="0" y="160616"/>
                </a:lnTo>
                <a:lnTo>
                  <a:pt x="0" y="0"/>
                </a:lnTo>
                <a:lnTo>
                  <a:pt x="1266185" y="0"/>
                </a:lnTo>
                <a:lnTo>
                  <a:pt x="1266185" y="160616"/>
                </a:lnTo>
                <a:close/>
              </a:path>
            </a:pathLst>
          </a:custGeom>
          <a:solidFill>
            <a:srgbClr val="F0F9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77488" y="1808959"/>
            <a:ext cx="1266190" cy="160655"/>
          </a:xfrm>
          <a:custGeom>
            <a:avLst/>
            <a:gdLst/>
            <a:ahLst/>
            <a:cxnLst/>
            <a:rect l="l" t="t" r="r" b="b"/>
            <a:pathLst>
              <a:path w="1266190" h="160655">
                <a:moveTo>
                  <a:pt x="1266185" y="160461"/>
                </a:moveTo>
                <a:lnTo>
                  <a:pt x="0" y="160461"/>
                </a:lnTo>
                <a:lnTo>
                  <a:pt x="0" y="0"/>
                </a:lnTo>
                <a:lnTo>
                  <a:pt x="1266185" y="0"/>
                </a:lnTo>
                <a:lnTo>
                  <a:pt x="1266185" y="160461"/>
                </a:lnTo>
                <a:close/>
              </a:path>
            </a:pathLst>
          </a:custGeom>
          <a:solidFill>
            <a:srgbClr val="F0F9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77488" y="4072078"/>
            <a:ext cx="1266190" cy="160655"/>
          </a:xfrm>
          <a:custGeom>
            <a:avLst/>
            <a:gdLst/>
            <a:ahLst/>
            <a:cxnLst/>
            <a:rect l="l" t="t" r="r" b="b"/>
            <a:pathLst>
              <a:path w="1266190" h="160654">
                <a:moveTo>
                  <a:pt x="1266185" y="160460"/>
                </a:moveTo>
                <a:lnTo>
                  <a:pt x="0" y="160460"/>
                </a:lnTo>
                <a:lnTo>
                  <a:pt x="0" y="0"/>
                </a:lnTo>
                <a:lnTo>
                  <a:pt x="1266185" y="0"/>
                </a:lnTo>
                <a:lnTo>
                  <a:pt x="1266185" y="160460"/>
                </a:lnTo>
                <a:close/>
              </a:path>
            </a:pathLst>
          </a:custGeom>
          <a:solidFill>
            <a:srgbClr val="F0F9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879668" y="3764254"/>
            <a:ext cx="2534920" cy="160655"/>
          </a:xfrm>
          <a:custGeom>
            <a:avLst/>
            <a:gdLst/>
            <a:ahLst/>
            <a:cxnLst/>
            <a:rect l="l" t="t" r="r" b="b"/>
            <a:pathLst>
              <a:path w="2534920" h="160654">
                <a:moveTo>
                  <a:pt x="1264005" y="0"/>
                </a:moveTo>
                <a:lnTo>
                  <a:pt x="0" y="0"/>
                </a:lnTo>
                <a:lnTo>
                  <a:pt x="0" y="160604"/>
                </a:lnTo>
                <a:lnTo>
                  <a:pt x="1264005" y="160604"/>
                </a:lnTo>
                <a:lnTo>
                  <a:pt x="1264005" y="0"/>
                </a:lnTo>
                <a:close/>
              </a:path>
              <a:path w="2534920" h="160654">
                <a:moveTo>
                  <a:pt x="2534386" y="12"/>
                </a:moveTo>
                <a:lnTo>
                  <a:pt x="1268209" y="12"/>
                </a:lnTo>
                <a:lnTo>
                  <a:pt x="1268209" y="160629"/>
                </a:lnTo>
                <a:lnTo>
                  <a:pt x="2534386" y="160629"/>
                </a:lnTo>
                <a:lnTo>
                  <a:pt x="2534386" y="12"/>
                </a:lnTo>
                <a:close/>
              </a:path>
            </a:pathLst>
          </a:custGeom>
          <a:solidFill>
            <a:srgbClr val="F0F9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47881" y="3337708"/>
            <a:ext cx="1266190" cy="160655"/>
          </a:xfrm>
          <a:custGeom>
            <a:avLst/>
            <a:gdLst/>
            <a:ahLst/>
            <a:cxnLst/>
            <a:rect l="l" t="t" r="r" b="b"/>
            <a:pathLst>
              <a:path w="1266190" h="160654">
                <a:moveTo>
                  <a:pt x="1266184" y="160616"/>
                </a:moveTo>
                <a:lnTo>
                  <a:pt x="0" y="160616"/>
                </a:lnTo>
                <a:lnTo>
                  <a:pt x="0" y="0"/>
                </a:lnTo>
                <a:lnTo>
                  <a:pt x="1266184" y="0"/>
                </a:lnTo>
                <a:lnTo>
                  <a:pt x="1266184" y="160616"/>
                </a:lnTo>
                <a:close/>
              </a:path>
            </a:pathLst>
          </a:custGeom>
          <a:solidFill>
            <a:srgbClr val="F0F9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147881" y="1382256"/>
            <a:ext cx="1266190" cy="160655"/>
          </a:xfrm>
          <a:custGeom>
            <a:avLst/>
            <a:gdLst/>
            <a:ahLst/>
            <a:cxnLst/>
            <a:rect l="l" t="t" r="r" b="b"/>
            <a:pathLst>
              <a:path w="1266190" h="160655">
                <a:moveTo>
                  <a:pt x="1266185" y="160617"/>
                </a:moveTo>
                <a:lnTo>
                  <a:pt x="0" y="160617"/>
                </a:lnTo>
                <a:lnTo>
                  <a:pt x="0" y="0"/>
                </a:lnTo>
                <a:lnTo>
                  <a:pt x="1266185" y="0"/>
                </a:lnTo>
                <a:lnTo>
                  <a:pt x="1266185" y="160617"/>
                </a:lnTo>
                <a:close/>
              </a:path>
            </a:pathLst>
          </a:custGeom>
          <a:solidFill>
            <a:srgbClr val="E2F4E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4604293" y="3439095"/>
            <a:ext cx="1275715" cy="167640"/>
            <a:chOff x="4604293" y="3439095"/>
            <a:chExt cx="1275715" cy="167640"/>
          </a:xfrm>
        </p:grpSpPr>
        <p:sp>
          <p:nvSpPr>
            <p:cNvPr id="12" name="object 12"/>
            <p:cNvSpPr/>
            <p:nvPr/>
          </p:nvSpPr>
          <p:spPr>
            <a:xfrm>
              <a:off x="4604283" y="3439096"/>
              <a:ext cx="1275715" cy="168275"/>
            </a:xfrm>
            <a:custGeom>
              <a:avLst/>
              <a:gdLst/>
              <a:ahLst/>
              <a:cxnLst/>
              <a:rect l="l" t="t" r="r" b="b"/>
              <a:pathLst>
                <a:path w="1275714" h="168275">
                  <a:moveTo>
                    <a:pt x="1275384" y="0"/>
                  </a:moveTo>
                  <a:lnTo>
                    <a:pt x="0" y="0"/>
                  </a:lnTo>
                  <a:lnTo>
                    <a:pt x="0" y="33032"/>
                  </a:lnTo>
                  <a:lnTo>
                    <a:pt x="0" y="167652"/>
                  </a:lnTo>
                  <a:lnTo>
                    <a:pt x="1273200" y="167652"/>
                  </a:lnTo>
                  <a:lnTo>
                    <a:pt x="1273200" y="33032"/>
                  </a:lnTo>
                  <a:lnTo>
                    <a:pt x="1275384" y="33032"/>
                  </a:lnTo>
                  <a:lnTo>
                    <a:pt x="1275384" y="0"/>
                  </a:lnTo>
                  <a:close/>
                </a:path>
              </a:pathLst>
            </a:custGeom>
            <a:solidFill>
              <a:srgbClr val="8FD7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877489" y="3472138"/>
              <a:ext cx="2540" cy="134620"/>
            </a:xfrm>
            <a:custGeom>
              <a:avLst/>
              <a:gdLst/>
              <a:ahLst/>
              <a:cxnLst/>
              <a:rect l="l" t="t" r="r" b="b"/>
              <a:pathLst>
                <a:path w="2539" h="134620">
                  <a:moveTo>
                    <a:pt x="2180" y="134600"/>
                  </a:moveTo>
                  <a:lnTo>
                    <a:pt x="0" y="134600"/>
                  </a:lnTo>
                  <a:lnTo>
                    <a:pt x="0" y="0"/>
                  </a:lnTo>
                  <a:lnTo>
                    <a:pt x="2180" y="0"/>
                  </a:lnTo>
                  <a:lnTo>
                    <a:pt x="2180" y="134600"/>
                  </a:lnTo>
                  <a:close/>
                </a:path>
              </a:pathLst>
            </a:custGeom>
            <a:solidFill>
              <a:srgbClr val="8CD6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4604293" y="3748889"/>
            <a:ext cx="1275715" cy="321945"/>
            <a:chOff x="4604293" y="3748889"/>
            <a:chExt cx="1275715" cy="321945"/>
          </a:xfrm>
        </p:grpSpPr>
        <p:sp>
          <p:nvSpPr>
            <p:cNvPr id="15" name="object 15"/>
            <p:cNvSpPr/>
            <p:nvPr/>
          </p:nvSpPr>
          <p:spPr>
            <a:xfrm>
              <a:off x="4604283" y="3748900"/>
              <a:ext cx="1275715" cy="321310"/>
            </a:xfrm>
            <a:custGeom>
              <a:avLst/>
              <a:gdLst/>
              <a:ahLst/>
              <a:cxnLst/>
              <a:rect l="l" t="t" r="r" b="b"/>
              <a:pathLst>
                <a:path w="1275714" h="321310">
                  <a:moveTo>
                    <a:pt x="1275384" y="0"/>
                  </a:moveTo>
                  <a:lnTo>
                    <a:pt x="0" y="0"/>
                  </a:lnTo>
                  <a:lnTo>
                    <a:pt x="0" y="15240"/>
                  </a:lnTo>
                  <a:lnTo>
                    <a:pt x="0" y="176530"/>
                  </a:lnTo>
                  <a:lnTo>
                    <a:pt x="0" y="321310"/>
                  </a:lnTo>
                  <a:lnTo>
                    <a:pt x="1275384" y="321310"/>
                  </a:lnTo>
                  <a:lnTo>
                    <a:pt x="1275384" y="176530"/>
                  </a:lnTo>
                  <a:lnTo>
                    <a:pt x="1273200" y="176530"/>
                  </a:lnTo>
                  <a:lnTo>
                    <a:pt x="1273200" y="15240"/>
                  </a:lnTo>
                  <a:lnTo>
                    <a:pt x="1275384" y="15240"/>
                  </a:lnTo>
                  <a:lnTo>
                    <a:pt x="1275384" y="0"/>
                  </a:lnTo>
                  <a:close/>
                </a:path>
              </a:pathLst>
            </a:custGeom>
            <a:solidFill>
              <a:srgbClr val="F0F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77488" y="3764239"/>
              <a:ext cx="2540" cy="160655"/>
            </a:xfrm>
            <a:custGeom>
              <a:avLst/>
              <a:gdLst/>
              <a:ahLst/>
              <a:cxnLst/>
              <a:rect l="l" t="t" r="r" b="b"/>
              <a:pathLst>
                <a:path w="2539" h="160654">
                  <a:moveTo>
                    <a:pt x="2181" y="160617"/>
                  </a:moveTo>
                  <a:lnTo>
                    <a:pt x="0" y="160617"/>
                  </a:lnTo>
                  <a:lnTo>
                    <a:pt x="0" y="0"/>
                  </a:lnTo>
                  <a:lnTo>
                    <a:pt x="2181" y="0"/>
                  </a:lnTo>
                  <a:lnTo>
                    <a:pt x="2181" y="160617"/>
                  </a:lnTo>
                  <a:close/>
                </a:path>
              </a:pathLst>
            </a:custGeom>
            <a:solidFill>
              <a:srgbClr val="E3F5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4604293" y="4377715"/>
            <a:ext cx="2540000" cy="284480"/>
            <a:chOff x="4604293" y="4377715"/>
            <a:chExt cx="2540000" cy="284480"/>
          </a:xfrm>
        </p:grpSpPr>
        <p:sp>
          <p:nvSpPr>
            <p:cNvPr id="18" name="object 18"/>
            <p:cNvSpPr/>
            <p:nvPr/>
          </p:nvSpPr>
          <p:spPr>
            <a:xfrm>
              <a:off x="4604283" y="4377727"/>
              <a:ext cx="2540000" cy="284480"/>
            </a:xfrm>
            <a:custGeom>
              <a:avLst/>
              <a:gdLst/>
              <a:ahLst/>
              <a:cxnLst/>
              <a:rect l="l" t="t" r="r" b="b"/>
              <a:pathLst>
                <a:path w="2540000" h="284479">
                  <a:moveTo>
                    <a:pt x="2539390" y="0"/>
                  </a:moveTo>
                  <a:lnTo>
                    <a:pt x="1275384" y="0"/>
                  </a:lnTo>
                  <a:lnTo>
                    <a:pt x="1275384" y="124460"/>
                  </a:lnTo>
                  <a:lnTo>
                    <a:pt x="1275384" y="159854"/>
                  </a:lnTo>
                  <a:lnTo>
                    <a:pt x="1273200" y="159854"/>
                  </a:lnTo>
                  <a:lnTo>
                    <a:pt x="1273200" y="124460"/>
                  </a:lnTo>
                  <a:lnTo>
                    <a:pt x="1275384" y="124460"/>
                  </a:lnTo>
                  <a:lnTo>
                    <a:pt x="1275384" y="0"/>
                  </a:lnTo>
                  <a:lnTo>
                    <a:pt x="1273200" y="0"/>
                  </a:lnTo>
                  <a:lnTo>
                    <a:pt x="1273200" y="124294"/>
                  </a:lnTo>
                  <a:lnTo>
                    <a:pt x="0" y="124294"/>
                  </a:lnTo>
                  <a:lnTo>
                    <a:pt x="0" y="159854"/>
                  </a:lnTo>
                  <a:lnTo>
                    <a:pt x="0" y="284314"/>
                  </a:lnTo>
                  <a:lnTo>
                    <a:pt x="1275384" y="284314"/>
                  </a:lnTo>
                  <a:lnTo>
                    <a:pt x="1275384" y="160020"/>
                  </a:lnTo>
                  <a:lnTo>
                    <a:pt x="2539390" y="160020"/>
                  </a:lnTo>
                  <a:lnTo>
                    <a:pt x="2539390" y="124460"/>
                  </a:lnTo>
                  <a:lnTo>
                    <a:pt x="2539390" y="0"/>
                  </a:lnTo>
                  <a:close/>
                </a:path>
              </a:pathLst>
            </a:custGeom>
            <a:solidFill>
              <a:srgbClr val="F0F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877489" y="4501579"/>
              <a:ext cx="2540" cy="36195"/>
            </a:xfrm>
            <a:custGeom>
              <a:avLst/>
              <a:gdLst/>
              <a:ahLst/>
              <a:cxnLst/>
              <a:rect l="l" t="t" r="r" b="b"/>
              <a:pathLst>
                <a:path w="2539" h="36195">
                  <a:moveTo>
                    <a:pt x="2179" y="36141"/>
                  </a:moveTo>
                  <a:lnTo>
                    <a:pt x="0" y="36141"/>
                  </a:lnTo>
                  <a:lnTo>
                    <a:pt x="0" y="0"/>
                  </a:lnTo>
                  <a:lnTo>
                    <a:pt x="2179" y="0"/>
                  </a:lnTo>
                  <a:lnTo>
                    <a:pt x="2179" y="36141"/>
                  </a:lnTo>
                  <a:close/>
                </a:path>
              </a:pathLst>
            </a:custGeom>
            <a:solidFill>
              <a:srgbClr val="E3F5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5877489" y="4822673"/>
            <a:ext cx="2536825" cy="160655"/>
            <a:chOff x="5877489" y="4822673"/>
            <a:chExt cx="2536825" cy="160655"/>
          </a:xfrm>
        </p:grpSpPr>
        <p:sp>
          <p:nvSpPr>
            <p:cNvPr id="21" name="object 21"/>
            <p:cNvSpPr/>
            <p:nvPr/>
          </p:nvSpPr>
          <p:spPr>
            <a:xfrm>
              <a:off x="5877489" y="4822674"/>
              <a:ext cx="1266190" cy="160655"/>
            </a:xfrm>
            <a:custGeom>
              <a:avLst/>
              <a:gdLst/>
              <a:ahLst/>
              <a:cxnLst/>
              <a:rect l="l" t="t" r="r" b="b"/>
              <a:pathLst>
                <a:path w="1266190" h="160654">
                  <a:moveTo>
                    <a:pt x="1266184" y="160461"/>
                  </a:moveTo>
                  <a:lnTo>
                    <a:pt x="0" y="160461"/>
                  </a:lnTo>
                  <a:lnTo>
                    <a:pt x="0" y="0"/>
                  </a:lnTo>
                  <a:lnTo>
                    <a:pt x="1266184" y="0"/>
                  </a:lnTo>
                  <a:lnTo>
                    <a:pt x="1266184" y="160461"/>
                  </a:lnTo>
                  <a:close/>
                </a:path>
              </a:pathLst>
            </a:custGeom>
            <a:solidFill>
              <a:srgbClr val="E9F7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147881" y="4822673"/>
              <a:ext cx="1266190" cy="160655"/>
            </a:xfrm>
            <a:custGeom>
              <a:avLst/>
              <a:gdLst/>
              <a:ahLst/>
              <a:cxnLst/>
              <a:rect l="l" t="t" r="r" b="b"/>
              <a:pathLst>
                <a:path w="1266190" h="160654">
                  <a:moveTo>
                    <a:pt x="1266184" y="160461"/>
                  </a:moveTo>
                  <a:lnTo>
                    <a:pt x="0" y="160461"/>
                  </a:lnTo>
                  <a:lnTo>
                    <a:pt x="0" y="0"/>
                  </a:lnTo>
                  <a:lnTo>
                    <a:pt x="1266184" y="0"/>
                  </a:lnTo>
                  <a:lnTo>
                    <a:pt x="1266184" y="160461"/>
                  </a:lnTo>
                  <a:close/>
                </a:path>
              </a:pathLst>
            </a:custGeom>
            <a:solidFill>
              <a:srgbClr val="F0F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4604293" y="1488500"/>
            <a:ext cx="1275715" cy="167640"/>
          </a:xfrm>
          <a:custGeom>
            <a:avLst/>
            <a:gdLst/>
            <a:ahLst/>
            <a:cxnLst/>
            <a:rect l="l" t="t" r="r" b="b"/>
            <a:pathLst>
              <a:path w="1275714" h="167639">
                <a:moveTo>
                  <a:pt x="1275376" y="167159"/>
                </a:moveTo>
                <a:lnTo>
                  <a:pt x="0" y="167159"/>
                </a:lnTo>
                <a:lnTo>
                  <a:pt x="0" y="0"/>
                </a:lnTo>
                <a:lnTo>
                  <a:pt x="1275376" y="0"/>
                </a:lnTo>
                <a:lnTo>
                  <a:pt x="1275376" y="167159"/>
                </a:lnTo>
                <a:close/>
              </a:path>
            </a:pathLst>
          </a:custGeom>
          <a:solidFill>
            <a:srgbClr val="73CEA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04293" y="762528"/>
            <a:ext cx="1275376" cy="287897"/>
          </a:xfrm>
          <a:prstGeom prst="rect">
            <a:avLst/>
          </a:prstGeom>
        </p:spPr>
      </p:pic>
      <p:sp>
        <p:nvSpPr>
          <p:cNvPr id="25" name="object 25"/>
          <p:cNvSpPr/>
          <p:nvPr/>
        </p:nvSpPr>
        <p:spPr>
          <a:xfrm>
            <a:off x="5886679" y="2413095"/>
            <a:ext cx="1257300" cy="167640"/>
          </a:xfrm>
          <a:custGeom>
            <a:avLst/>
            <a:gdLst/>
            <a:ahLst/>
            <a:cxnLst/>
            <a:rect l="l" t="t" r="r" b="b"/>
            <a:pathLst>
              <a:path w="1257300" h="167639">
                <a:moveTo>
                  <a:pt x="1256995" y="167159"/>
                </a:moveTo>
                <a:lnTo>
                  <a:pt x="0" y="167159"/>
                </a:lnTo>
                <a:lnTo>
                  <a:pt x="0" y="0"/>
                </a:lnTo>
                <a:lnTo>
                  <a:pt x="1256995" y="0"/>
                </a:lnTo>
                <a:lnTo>
                  <a:pt x="1256995" y="167159"/>
                </a:lnTo>
                <a:close/>
              </a:path>
            </a:pathLst>
          </a:custGeom>
          <a:solidFill>
            <a:srgbClr val="DBF2E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object 2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39823" y="763928"/>
            <a:ext cx="164816" cy="71660"/>
          </a:xfrm>
          <a:prstGeom prst="rect">
            <a:avLst/>
          </a:prstGeom>
        </p:spPr>
      </p:pic>
      <p:sp>
        <p:nvSpPr>
          <p:cNvPr id="27" name="object 27"/>
          <p:cNvSpPr/>
          <p:nvPr/>
        </p:nvSpPr>
        <p:spPr>
          <a:xfrm>
            <a:off x="6842074" y="762533"/>
            <a:ext cx="241935" cy="58419"/>
          </a:xfrm>
          <a:custGeom>
            <a:avLst/>
            <a:gdLst/>
            <a:ahLst/>
            <a:cxnLst/>
            <a:rect l="l" t="t" r="r" b="b"/>
            <a:pathLst>
              <a:path w="241934" h="58419">
                <a:moveTo>
                  <a:pt x="50469" y="35826"/>
                </a:moveTo>
                <a:lnTo>
                  <a:pt x="40817" y="35826"/>
                </a:lnTo>
                <a:lnTo>
                  <a:pt x="40665" y="37858"/>
                </a:lnTo>
                <a:lnTo>
                  <a:pt x="40195" y="39725"/>
                </a:lnTo>
                <a:lnTo>
                  <a:pt x="32410" y="49377"/>
                </a:lnTo>
                <a:lnTo>
                  <a:pt x="30848" y="50165"/>
                </a:lnTo>
                <a:lnTo>
                  <a:pt x="28816" y="50469"/>
                </a:lnTo>
                <a:lnTo>
                  <a:pt x="23685" y="50469"/>
                </a:lnTo>
                <a:lnTo>
                  <a:pt x="9817" y="31940"/>
                </a:lnTo>
                <a:lnTo>
                  <a:pt x="9817" y="26631"/>
                </a:lnTo>
                <a:lnTo>
                  <a:pt x="10134" y="23990"/>
                </a:lnTo>
                <a:lnTo>
                  <a:pt x="10756" y="21501"/>
                </a:lnTo>
                <a:lnTo>
                  <a:pt x="11379" y="18846"/>
                </a:lnTo>
                <a:lnTo>
                  <a:pt x="23685" y="8102"/>
                </a:lnTo>
                <a:lnTo>
                  <a:pt x="28663" y="8102"/>
                </a:lnTo>
                <a:lnTo>
                  <a:pt x="30530" y="8255"/>
                </a:lnTo>
                <a:lnTo>
                  <a:pt x="32092" y="8877"/>
                </a:lnTo>
                <a:lnTo>
                  <a:pt x="33489" y="9347"/>
                </a:lnTo>
                <a:lnTo>
                  <a:pt x="34899" y="10121"/>
                </a:lnTo>
                <a:lnTo>
                  <a:pt x="35991" y="11214"/>
                </a:lnTo>
                <a:lnTo>
                  <a:pt x="37236" y="12153"/>
                </a:lnTo>
                <a:lnTo>
                  <a:pt x="38163" y="13398"/>
                </a:lnTo>
                <a:lnTo>
                  <a:pt x="38785" y="14643"/>
                </a:lnTo>
                <a:lnTo>
                  <a:pt x="39573" y="16040"/>
                </a:lnTo>
                <a:lnTo>
                  <a:pt x="40195" y="17449"/>
                </a:lnTo>
                <a:lnTo>
                  <a:pt x="40500" y="19164"/>
                </a:lnTo>
                <a:lnTo>
                  <a:pt x="50317" y="19164"/>
                </a:lnTo>
                <a:lnTo>
                  <a:pt x="42837" y="5143"/>
                </a:lnTo>
                <a:lnTo>
                  <a:pt x="40665" y="3429"/>
                </a:lnTo>
                <a:lnTo>
                  <a:pt x="38163" y="2184"/>
                </a:lnTo>
                <a:lnTo>
                  <a:pt x="35521" y="1244"/>
                </a:lnTo>
                <a:lnTo>
                  <a:pt x="32715" y="469"/>
                </a:lnTo>
                <a:lnTo>
                  <a:pt x="29756" y="0"/>
                </a:lnTo>
                <a:lnTo>
                  <a:pt x="22593" y="0"/>
                </a:lnTo>
                <a:lnTo>
                  <a:pt x="7162" y="8724"/>
                </a:lnTo>
                <a:lnTo>
                  <a:pt x="4826" y="11366"/>
                </a:lnTo>
                <a:lnTo>
                  <a:pt x="2959" y="14490"/>
                </a:lnTo>
                <a:lnTo>
                  <a:pt x="1866" y="18072"/>
                </a:lnTo>
                <a:lnTo>
                  <a:pt x="622" y="21501"/>
                </a:lnTo>
                <a:lnTo>
                  <a:pt x="0" y="25234"/>
                </a:lnTo>
                <a:lnTo>
                  <a:pt x="0" y="33185"/>
                </a:lnTo>
                <a:lnTo>
                  <a:pt x="622" y="37071"/>
                </a:lnTo>
                <a:lnTo>
                  <a:pt x="1866" y="40500"/>
                </a:lnTo>
                <a:lnTo>
                  <a:pt x="2959" y="44081"/>
                </a:lnTo>
                <a:lnTo>
                  <a:pt x="4826" y="47205"/>
                </a:lnTo>
                <a:lnTo>
                  <a:pt x="7162" y="49847"/>
                </a:lnTo>
                <a:lnTo>
                  <a:pt x="9347" y="52501"/>
                </a:lnTo>
                <a:lnTo>
                  <a:pt x="12153" y="54673"/>
                </a:lnTo>
                <a:lnTo>
                  <a:pt x="15582" y="56083"/>
                </a:lnTo>
                <a:lnTo>
                  <a:pt x="18846" y="57645"/>
                </a:lnTo>
                <a:lnTo>
                  <a:pt x="22593" y="58420"/>
                </a:lnTo>
                <a:lnTo>
                  <a:pt x="30073" y="58420"/>
                </a:lnTo>
                <a:lnTo>
                  <a:pt x="48298" y="45021"/>
                </a:lnTo>
                <a:lnTo>
                  <a:pt x="49542" y="42367"/>
                </a:lnTo>
                <a:lnTo>
                  <a:pt x="50165" y="39255"/>
                </a:lnTo>
                <a:lnTo>
                  <a:pt x="50469" y="35826"/>
                </a:lnTo>
                <a:close/>
              </a:path>
              <a:path w="241934" h="58419">
                <a:moveTo>
                  <a:pt x="79921" y="31623"/>
                </a:moveTo>
                <a:lnTo>
                  <a:pt x="57175" y="31623"/>
                </a:lnTo>
                <a:lnTo>
                  <a:pt x="57175" y="40030"/>
                </a:lnTo>
                <a:lnTo>
                  <a:pt x="79921" y="40030"/>
                </a:lnTo>
                <a:lnTo>
                  <a:pt x="79921" y="31623"/>
                </a:lnTo>
                <a:close/>
              </a:path>
              <a:path w="241934" h="58419">
                <a:moveTo>
                  <a:pt x="112014" y="15887"/>
                </a:moveTo>
                <a:lnTo>
                  <a:pt x="111226" y="15887"/>
                </a:lnTo>
                <a:lnTo>
                  <a:pt x="110921" y="15735"/>
                </a:lnTo>
                <a:lnTo>
                  <a:pt x="107340" y="15735"/>
                </a:lnTo>
                <a:lnTo>
                  <a:pt x="106083" y="15887"/>
                </a:lnTo>
                <a:lnTo>
                  <a:pt x="104686" y="16510"/>
                </a:lnTo>
                <a:lnTo>
                  <a:pt x="103441" y="16979"/>
                </a:lnTo>
                <a:lnTo>
                  <a:pt x="102196" y="17602"/>
                </a:lnTo>
                <a:lnTo>
                  <a:pt x="101257" y="18542"/>
                </a:lnTo>
                <a:lnTo>
                  <a:pt x="100164" y="19316"/>
                </a:lnTo>
                <a:lnTo>
                  <a:pt x="99237" y="20408"/>
                </a:lnTo>
                <a:lnTo>
                  <a:pt x="98450" y="21336"/>
                </a:lnTo>
                <a:lnTo>
                  <a:pt x="97675" y="22428"/>
                </a:lnTo>
                <a:lnTo>
                  <a:pt x="97205" y="23520"/>
                </a:lnTo>
                <a:lnTo>
                  <a:pt x="96901" y="24612"/>
                </a:lnTo>
                <a:lnTo>
                  <a:pt x="96748" y="24612"/>
                </a:lnTo>
                <a:lnTo>
                  <a:pt x="96748" y="16827"/>
                </a:lnTo>
                <a:lnTo>
                  <a:pt x="88480" y="16827"/>
                </a:lnTo>
                <a:lnTo>
                  <a:pt x="88480" y="57175"/>
                </a:lnTo>
                <a:lnTo>
                  <a:pt x="97370" y="57175"/>
                </a:lnTo>
                <a:lnTo>
                  <a:pt x="97370" y="35674"/>
                </a:lnTo>
                <a:lnTo>
                  <a:pt x="97675" y="33642"/>
                </a:lnTo>
                <a:lnTo>
                  <a:pt x="106718" y="24142"/>
                </a:lnTo>
                <a:lnTo>
                  <a:pt x="110134" y="24142"/>
                </a:lnTo>
                <a:lnTo>
                  <a:pt x="111391" y="24460"/>
                </a:lnTo>
                <a:lnTo>
                  <a:pt x="112014" y="24460"/>
                </a:lnTo>
                <a:lnTo>
                  <a:pt x="112014" y="15887"/>
                </a:lnTo>
                <a:close/>
              </a:path>
              <a:path w="241934" h="58419">
                <a:moveTo>
                  <a:pt x="154076" y="51092"/>
                </a:moveTo>
                <a:lnTo>
                  <a:pt x="153606" y="51092"/>
                </a:lnTo>
                <a:lnTo>
                  <a:pt x="153136" y="51257"/>
                </a:lnTo>
                <a:lnTo>
                  <a:pt x="150952" y="51257"/>
                </a:lnTo>
                <a:lnTo>
                  <a:pt x="150329" y="50939"/>
                </a:lnTo>
                <a:lnTo>
                  <a:pt x="150177" y="50469"/>
                </a:lnTo>
                <a:lnTo>
                  <a:pt x="149860" y="49999"/>
                </a:lnTo>
                <a:lnTo>
                  <a:pt x="149771" y="49542"/>
                </a:lnTo>
                <a:lnTo>
                  <a:pt x="149707" y="36918"/>
                </a:lnTo>
                <a:lnTo>
                  <a:pt x="149707" y="25234"/>
                </a:lnTo>
                <a:lnTo>
                  <a:pt x="149237" y="23368"/>
                </a:lnTo>
                <a:lnTo>
                  <a:pt x="148831" y="22745"/>
                </a:lnTo>
                <a:lnTo>
                  <a:pt x="148310" y="21958"/>
                </a:lnTo>
                <a:lnTo>
                  <a:pt x="147370" y="20408"/>
                </a:lnTo>
                <a:lnTo>
                  <a:pt x="146126" y="19316"/>
                </a:lnTo>
                <a:lnTo>
                  <a:pt x="143014" y="17449"/>
                </a:lnTo>
                <a:lnTo>
                  <a:pt x="141300" y="16662"/>
                </a:lnTo>
                <a:lnTo>
                  <a:pt x="139420" y="16357"/>
                </a:lnTo>
                <a:lnTo>
                  <a:pt x="137401" y="15887"/>
                </a:lnTo>
                <a:lnTo>
                  <a:pt x="135534" y="15735"/>
                </a:lnTo>
                <a:lnTo>
                  <a:pt x="131330" y="15735"/>
                </a:lnTo>
                <a:lnTo>
                  <a:pt x="129146" y="15887"/>
                </a:lnTo>
                <a:lnTo>
                  <a:pt x="126961" y="16357"/>
                </a:lnTo>
                <a:lnTo>
                  <a:pt x="124942" y="16662"/>
                </a:lnTo>
                <a:lnTo>
                  <a:pt x="122910" y="17449"/>
                </a:lnTo>
                <a:lnTo>
                  <a:pt x="121361" y="18529"/>
                </a:lnTo>
                <a:lnTo>
                  <a:pt x="119646" y="19469"/>
                </a:lnTo>
                <a:lnTo>
                  <a:pt x="118237" y="20866"/>
                </a:lnTo>
                <a:lnTo>
                  <a:pt x="116065" y="24295"/>
                </a:lnTo>
                <a:lnTo>
                  <a:pt x="115430" y="26479"/>
                </a:lnTo>
                <a:lnTo>
                  <a:pt x="115277" y="29133"/>
                </a:lnTo>
                <a:lnTo>
                  <a:pt x="124155" y="29133"/>
                </a:lnTo>
                <a:lnTo>
                  <a:pt x="124320" y="26949"/>
                </a:lnTo>
                <a:lnTo>
                  <a:pt x="125247" y="25234"/>
                </a:lnTo>
                <a:lnTo>
                  <a:pt x="126809" y="24295"/>
                </a:lnTo>
                <a:lnTo>
                  <a:pt x="128524" y="23202"/>
                </a:lnTo>
                <a:lnTo>
                  <a:pt x="130543" y="22745"/>
                </a:lnTo>
                <a:lnTo>
                  <a:pt x="134759" y="22745"/>
                </a:lnTo>
                <a:lnTo>
                  <a:pt x="137718" y="23202"/>
                </a:lnTo>
                <a:lnTo>
                  <a:pt x="138493" y="23672"/>
                </a:lnTo>
                <a:lnTo>
                  <a:pt x="139268" y="23990"/>
                </a:lnTo>
                <a:lnTo>
                  <a:pt x="140055" y="24612"/>
                </a:lnTo>
                <a:lnTo>
                  <a:pt x="140512" y="25387"/>
                </a:lnTo>
                <a:lnTo>
                  <a:pt x="141135" y="26009"/>
                </a:lnTo>
                <a:lnTo>
                  <a:pt x="141224" y="26479"/>
                </a:lnTo>
                <a:lnTo>
                  <a:pt x="141300" y="29438"/>
                </a:lnTo>
                <a:lnTo>
                  <a:pt x="140982" y="30378"/>
                </a:lnTo>
                <a:lnTo>
                  <a:pt x="140830" y="30530"/>
                </a:lnTo>
                <a:lnTo>
                  <a:pt x="140830" y="36918"/>
                </a:lnTo>
                <a:lnTo>
                  <a:pt x="140830" y="45021"/>
                </a:lnTo>
                <a:lnTo>
                  <a:pt x="140512" y="46113"/>
                </a:lnTo>
                <a:lnTo>
                  <a:pt x="139738" y="47040"/>
                </a:lnTo>
                <a:lnTo>
                  <a:pt x="139115" y="48133"/>
                </a:lnTo>
                <a:lnTo>
                  <a:pt x="138341" y="48920"/>
                </a:lnTo>
                <a:lnTo>
                  <a:pt x="137248" y="49542"/>
                </a:lnTo>
                <a:lnTo>
                  <a:pt x="136309" y="50165"/>
                </a:lnTo>
                <a:lnTo>
                  <a:pt x="135216" y="50622"/>
                </a:lnTo>
                <a:lnTo>
                  <a:pt x="133972" y="50787"/>
                </a:lnTo>
                <a:lnTo>
                  <a:pt x="132880" y="51092"/>
                </a:lnTo>
                <a:lnTo>
                  <a:pt x="131787" y="51257"/>
                </a:lnTo>
                <a:lnTo>
                  <a:pt x="130073" y="51257"/>
                </a:lnTo>
                <a:lnTo>
                  <a:pt x="123532" y="48602"/>
                </a:lnTo>
                <a:lnTo>
                  <a:pt x="122910" y="47828"/>
                </a:lnTo>
                <a:lnTo>
                  <a:pt x="122605" y="47040"/>
                </a:lnTo>
                <a:lnTo>
                  <a:pt x="122605" y="44869"/>
                </a:lnTo>
                <a:lnTo>
                  <a:pt x="128054" y="39725"/>
                </a:lnTo>
                <a:lnTo>
                  <a:pt x="128993" y="39408"/>
                </a:lnTo>
                <a:lnTo>
                  <a:pt x="131787" y="38938"/>
                </a:lnTo>
                <a:lnTo>
                  <a:pt x="133819" y="38633"/>
                </a:lnTo>
                <a:lnTo>
                  <a:pt x="137718" y="38315"/>
                </a:lnTo>
                <a:lnTo>
                  <a:pt x="139420" y="37693"/>
                </a:lnTo>
                <a:lnTo>
                  <a:pt x="140830" y="36918"/>
                </a:lnTo>
                <a:lnTo>
                  <a:pt x="140830" y="30530"/>
                </a:lnTo>
                <a:lnTo>
                  <a:pt x="140360" y="31000"/>
                </a:lnTo>
                <a:lnTo>
                  <a:pt x="139738" y="31775"/>
                </a:lnTo>
                <a:lnTo>
                  <a:pt x="138798" y="32245"/>
                </a:lnTo>
                <a:lnTo>
                  <a:pt x="136626" y="32867"/>
                </a:lnTo>
                <a:lnTo>
                  <a:pt x="135382" y="33020"/>
                </a:lnTo>
                <a:lnTo>
                  <a:pt x="130860" y="33489"/>
                </a:lnTo>
                <a:lnTo>
                  <a:pt x="129298" y="33807"/>
                </a:lnTo>
                <a:lnTo>
                  <a:pt x="127431" y="34112"/>
                </a:lnTo>
                <a:lnTo>
                  <a:pt x="125564" y="34264"/>
                </a:lnTo>
                <a:lnTo>
                  <a:pt x="123698" y="34734"/>
                </a:lnTo>
                <a:lnTo>
                  <a:pt x="113792" y="43611"/>
                </a:lnTo>
                <a:lnTo>
                  <a:pt x="113855" y="48920"/>
                </a:lnTo>
                <a:lnTo>
                  <a:pt x="114185" y="50165"/>
                </a:lnTo>
                <a:lnTo>
                  <a:pt x="114973" y="51562"/>
                </a:lnTo>
                <a:lnTo>
                  <a:pt x="115595" y="53124"/>
                </a:lnTo>
                <a:lnTo>
                  <a:pt x="125717" y="58267"/>
                </a:lnTo>
                <a:lnTo>
                  <a:pt x="129921" y="58267"/>
                </a:lnTo>
                <a:lnTo>
                  <a:pt x="141452" y="53276"/>
                </a:lnTo>
                <a:lnTo>
                  <a:pt x="141922" y="55143"/>
                </a:lnTo>
                <a:lnTo>
                  <a:pt x="142697" y="56388"/>
                </a:lnTo>
                <a:lnTo>
                  <a:pt x="143789" y="57175"/>
                </a:lnTo>
                <a:lnTo>
                  <a:pt x="145034" y="57797"/>
                </a:lnTo>
                <a:lnTo>
                  <a:pt x="146596" y="58267"/>
                </a:lnTo>
                <a:lnTo>
                  <a:pt x="149085" y="58267"/>
                </a:lnTo>
                <a:lnTo>
                  <a:pt x="149707" y="58102"/>
                </a:lnTo>
                <a:lnTo>
                  <a:pt x="150177" y="58102"/>
                </a:lnTo>
                <a:lnTo>
                  <a:pt x="150647" y="57950"/>
                </a:lnTo>
                <a:lnTo>
                  <a:pt x="151269" y="57950"/>
                </a:lnTo>
                <a:lnTo>
                  <a:pt x="151726" y="57797"/>
                </a:lnTo>
                <a:lnTo>
                  <a:pt x="152361" y="57632"/>
                </a:lnTo>
                <a:lnTo>
                  <a:pt x="152819" y="57480"/>
                </a:lnTo>
                <a:lnTo>
                  <a:pt x="153289" y="57480"/>
                </a:lnTo>
                <a:lnTo>
                  <a:pt x="153758" y="57327"/>
                </a:lnTo>
                <a:lnTo>
                  <a:pt x="154076" y="57175"/>
                </a:lnTo>
                <a:lnTo>
                  <a:pt x="154076" y="53276"/>
                </a:lnTo>
                <a:lnTo>
                  <a:pt x="154076" y="51257"/>
                </a:lnTo>
                <a:lnTo>
                  <a:pt x="154076" y="51092"/>
                </a:lnTo>
                <a:close/>
              </a:path>
              <a:path w="241934" h="58419">
                <a:moveTo>
                  <a:pt x="194729" y="24765"/>
                </a:moveTo>
                <a:lnTo>
                  <a:pt x="193484" y="21336"/>
                </a:lnTo>
                <a:lnTo>
                  <a:pt x="190995" y="19164"/>
                </a:lnTo>
                <a:lnTo>
                  <a:pt x="188341" y="16827"/>
                </a:lnTo>
                <a:lnTo>
                  <a:pt x="184912" y="15735"/>
                </a:lnTo>
                <a:lnTo>
                  <a:pt x="177749" y="15735"/>
                </a:lnTo>
                <a:lnTo>
                  <a:pt x="175412" y="16357"/>
                </a:lnTo>
                <a:lnTo>
                  <a:pt x="171056" y="18846"/>
                </a:lnTo>
                <a:lnTo>
                  <a:pt x="169176" y="20561"/>
                </a:lnTo>
                <a:lnTo>
                  <a:pt x="167932" y="22898"/>
                </a:lnTo>
                <a:lnTo>
                  <a:pt x="167779" y="22745"/>
                </a:lnTo>
                <a:lnTo>
                  <a:pt x="167779" y="16827"/>
                </a:lnTo>
                <a:lnTo>
                  <a:pt x="159372" y="16827"/>
                </a:lnTo>
                <a:lnTo>
                  <a:pt x="159372" y="57175"/>
                </a:lnTo>
                <a:lnTo>
                  <a:pt x="168249" y="57175"/>
                </a:lnTo>
                <a:lnTo>
                  <a:pt x="168249" y="31775"/>
                </a:lnTo>
                <a:lnTo>
                  <a:pt x="168402" y="30530"/>
                </a:lnTo>
                <a:lnTo>
                  <a:pt x="168871" y="29133"/>
                </a:lnTo>
                <a:lnTo>
                  <a:pt x="169341" y="27876"/>
                </a:lnTo>
                <a:lnTo>
                  <a:pt x="169964" y="26797"/>
                </a:lnTo>
                <a:lnTo>
                  <a:pt x="170891" y="25704"/>
                </a:lnTo>
                <a:lnTo>
                  <a:pt x="171678" y="24765"/>
                </a:lnTo>
                <a:lnTo>
                  <a:pt x="172758" y="23990"/>
                </a:lnTo>
                <a:lnTo>
                  <a:pt x="173850" y="23520"/>
                </a:lnTo>
                <a:lnTo>
                  <a:pt x="175094" y="22898"/>
                </a:lnTo>
                <a:lnTo>
                  <a:pt x="176504" y="22745"/>
                </a:lnTo>
                <a:lnTo>
                  <a:pt x="180555" y="22745"/>
                </a:lnTo>
                <a:lnTo>
                  <a:pt x="185851" y="31775"/>
                </a:lnTo>
                <a:lnTo>
                  <a:pt x="185851" y="57175"/>
                </a:lnTo>
                <a:lnTo>
                  <a:pt x="194729" y="57175"/>
                </a:lnTo>
                <a:lnTo>
                  <a:pt x="194729" y="24765"/>
                </a:lnTo>
                <a:close/>
              </a:path>
              <a:path w="241934" h="58419">
                <a:moveTo>
                  <a:pt x="241769" y="57175"/>
                </a:moveTo>
                <a:lnTo>
                  <a:pt x="224790" y="31623"/>
                </a:lnTo>
                <a:lnTo>
                  <a:pt x="240220" y="16814"/>
                </a:lnTo>
                <a:lnTo>
                  <a:pt x="229311" y="16814"/>
                </a:lnTo>
                <a:lnTo>
                  <a:pt x="213271" y="33020"/>
                </a:lnTo>
                <a:lnTo>
                  <a:pt x="213271" y="1397"/>
                </a:lnTo>
                <a:lnTo>
                  <a:pt x="204381" y="1397"/>
                </a:lnTo>
                <a:lnTo>
                  <a:pt x="204381" y="57175"/>
                </a:lnTo>
                <a:lnTo>
                  <a:pt x="213271" y="57175"/>
                </a:lnTo>
                <a:lnTo>
                  <a:pt x="213271" y="42684"/>
                </a:lnTo>
                <a:lnTo>
                  <a:pt x="218567" y="37541"/>
                </a:lnTo>
                <a:lnTo>
                  <a:pt x="230873" y="57175"/>
                </a:lnTo>
                <a:lnTo>
                  <a:pt x="241769" y="571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object 2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361144" y="763924"/>
            <a:ext cx="164816" cy="71660"/>
          </a:xfrm>
          <a:prstGeom prst="rect">
            <a:avLst/>
          </a:prstGeom>
        </p:spPr>
      </p:pic>
      <p:sp>
        <p:nvSpPr>
          <p:cNvPr id="29" name="object 29"/>
          <p:cNvSpPr/>
          <p:nvPr/>
        </p:nvSpPr>
        <p:spPr>
          <a:xfrm>
            <a:off x="8063395" y="762533"/>
            <a:ext cx="241935" cy="58419"/>
          </a:xfrm>
          <a:custGeom>
            <a:avLst/>
            <a:gdLst/>
            <a:ahLst/>
            <a:cxnLst/>
            <a:rect l="l" t="t" r="r" b="b"/>
            <a:pathLst>
              <a:path w="241934" h="58419">
                <a:moveTo>
                  <a:pt x="50469" y="35826"/>
                </a:moveTo>
                <a:lnTo>
                  <a:pt x="40817" y="35826"/>
                </a:lnTo>
                <a:lnTo>
                  <a:pt x="40665" y="37846"/>
                </a:lnTo>
                <a:lnTo>
                  <a:pt x="40195" y="39725"/>
                </a:lnTo>
                <a:lnTo>
                  <a:pt x="32410" y="49377"/>
                </a:lnTo>
                <a:lnTo>
                  <a:pt x="30848" y="50152"/>
                </a:lnTo>
                <a:lnTo>
                  <a:pt x="28816" y="50469"/>
                </a:lnTo>
                <a:lnTo>
                  <a:pt x="23685" y="50469"/>
                </a:lnTo>
                <a:lnTo>
                  <a:pt x="10756" y="37071"/>
                </a:lnTo>
                <a:lnTo>
                  <a:pt x="9969" y="34417"/>
                </a:lnTo>
                <a:lnTo>
                  <a:pt x="9664" y="31927"/>
                </a:lnTo>
                <a:lnTo>
                  <a:pt x="9664" y="26631"/>
                </a:lnTo>
                <a:lnTo>
                  <a:pt x="9969" y="23990"/>
                </a:lnTo>
                <a:lnTo>
                  <a:pt x="10756" y="21488"/>
                </a:lnTo>
                <a:lnTo>
                  <a:pt x="11379" y="18846"/>
                </a:lnTo>
                <a:lnTo>
                  <a:pt x="23685" y="8089"/>
                </a:lnTo>
                <a:lnTo>
                  <a:pt x="28663" y="8089"/>
                </a:lnTo>
                <a:lnTo>
                  <a:pt x="30530" y="8255"/>
                </a:lnTo>
                <a:lnTo>
                  <a:pt x="32092" y="8877"/>
                </a:lnTo>
                <a:lnTo>
                  <a:pt x="33489" y="9347"/>
                </a:lnTo>
                <a:lnTo>
                  <a:pt x="34899" y="10121"/>
                </a:lnTo>
                <a:lnTo>
                  <a:pt x="35991" y="11214"/>
                </a:lnTo>
                <a:lnTo>
                  <a:pt x="37236" y="12141"/>
                </a:lnTo>
                <a:lnTo>
                  <a:pt x="38163" y="13385"/>
                </a:lnTo>
                <a:lnTo>
                  <a:pt x="38798" y="14643"/>
                </a:lnTo>
                <a:lnTo>
                  <a:pt x="39573" y="16040"/>
                </a:lnTo>
                <a:lnTo>
                  <a:pt x="40195" y="17437"/>
                </a:lnTo>
                <a:lnTo>
                  <a:pt x="40500" y="19151"/>
                </a:lnTo>
                <a:lnTo>
                  <a:pt x="50317" y="19151"/>
                </a:lnTo>
                <a:lnTo>
                  <a:pt x="50012" y="16040"/>
                </a:lnTo>
                <a:lnTo>
                  <a:pt x="49225" y="13385"/>
                </a:lnTo>
                <a:lnTo>
                  <a:pt x="47828" y="11049"/>
                </a:lnTo>
                <a:lnTo>
                  <a:pt x="46583" y="8712"/>
                </a:lnTo>
                <a:lnTo>
                  <a:pt x="44869" y="6692"/>
                </a:lnTo>
                <a:lnTo>
                  <a:pt x="42837" y="5130"/>
                </a:lnTo>
                <a:lnTo>
                  <a:pt x="40665" y="3416"/>
                </a:lnTo>
                <a:lnTo>
                  <a:pt x="38163" y="2171"/>
                </a:lnTo>
                <a:lnTo>
                  <a:pt x="35521" y="1244"/>
                </a:lnTo>
                <a:lnTo>
                  <a:pt x="32715" y="457"/>
                </a:lnTo>
                <a:lnTo>
                  <a:pt x="29756" y="0"/>
                </a:lnTo>
                <a:lnTo>
                  <a:pt x="22593" y="0"/>
                </a:lnTo>
                <a:lnTo>
                  <a:pt x="1866" y="18059"/>
                </a:lnTo>
                <a:lnTo>
                  <a:pt x="622" y="21488"/>
                </a:lnTo>
                <a:lnTo>
                  <a:pt x="0" y="25234"/>
                </a:lnTo>
                <a:lnTo>
                  <a:pt x="0" y="33172"/>
                </a:lnTo>
                <a:lnTo>
                  <a:pt x="622" y="37071"/>
                </a:lnTo>
                <a:lnTo>
                  <a:pt x="1866" y="40500"/>
                </a:lnTo>
                <a:lnTo>
                  <a:pt x="2959" y="44081"/>
                </a:lnTo>
                <a:lnTo>
                  <a:pt x="15582" y="56083"/>
                </a:lnTo>
                <a:lnTo>
                  <a:pt x="18846" y="57632"/>
                </a:lnTo>
                <a:lnTo>
                  <a:pt x="22593" y="58420"/>
                </a:lnTo>
                <a:lnTo>
                  <a:pt x="30073" y="58420"/>
                </a:lnTo>
                <a:lnTo>
                  <a:pt x="50165" y="39255"/>
                </a:lnTo>
                <a:lnTo>
                  <a:pt x="50469" y="35826"/>
                </a:lnTo>
                <a:close/>
              </a:path>
              <a:path w="241934" h="58419">
                <a:moveTo>
                  <a:pt x="79921" y="31623"/>
                </a:moveTo>
                <a:lnTo>
                  <a:pt x="57175" y="31623"/>
                </a:lnTo>
                <a:lnTo>
                  <a:pt x="57175" y="40030"/>
                </a:lnTo>
                <a:lnTo>
                  <a:pt x="79921" y="40030"/>
                </a:lnTo>
                <a:lnTo>
                  <a:pt x="79921" y="31623"/>
                </a:lnTo>
                <a:close/>
              </a:path>
              <a:path w="241934" h="58419">
                <a:moveTo>
                  <a:pt x="112014" y="15887"/>
                </a:moveTo>
                <a:lnTo>
                  <a:pt x="111226" y="15887"/>
                </a:lnTo>
                <a:lnTo>
                  <a:pt x="110921" y="15722"/>
                </a:lnTo>
                <a:lnTo>
                  <a:pt x="107340" y="15722"/>
                </a:lnTo>
                <a:lnTo>
                  <a:pt x="106095" y="15887"/>
                </a:lnTo>
                <a:lnTo>
                  <a:pt x="104686" y="16510"/>
                </a:lnTo>
                <a:lnTo>
                  <a:pt x="103441" y="16979"/>
                </a:lnTo>
                <a:lnTo>
                  <a:pt x="102196" y="17602"/>
                </a:lnTo>
                <a:lnTo>
                  <a:pt x="101257" y="18529"/>
                </a:lnTo>
                <a:lnTo>
                  <a:pt x="100164" y="19316"/>
                </a:lnTo>
                <a:lnTo>
                  <a:pt x="96901" y="24612"/>
                </a:lnTo>
                <a:lnTo>
                  <a:pt x="96748" y="24612"/>
                </a:lnTo>
                <a:lnTo>
                  <a:pt x="96748" y="16814"/>
                </a:lnTo>
                <a:lnTo>
                  <a:pt x="88480" y="16814"/>
                </a:lnTo>
                <a:lnTo>
                  <a:pt x="88480" y="57162"/>
                </a:lnTo>
                <a:lnTo>
                  <a:pt x="97370" y="57162"/>
                </a:lnTo>
                <a:lnTo>
                  <a:pt x="97370" y="35674"/>
                </a:lnTo>
                <a:lnTo>
                  <a:pt x="97675" y="33642"/>
                </a:lnTo>
                <a:lnTo>
                  <a:pt x="106718" y="24142"/>
                </a:lnTo>
                <a:lnTo>
                  <a:pt x="110134" y="24142"/>
                </a:lnTo>
                <a:lnTo>
                  <a:pt x="111391" y="24447"/>
                </a:lnTo>
                <a:lnTo>
                  <a:pt x="112014" y="24447"/>
                </a:lnTo>
                <a:lnTo>
                  <a:pt x="112014" y="15887"/>
                </a:lnTo>
                <a:close/>
              </a:path>
              <a:path w="241934" h="58419">
                <a:moveTo>
                  <a:pt x="153911" y="51092"/>
                </a:moveTo>
                <a:lnTo>
                  <a:pt x="153441" y="51092"/>
                </a:lnTo>
                <a:lnTo>
                  <a:pt x="153136" y="51244"/>
                </a:lnTo>
                <a:lnTo>
                  <a:pt x="150952" y="51244"/>
                </a:lnTo>
                <a:lnTo>
                  <a:pt x="150329" y="50939"/>
                </a:lnTo>
                <a:lnTo>
                  <a:pt x="150177" y="50469"/>
                </a:lnTo>
                <a:lnTo>
                  <a:pt x="149860" y="49999"/>
                </a:lnTo>
                <a:lnTo>
                  <a:pt x="149771" y="49530"/>
                </a:lnTo>
                <a:lnTo>
                  <a:pt x="149707" y="36918"/>
                </a:lnTo>
                <a:lnTo>
                  <a:pt x="149707" y="25234"/>
                </a:lnTo>
                <a:lnTo>
                  <a:pt x="149237" y="23355"/>
                </a:lnTo>
                <a:lnTo>
                  <a:pt x="148831" y="22733"/>
                </a:lnTo>
                <a:lnTo>
                  <a:pt x="148310" y="21958"/>
                </a:lnTo>
                <a:lnTo>
                  <a:pt x="147370" y="20396"/>
                </a:lnTo>
                <a:lnTo>
                  <a:pt x="146126" y="19316"/>
                </a:lnTo>
                <a:lnTo>
                  <a:pt x="143014" y="17437"/>
                </a:lnTo>
                <a:lnTo>
                  <a:pt x="141300" y="16662"/>
                </a:lnTo>
                <a:lnTo>
                  <a:pt x="139420" y="16344"/>
                </a:lnTo>
                <a:lnTo>
                  <a:pt x="137401" y="15887"/>
                </a:lnTo>
                <a:lnTo>
                  <a:pt x="135534" y="15722"/>
                </a:lnTo>
                <a:lnTo>
                  <a:pt x="131330" y="15722"/>
                </a:lnTo>
                <a:lnTo>
                  <a:pt x="129146" y="15887"/>
                </a:lnTo>
                <a:lnTo>
                  <a:pt x="126961" y="16344"/>
                </a:lnTo>
                <a:lnTo>
                  <a:pt x="124942" y="16662"/>
                </a:lnTo>
                <a:lnTo>
                  <a:pt x="122910" y="17437"/>
                </a:lnTo>
                <a:lnTo>
                  <a:pt x="121361" y="18529"/>
                </a:lnTo>
                <a:lnTo>
                  <a:pt x="119646" y="19469"/>
                </a:lnTo>
                <a:lnTo>
                  <a:pt x="118084" y="20866"/>
                </a:lnTo>
                <a:lnTo>
                  <a:pt x="115900" y="24295"/>
                </a:lnTo>
                <a:lnTo>
                  <a:pt x="115277" y="26479"/>
                </a:lnTo>
                <a:lnTo>
                  <a:pt x="115125" y="29121"/>
                </a:lnTo>
                <a:lnTo>
                  <a:pt x="124155" y="29121"/>
                </a:lnTo>
                <a:lnTo>
                  <a:pt x="124320" y="26949"/>
                </a:lnTo>
                <a:lnTo>
                  <a:pt x="125247" y="25234"/>
                </a:lnTo>
                <a:lnTo>
                  <a:pt x="126809" y="24295"/>
                </a:lnTo>
                <a:lnTo>
                  <a:pt x="128524" y="23202"/>
                </a:lnTo>
                <a:lnTo>
                  <a:pt x="130543" y="22733"/>
                </a:lnTo>
                <a:lnTo>
                  <a:pt x="134747" y="22733"/>
                </a:lnTo>
                <a:lnTo>
                  <a:pt x="137718" y="23202"/>
                </a:lnTo>
                <a:lnTo>
                  <a:pt x="138493" y="23672"/>
                </a:lnTo>
                <a:lnTo>
                  <a:pt x="139268" y="23990"/>
                </a:lnTo>
                <a:lnTo>
                  <a:pt x="140055" y="24612"/>
                </a:lnTo>
                <a:lnTo>
                  <a:pt x="140512" y="25387"/>
                </a:lnTo>
                <a:lnTo>
                  <a:pt x="141135" y="26009"/>
                </a:lnTo>
                <a:lnTo>
                  <a:pt x="141224" y="26479"/>
                </a:lnTo>
                <a:lnTo>
                  <a:pt x="141300" y="29438"/>
                </a:lnTo>
                <a:lnTo>
                  <a:pt x="140982" y="30365"/>
                </a:lnTo>
                <a:lnTo>
                  <a:pt x="140830" y="30530"/>
                </a:lnTo>
                <a:lnTo>
                  <a:pt x="140830" y="36918"/>
                </a:lnTo>
                <a:lnTo>
                  <a:pt x="140830" y="45021"/>
                </a:lnTo>
                <a:lnTo>
                  <a:pt x="140512" y="46101"/>
                </a:lnTo>
                <a:lnTo>
                  <a:pt x="139738" y="47040"/>
                </a:lnTo>
                <a:lnTo>
                  <a:pt x="139115" y="48133"/>
                </a:lnTo>
                <a:lnTo>
                  <a:pt x="138341" y="48907"/>
                </a:lnTo>
                <a:lnTo>
                  <a:pt x="137248" y="49530"/>
                </a:lnTo>
                <a:lnTo>
                  <a:pt x="136309" y="50152"/>
                </a:lnTo>
                <a:lnTo>
                  <a:pt x="135216" y="50622"/>
                </a:lnTo>
                <a:lnTo>
                  <a:pt x="133972" y="50774"/>
                </a:lnTo>
                <a:lnTo>
                  <a:pt x="132880" y="51092"/>
                </a:lnTo>
                <a:lnTo>
                  <a:pt x="131787" y="51244"/>
                </a:lnTo>
                <a:lnTo>
                  <a:pt x="130086" y="51244"/>
                </a:lnTo>
                <a:lnTo>
                  <a:pt x="123532" y="48602"/>
                </a:lnTo>
                <a:lnTo>
                  <a:pt x="122910" y="47815"/>
                </a:lnTo>
                <a:lnTo>
                  <a:pt x="122605" y="47040"/>
                </a:lnTo>
                <a:lnTo>
                  <a:pt x="122605" y="44856"/>
                </a:lnTo>
                <a:lnTo>
                  <a:pt x="128054" y="39712"/>
                </a:lnTo>
                <a:lnTo>
                  <a:pt x="128993" y="39408"/>
                </a:lnTo>
                <a:lnTo>
                  <a:pt x="131787" y="38938"/>
                </a:lnTo>
                <a:lnTo>
                  <a:pt x="133819" y="38633"/>
                </a:lnTo>
                <a:lnTo>
                  <a:pt x="137718" y="38315"/>
                </a:lnTo>
                <a:lnTo>
                  <a:pt x="139420" y="37693"/>
                </a:lnTo>
                <a:lnTo>
                  <a:pt x="140830" y="36918"/>
                </a:lnTo>
                <a:lnTo>
                  <a:pt x="140830" y="30530"/>
                </a:lnTo>
                <a:lnTo>
                  <a:pt x="140360" y="31000"/>
                </a:lnTo>
                <a:lnTo>
                  <a:pt x="139738" y="31775"/>
                </a:lnTo>
                <a:lnTo>
                  <a:pt x="138798" y="32245"/>
                </a:lnTo>
                <a:lnTo>
                  <a:pt x="136626" y="32867"/>
                </a:lnTo>
                <a:lnTo>
                  <a:pt x="135382" y="33020"/>
                </a:lnTo>
                <a:lnTo>
                  <a:pt x="130860" y="33489"/>
                </a:lnTo>
                <a:lnTo>
                  <a:pt x="129298" y="33794"/>
                </a:lnTo>
                <a:lnTo>
                  <a:pt x="127431" y="34112"/>
                </a:lnTo>
                <a:lnTo>
                  <a:pt x="125564" y="34264"/>
                </a:lnTo>
                <a:lnTo>
                  <a:pt x="123698" y="34734"/>
                </a:lnTo>
                <a:lnTo>
                  <a:pt x="115201" y="40182"/>
                </a:lnTo>
                <a:lnTo>
                  <a:pt x="114185" y="41897"/>
                </a:lnTo>
                <a:lnTo>
                  <a:pt x="113792" y="43611"/>
                </a:lnTo>
                <a:lnTo>
                  <a:pt x="113919" y="49530"/>
                </a:lnTo>
                <a:lnTo>
                  <a:pt x="114033" y="50152"/>
                </a:lnTo>
                <a:lnTo>
                  <a:pt x="114808" y="51562"/>
                </a:lnTo>
                <a:lnTo>
                  <a:pt x="115595" y="53111"/>
                </a:lnTo>
                <a:lnTo>
                  <a:pt x="116522" y="54368"/>
                </a:lnTo>
                <a:lnTo>
                  <a:pt x="117932" y="55295"/>
                </a:lnTo>
                <a:lnTo>
                  <a:pt x="119176" y="56235"/>
                </a:lnTo>
                <a:lnTo>
                  <a:pt x="120738" y="57010"/>
                </a:lnTo>
                <a:lnTo>
                  <a:pt x="122288" y="57480"/>
                </a:lnTo>
                <a:lnTo>
                  <a:pt x="124002" y="57950"/>
                </a:lnTo>
                <a:lnTo>
                  <a:pt x="125717" y="58254"/>
                </a:lnTo>
                <a:lnTo>
                  <a:pt x="129921" y="58254"/>
                </a:lnTo>
                <a:lnTo>
                  <a:pt x="141452" y="53276"/>
                </a:lnTo>
                <a:lnTo>
                  <a:pt x="141922" y="55143"/>
                </a:lnTo>
                <a:lnTo>
                  <a:pt x="142697" y="56388"/>
                </a:lnTo>
                <a:lnTo>
                  <a:pt x="143789" y="57162"/>
                </a:lnTo>
                <a:lnTo>
                  <a:pt x="145034" y="57785"/>
                </a:lnTo>
                <a:lnTo>
                  <a:pt x="146596" y="58254"/>
                </a:lnTo>
                <a:lnTo>
                  <a:pt x="149085" y="58254"/>
                </a:lnTo>
                <a:lnTo>
                  <a:pt x="149707" y="58102"/>
                </a:lnTo>
                <a:lnTo>
                  <a:pt x="150177" y="58102"/>
                </a:lnTo>
                <a:lnTo>
                  <a:pt x="150647" y="57950"/>
                </a:lnTo>
                <a:lnTo>
                  <a:pt x="151269" y="57950"/>
                </a:lnTo>
                <a:lnTo>
                  <a:pt x="152196" y="57632"/>
                </a:lnTo>
                <a:lnTo>
                  <a:pt x="152819" y="57480"/>
                </a:lnTo>
                <a:lnTo>
                  <a:pt x="153289" y="57480"/>
                </a:lnTo>
                <a:lnTo>
                  <a:pt x="153911" y="57162"/>
                </a:lnTo>
                <a:lnTo>
                  <a:pt x="153911" y="53276"/>
                </a:lnTo>
                <a:lnTo>
                  <a:pt x="153911" y="51244"/>
                </a:lnTo>
                <a:lnTo>
                  <a:pt x="153911" y="51092"/>
                </a:lnTo>
                <a:close/>
              </a:path>
              <a:path w="241934" h="58419">
                <a:moveTo>
                  <a:pt x="194729" y="24765"/>
                </a:moveTo>
                <a:lnTo>
                  <a:pt x="193484" y="21336"/>
                </a:lnTo>
                <a:lnTo>
                  <a:pt x="190830" y="19151"/>
                </a:lnTo>
                <a:lnTo>
                  <a:pt x="188341" y="16814"/>
                </a:lnTo>
                <a:lnTo>
                  <a:pt x="184912" y="15722"/>
                </a:lnTo>
                <a:lnTo>
                  <a:pt x="177749" y="15722"/>
                </a:lnTo>
                <a:lnTo>
                  <a:pt x="175412" y="16344"/>
                </a:lnTo>
                <a:lnTo>
                  <a:pt x="171056" y="18846"/>
                </a:lnTo>
                <a:lnTo>
                  <a:pt x="169176" y="20561"/>
                </a:lnTo>
                <a:lnTo>
                  <a:pt x="167932" y="22898"/>
                </a:lnTo>
                <a:lnTo>
                  <a:pt x="167779" y="22733"/>
                </a:lnTo>
                <a:lnTo>
                  <a:pt x="167779" y="16814"/>
                </a:lnTo>
                <a:lnTo>
                  <a:pt x="159372" y="16814"/>
                </a:lnTo>
                <a:lnTo>
                  <a:pt x="159372" y="57162"/>
                </a:lnTo>
                <a:lnTo>
                  <a:pt x="168249" y="57162"/>
                </a:lnTo>
                <a:lnTo>
                  <a:pt x="168249" y="31775"/>
                </a:lnTo>
                <a:lnTo>
                  <a:pt x="168402" y="30530"/>
                </a:lnTo>
                <a:lnTo>
                  <a:pt x="173850" y="23520"/>
                </a:lnTo>
                <a:lnTo>
                  <a:pt x="175094" y="22898"/>
                </a:lnTo>
                <a:lnTo>
                  <a:pt x="176504" y="22733"/>
                </a:lnTo>
                <a:lnTo>
                  <a:pt x="180555" y="22733"/>
                </a:lnTo>
                <a:lnTo>
                  <a:pt x="185851" y="31775"/>
                </a:lnTo>
                <a:lnTo>
                  <a:pt x="185851" y="57162"/>
                </a:lnTo>
                <a:lnTo>
                  <a:pt x="194729" y="57162"/>
                </a:lnTo>
                <a:lnTo>
                  <a:pt x="194729" y="24765"/>
                </a:lnTo>
                <a:close/>
              </a:path>
              <a:path w="241934" h="58419">
                <a:moveTo>
                  <a:pt x="241769" y="57162"/>
                </a:moveTo>
                <a:lnTo>
                  <a:pt x="224790" y="31623"/>
                </a:lnTo>
                <a:lnTo>
                  <a:pt x="240220" y="16814"/>
                </a:lnTo>
                <a:lnTo>
                  <a:pt x="229311" y="16814"/>
                </a:lnTo>
                <a:lnTo>
                  <a:pt x="213271" y="33020"/>
                </a:lnTo>
                <a:lnTo>
                  <a:pt x="213271" y="1397"/>
                </a:lnTo>
                <a:lnTo>
                  <a:pt x="204381" y="1397"/>
                </a:lnTo>
                <a:lnTo>
                  <a:pt x="204381" y="57162"/>
                </a:lnTo>
                <a:lnTo>
                  <a:pt x="213271" y="57162"/>
                </a:lnTo>
                <a:lnTo>
                  <a:pt x="213271" y="42672"/>
                </a:lnTo>
                <a:lnTo>
                  <a:pt x="218567" y="37541"/>
                </a:lnTo>
                <a:lnTo>
                  <a:pt x="230873" y="57162"/>
                </a:lnTo>
                <a:lnTo>
                  <a:pt x="241769" y="571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640122" y="878424"/>
            <a:ext cx="3851910" cy="3810"/>
          </a:xfrm>
          <a:custGeom>
            <a:avLst/>
            <a:gdLst/>
            <a:ahLst/>
            <a:cxnLst/>
            <a:rect l="l" t="t" r="r" b="b"/>
            <a:pathLst>
              <a:path w="3851909" h="3809">
                <a:moveTo>
                  <a:pt x="3851367" y="3738"/>
                </a:moveTo>
                <a:lnTo>
                  <a:pt x="0" y="3738"/>
                </a:lnTo>
                <a:lnTo>
                  <a:pt x="0" y="0"/>
                </a:lnTo>
                <a:lnTo>
                  <a:pt x="3851367" y="0"/>
                </a:lnTo>
                <a:lnTo>
                  <a:pt x="3851367" y="37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1" name="object 3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864603" y="931077"/>
            <a:ext cx="300033" cy="56552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864914" y="1082031"/>
            <a:ext cx="296450" cy="56553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58683" y="1232983"/>
            <a:ext cx="546323" cy="71818"/>
          </a:xfrm>
          <a:prstGeom prst="rect">
            <a:avLst/>
          </a:prstGeom>
        </p:spPr>
      </p:pic>
      <p:sp>
        <p:nvSpPr>
          <p:cNvPr id="34" name="object 34"/>
          <p:cNvSpPr/>
          <p:nvPr/>
        </p:nvSpPr>
        <p:spPr>
          <a:xfrm>
            <a:off x="5187691" y="1383781"/>
            <a:ext cx="6985" cy="55880"/>
          </a:xfrm>
          <a:custGeom>
            <a:avLst/>
            <a:gdLst/>
            <a:ahLst/>
            <a:cxnLst/>
            <a:rect l="l" t="t" r="r" b="b"/>
            <a:pathLst>
              <a:path w="6985" h="55880">
                <a:moveTo>
                  <a:pt x="6542" y="55771"/>
                </a:moveTo>
                <a:lnTo>
                  <a:pt x="0" y="55771"/>
                </a:lnTo>
                <a:lnTo>
                  <a:pt x="0" y="0"/>
                </a:lnTo>
                <a:lnTo>
                  <a:pt x="6542" y="0"/>
                </a:lnTo>
                <a:lnTo>
                  <a:pt x="6542" y="557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object 3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864603" y="1836643"/>
            <a:ext cx="336642" cy="56552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864603" y="1987441"/>
            <a:ext cx="559096" cy="56708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864603" y="2137773"/>
            <a:ext cx="310159" cy="57173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858060" y="2289348"/>
            <a:ext cx="354401" cy="56552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864603" y="2440302"/>
            <a:ext cx="330410" cy="56553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864603" y="2591256"/>
            <a:ext cx="433693" cy="71040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864758" y="2742055"/>
            <a:ext cx="456126" cy="56551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864603" y="2893008"/>
            <a:ext cx="250028" cy="71974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4858683" y="3043961"/>
            <a:ext cx="437432" cy="71818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864603" y="3194914"/>
            <a:ext cx="411416" cy="56553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4864603" y="3798412"/>
            <a:ext cx="289284" cy="56708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4861487" y="3948122"/>
            <a:ext cx="418894" cy="72440"/>
          </a:xfrm>
          <a:prstGeom prst="rect">
            <a:avLst/>
          </a:prstGeom>
        </p:spPr>
      </p:pic>
      <p:pic>
        <p:nvPicPr>
          <p:cNvPr id="47" name="object 47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4864603" y="4100319"/>
            <a:ext cx="394592" cy="56553"/>
          </a:xfrm>
          <a:prstGeom prst="rect">
            <a:avLst/>
          </a:prstGeom>
        </p:spPr>
      </p:pic>
      <p:pic>
        <p:nvPicPr>
          <p:cNvPr id="48" name="object 48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4864603" y="4250653"/>
            <a:ext cx="422010" cy="57174"/>
          </a:xfrm>
          <a:prstGeom prst="rect">
            <a:avLst/>
          </a:prstGeom>
        </p:spPr>
      </p:pic>
      <p:pic>
        <p:nvPicPr>
          <p:cNvPr id="49" name="object 49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4864603" y="4401448"/>
            <a:ext cx="605052" cy="72597"/>
          </a:xfrm>
          <a:prstGeom prst="rect">
            <a:avLst/>
          </a:prstGeom>
        </p:spPr>
      </p:pic>
      <p:pic>
        <p:nvPicPr>
          <p:cNvPr id="50" name="object 50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4861487" y="4694944"/>
            <a:ext cx="331968" cy="61847"/>
          </a:xfrm>
          <a:prstGeom prst="rect">
            <a:avLst/>
          </a:prstGeom>
        </p:spPr>
      </p:pic>
      <p:pic>
        <p:nvPicPr>
          <p:cNvPr id="51" name="object 51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4864758" y="4847141"/>
            <a:ext cx="465628" cy="56553"/>
          </a:xfrm>
          <a:prstGeom prst="rect">
            <a:avLst/>
          </a:prstGeom>
        </p:spPr>
      </p:pic>
      <p:pic>
        <p:nvPicPr>
          <p:cNvPr id="52" name="object 52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6140135" y="954019"/>
            <a:ext cx="382441" cy="56553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139979" y="1104972"/>
            <a:ext cx="423879" cy="56553"/>
          </a:xfrm>
          <a:prstGeom prst="rect">
            <a:avLst/>
          </a:prstGeom>
        </p:spPr>
      </p:pic>
      <p:grpSp>
        <p:nvGrpSpPr>
          <p:cNvPr id="54" name="object 54"/>
          <p:cNvGrpSpPr/>
          <p:nvPr/>
        </p:nvGrpSpPr>
        <p:grpSpPr>
          <a:xfrm>
            <a:off x="6133904" y="1255770"/>
            <a:ext cx="335915" cy="71755"/>
            <a:chOff x="6133904" y="1255770"/>
            <a:chExt cx="335915" cy="71755"/>
          </a:xfrm>
        </p:grpSpPr>
        <p:pic>
          <p:nvPicPr>
            <p:cNvPr id="55" name="object 55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6133904" y="1255770"/>
              <a:ext cx="318104" cy="71195"/>
            </a:xfrm>
            <a:prstGeom prst="rect">
              <a:avLst/>
            </a:prstGeom>
          </p:spPr>
        </p:pic>
        <p:sp>
          <p:nvSpPr>
            <p:cNvPr id="56" name="object 56"/>
            <p:cNvSpPr/>
            <p:nvPr/>
          </p:nvSpPr>
          <p:spPr>
            <a:xfrm>
              <a:off x="6462757" y="1255770"/>
              <a:ext cx="6985" cy="55880"/>
            </a:xfrm>
            <a:custGeom>
              <a:avLst/>
              <a:gdLst/>
              <a:ahLst/>
              <a:cxnLst/>
              <a:rect l="l" t="t" r="r" b="b"/>
              <a:pathLst>
                <a:path w="6985" h="55880">
                  <a:moveTo>
                    <a:pt x="6698" y="55771"/>
                  </a:moveTo>
                  <a:lnTo>
                    <a:pt x="0" y="55771"/>
                  </a:lnTo>
                  <a:lnTo>
                    <a:pt x="0" y="0"/>
                  </a:lnTo>
                  <a:lnTo>
                    <a:pt x="6698" y="0"/>
                  </a:lnTo>
                  <a:lnTo>
                    <a:pt x="6698" y="557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7" name="object 57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6140135" y="1406724"/>
            <a:ext cx="331813" cy="56553"/>
          </a:xfrm>
          <a:prstGeom prst="rect">
            <a:avLst/>
          </a:prstGeom>
        </p:spPr>
      </p:pic>
      <p:pic>
        <p:nvPicPr>
          <p:cNvPr id="58" name="object 58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6137331" y="1556279"/>
            <a:ext cx="403939" cy="58264"/>
          </a:xfrm>
          <a:prstGeom prst="rect">
            <a:avLst/>
          </a:prstGeom>
        </p:spPr>
      </p:pic>
      <p:pic>
        <p:nvPicPr>
          <p:cNvPr id="59" name="object 59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6133436" y="1707853"/>
            <a:ext cx="329787" cy="57331"/>
          </a:xfrm>
          <a:prstGeom prst="rect">
            <a:avLst/>
          </a:prstGeom>
        </p:spPr>
      </p:pic>
      <p:pic>
        <p:nvPicPr>
          <p:cNvPr id="60" name="object 60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6140135" y="2010384"/>
            <a:ext cx="414999" cy="56553"/>
          </a:xfrm>
          <a:prstGeom prst="rect">
            <a:avLst/>
          </a:prstGeom>
        </p:spPr>
      </p:pic>
      <p:pic>
        <p:nvPicPr>
          <p:cNvPr id="61" name="object 61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6139979" y="2614042"/>
            <a:ext cx="492422" cy="56554"/>
          </a:xfrm>
          <a:prstGeom prst="rect">
            <a:avLst/>
          </a:prstGeom>
        </p:spPr>
      </p:pic>
      <p:grpSp>
        <p:nvGrpSpPr>
          <p:cNvPr id="62" name="object 62"/>
          <p:cNvGrpSpPr/>
          <p:nvPr/>
        </p:nvGrpSpPr>
        <p:grpSpPr>
          <a:xfrm>
            <a:off x="6137331" y="3065503"/>
            <a:ext cx="296545" cy="58419"/>
            <a:chOff x="6137331" y="3065503"/>
            <a:chExt cx="296545" cy="58419"/>
          </a:xfrm>
        </p:grpSpPr>
        <p:pic>
          <p:nvPicPr>
            <p:cNvPr id="63" name="object 63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6137331" y="3065503"/>
              <a:ext cx="281495" cy="58264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6427083" y="3066746"/>
              <a:ext cx="6985" cy="55880"/>
            </a:xfrm>
            <a:custGeom>
              <a:avLst/>
              <a:gdLst/>
              <a:ahLst/>
              <a:cxnLst/>
              <a:rect l="l" t="t" r="r" b="b"/>
              <a:pathLst>
                <a:path w="6985" h="55880">
                  <a:moveTo>
                    <a:pt x="6698" y="55771"/>
                  </a:moveTo>
                  <a:lnTo>
                    <a:pt x="0" y="55771"/>
                  </a:lnTo>
                  <a:lnTo>
                    <a:pt x="0" y="0"/>
                  </a:lnTo>
                  <a:lnTo>
                    <a:pt x="6698" y="0"/>
                  </a:lnTo>
                  <a:lnTo>
                    <a:pt x="6698" y="557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/>
          <p:nvPr/>
        </p:nvSpPr>
        <p:spPr>
          <a:xfrm>
            <a:off x="6552331" y="3368651"/>
            <a:ext cx="6985" cy="55880"/>
          </a:xfrm>
          <a:custGeom>
            <a:avLst/>
            <a:gdLst/>
            <a:ahLst/>
            <a:cxnLst/>
            <a:rect l="l" t="t" r="r" b="b"/>
            <a:pathLst>
              <a:path w="6984" h="55879">
                <a:moveTo>
                  <a:pt x="6698" y="55615"/>
                </a:moveTo>
                <a:lnTo>
                  <a:pt x="0" y="55615"/>
                </a:lnTo>
                <a:lnTo>
                  <a:pt x="0" y="0"/>
                </a:lnTo>
                <a:lnTo>
                  <a:pt x="6698" y="0"/>
                </a:lnTo>
                <a:lnTo>
                  <a:pt x="6698" y="556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647550" y="4560087"/>
            <a:ext cx="80645" cy="55880"/>
          </a:xfrm>
          <a:custGeom>
            <a:avLst/>
            <a:gdLst/>
            <a:ahLst/>
            <a:cxnLst/>
            <a:rect l="l" t="t" r="r" b="b"/>
            <a:pathLst>
              <a:path w="80645" h="55879">
                <a:moveTo>
                  <a:pt x="36918" y="33807"/>
                </a:moveTo>
                <a:lnTo>
                  <a:pt x="21501" y="17919"/>
                </a:lnTo>
                <a:lnTo>
                  <a:pt x="17297" y="17919"/>
                </a:lnTo>
                <a:lnTo>
                  <a:pt x="8877" y="21971"/>
                </a:lnTo>
                <a:lnTo>
                  <a:pt x="8724" y="21818"/>
                </a:lnTo>
                <a:lnTo>
                  <a:pt x="11684" y="5930"/>
                </a:lnTo>
                <a:lnTo>
                  <a:pt x="33959" y="5930"/>
                </a:lnTo>
                <a:lnTo>
                  <a:pt x="33959" y="12"/>
                </a:lnTo>
                <a:lnTo>
                  <a:pt x="6692" y="12"/>
                </a:lnTo>
                <a:lnTo>
                  <a:pt x="1397" y="28829"/>
                </a:lnTo>
                <a:lnTo>
                  <a:pt x="7162" y="29133"/>
                </a:lnTo>
                <a:lnTo>
                  <a:pt x="8572" y="27584"/>
                </a:lnTo>
                <a:lnTo>
                  <a:pt x="9969" y="26339"/>
                </a:lnTo>
                <a:lnTo>
                  <a:pt x="11684" y="25247"/>
                </a:lnTo>
                <a:lnTo>
                  <a:pt x="13398" y="24307"/>
                </a:lnTo>
                <a:lnTo>
                  <a:pt x="15265" y="23837"/>
                </a:lnTo>
                <a:lnTo>
                  <a:pt x="19316" y="23837"/>
                </a:lnTo>
                <a:lnTo>
                  <a:pt x="29908" y="34594"/>
                </a:lnTo>
                <a:lnTo>
                  <a:pt x="29908" y="38646"/>
                </a:lnTo>
                <a:lnTo>
                  <a:pt x="29603" y="40513"/>
                </a:lnTo>
                <a:lnTo>
                  <a:pt x="28981" y="42075"/>
                </a:lnTo>
                <a:lnTo>
                  <a:pt x="28346" y="43776"/>
                </a:lnTo>
                <a:lnTo>
                  <a:pt x="27571" y="45186"/>
                </a:lnTo>
                <a:lnTo>
                  <a:pt x="25387" y="47371"/>
                </a:lnTo>
                <a:lnTo>
                  <a:pt x="24142" y="48145"/>
                </a:lnTo>
                <a:lnTo>
                  <a:pt x="22745" y="48615"/>
                </a:lnTo>
                <a:lnTo>
                  <a:pt x="21336" y="49237"/>
                </a:lnTo>
                <a:lnTo>
                  <a:pt x="19786" y="49542"/>
                </a:lnTo>
                <a:lnTo>
                  <a:pt x="16675" y="49542"/>
                </a:lnTo>
                <a:lnTo>
                  <a:pt x="15113" y="49237"/>
                </a:lnTo>
                <a:lnTo>
                  <a:pt x="12306" y="48298"/>
                </a:lnTo>
                <a:lnTo>
                  <a:pt x="11214" y="47523"/>
                </a:lnTo>
                <a:lnTo>
                  <a:pt x="10121" y="46583"/>
                </a:lnTo>
                <a:lnTo>
                  <a:pt x="9194" y="45808"/>
                </a:lnTo>
                <a:lnTo>
                  <a:pt x="8255" y="44716"/>
                </a:lnTo>
                <a:lnTo>
                  <a:pt x="7785" y="43472"/>
                </a:lnTo>
                <a:lnTo>
                  <a:pt x="7162" y="42227"/>
                </a:lnTo>
                <a:lnTo>
                  <a:pt x="6692" y="40982"/>
                </a:lnTo>
                <a:lnTo>
                  <a:pt x="6692" y="39573"/>
                </a:lnTo>
                <a:lnTo>
                  <a:pt x="0" y="39573"/>
                </a:lnTo>
                <a:lnTo>
                  <a:pt x="0" y="42075"/>
                </a:lnTo>
                <a:lnTo>
                  <a:pt x="469" y="44246"/>
                </a:lnTo>
                <a:lnTo>
                  <a:pt x="1397" y="46278"/>
                </a:lnTo>
                <a:lnTo>
                  <a:pt x="2336" y="48145"/>
                </a:lnTo>
                <a:lnTo>
                  <a:pt x="3581" y="49860"/>
                </a:lnTo>
                <a:lnTo>
                  <a:pt x="5295" y="51104"/>
                </a:lnTo>
                <a:lnTo>
                  <a:pt x="7010" y="52501"/>
                </a:lnTo>
                <a:lnTo>
                  <a:pt x="8877" y="53441"/>
                </a:lnTo>
                <a:lnTo>
                  <a:pt x="10909" y="54216"/>
                </a:lnTo>
                <a:lnTo>
                  <a:pt x="13081" y="54838"/>
                </a:lnTo>
                <a:lnTo>
                  <a:pt x="15265" y="55308"/>
                </a:lnTo>
                <a:lnTo>
                  <a:pt x="20878" y="55308"/>
                </a:lnTo>
                <a:lnTo>
                  <a:pt x="32092" y="49707"/>
                </a:lnTo>
                <a:lnTo>
                  <a:pt x="33807" y="47993"/>
                </a:lnTo>
                <a:lnTo>
                  <a:pt x="34899" y="45961"/>
                </a:lnTo>
                <a:lnTo>
                  <a:pt x="35826" y="43776"/>
                </a:lnTo>
                <a:lnTo>
                  <a:pt x="36614" y="41605"/>
                </a:lnTo>
                <a:lnTo>
                  <a:pt x="36918" y="39268"/>
                </a:lnTo>
                <a:lnTo>
                  <a:pt x="36918" y="33807"/>
                </a:lnTo>
                <a:close/>
              </a:path>
              <a:path w="80645" h="55879">
                <a:moveTo>
                  <a:pt x="80378" y="0"/>
                </a:moveTo>
                <a:lnTo>
                  <a:pt x="44551" y="0"/>
                </a:lnTo>
                <a:lnTo>
                  <a:pt x="44551" y="6235"/>
                </a:lnTo>
                <a:lnTo>
                  <a:pt x="73533" y="6235"/>
                </a:lnTo>
                <a:lnTo>
                  <a:pt x="70726" y="9347"/>
                </a:lnTo>
                <a:lnTo>
                  <a:pt x="67919" y="12623"/>
                </a:lnTo>
                <a:lnTo>
                  <a:pt x="65430" y="16370"/>
                </a:lnTo>
                <a:lnTo>
                  <a:pt x="62941" y="19951"/>
                </a:lnTo>
                <a:lnTo>
                  <a:pt x="51714" y="54381"/>
                </a:lnTo>
                <a:lnTo>
                  <a:pt x="59194" y="54381"/>
                </a:lnTo>
                <a:lnTo>
                  <a:pt x="59347" y="50165"/>
                </a:lnTo>
                <a:lnTo>
                  <a:pt x="60134" y="45656"/>
                </a:lnTo>
                <a:lnTo>
                  <a:pt x="61379" y="41135"/>
                </a:lnTo>
                <a:lnTo>
                  <a:pt x="62471" y="36461"/>
                </a:lnTo>
                <a:lnTo>
                  <a:pt x="64020" y="32092"/>
                </a:lnTo>
                <a:lnTo>
                  <a:pt x="66052" y="27736"/>
                </a:lnTo>
                <a:lnTo>
                  <a:pt x="67919" y="23533"/>
                </a:lnTo>
                <a:lnTo>
                  <a:pt x="70104" y="19329"/>
                </a:lnTo>
                <a:lnTo>
                  <a:pt x="72440" y="15582"/>
                </a:lnTo>
                <a:lnTo>
                  <a:pt x="74930" y="11684"/>
                </a:lnTo>
                <a:lnTo>
                  <a:pt x="77584" y="8420"/>
                </a:lnTo>
                <a:lnTo>
                  <a:pt x="80378" y="5765"/>
                </a:lnTo>
                <a:lnTo>
                  <a:pt x="803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647817" y="4704816"/>
            <a:ext cx="80645" cy="56515"/>
          </a:xfrm>
          <a:custGeom>
            <a:avLst/>
            <a:gdLst/>
            <a:ahLst/>
            <a:cxnLst/>
            <a:rect l="l" t="t" r="r" b="b"/>
            <a:pathLst>
              <a:path w="80645" h="56514">
                <a:moveTo>
                  <a:pt x="37414" y="39878"/>
                </a:moveTo>
                <a:lnTo>
                  <a:pt x="30340" y="22377"/>
                </a:lnTo>
                <a:lnTo>
                  <a:pt x="30340" y="35674"/>
                </a:lnTo>
                <a:lnTo>
                  <a:pt x="30226" y="41440"/>
                </a:lnTo>
                <a:lnTo>
                  <a:pt x="29794" y="42849"/>
                </a:lnTo>
                <a:lnTo>
                  <a:pt x="28549" y="45643"/>
                </a:lnTo>
                <a:lnTo>
                  <a:pt x="27622" y="46736"/>
                </a:lnTo>
                <a:lnTo>
                  <a:pt x="26682" y="47980"/>
                </a:lnTo>
                <a:lnTo>
                  <a:pt x="25438" y="48768"/>
                </a:lnTo>
                <a:lnTo>
                  <a:pt x="24193" y="49390"/>
                </a:lnTo>
                <a:lnTo>
                  <a:pt x="22783" y="50165"/>
                </a:lnTo>
                <a:lnTo>
                  <a:pt x="21069" y="50482"/>
                </a:lnTo>
                <a:lnTo>
                  <a:pt x="17487" y="50482"/>
                </a:lnTo>
                <a:lnTo>
                  <a:pt x="15938" y="50165"/>
                </a:lnTo>
                <a:lnTo>
                  <a:pt x="14528" y="49390"/>
                </a:lnTo>
                <a:lnTo>
                  <a:pt x="12979" y="48768"/>
                </a:lnTo>
                <a:lnTo>
                  <a:pt x="11887" y="47980"/>
                </a:lnTo>
                <a:lnTo>
                  <a:pt x="10947" y="46888"/>
                </a:lnTo>
                <a:lnTo>
                  <a:pt x="9855" y="45808"/>
                </a:lnTo>
                <a:lnTo>
                  <a:pt x="8610" y="43002"/>
                </a:lnTo>
                <a:lnTo>
                  <a:pt x="8140" y="41440"/>
                </a:lnTo>
                <a:lnTo>
                  <a:pt x="7835" y="39878"/>
                </a:lnTo>
                <a:lnTo>
                  <a:pt x="7835" y="36461"/>
                </a:lnTo>
                <a:lnTo>
                  <a:pt x="17487" y="25552"/>
                </a:lnTo>
                <a:lnTo>
                  <a:pt x="21234" y="25552"/>
                </a:lnTo>
                <a:lnTo>
                  <a:pt x="22783" y="25857"/>
                </a:lnTo>
                <a:lnTo>
                  <a:pt x="24193" y="26644"/>
                </a:lnTo>
                <a:lnTo>
                  <a:pt x="25590" y="27266"/>
                </a:lnTo>
                <a:lnTo>
                  <a:pt x="30340" y="35674"/>
                </a:lnTo>
                <a:lnTo>
                  <a:pt x="30340" y="22377"/>
                </a:lnTo>
                <a:lnTo>
                  <a:pt x="29794" y="21971"/>
                </a:lnTo>
                <a:lnTo>
                  <a:pt x="27774" y="21031"/>
                </a:lnTo>
                <a:lnTo>
                  <a:pt x="25590" y="20256"/>
                </a:lnTo>
                <a:lnTo>
                  <a:pt x="23253" y="19786"/>
                </a:lnTo>
                <a:lnTo>
                  <a:pt x="17487" y="19786"/>
                </a:lnTo>
                <a:lnTo>
                  <a:pt x="14846" y="20256"/>
                </a:lnTo>
                <a:lnTo>
                  <a:pt x="12661" y="21501"/>
                </a:lnTo>
                <a:lnTo>
                  <a:pt x="10325" y="22593"/>
                </a:lnTo>
                <a:lnTo>
                  <a:pt x="8305" y="24460"/>
                </a:lnTo>
                <a:lnTo>
                  <a:pt x="6743" y="26949"/>
                </a:lnTo>
                <a:lnTo>
                  <a:pt x="6591" y="26797"/>
                </a:lnTo>
                <a:lnTo>
                  <a:pt x="17183" y="5918"/>
                </a:lnTo>
                <a:lnTo>
                  <a:pt x="22631" y="5918"/>
                </a:lnTo>
                <a:lnTo>
                  <a:pt x="24815" y="6705"/>
                </a:lnTo>
                <a:lnTo>
                  <a:pt x="28079" y="9664"/>
                </a:lnTo>
                <a:lnTo>
                  <a:pt x="29019" y="11684"/>
                </a:lnTo>
                <a:lnTo>
                  <a:pt x="29337" y="14173"/>
                </a:lnTo>
                <a:lnTo>
                  <a:pt x="35877" y="14173"/>
                </a:lnTo>
                <a:lnTo>
                  <a:pt x="24968" y="0"/>
                </a:lnTo>
                <a:lnTo>
                  <a:pt x="16408" y="0"/>
                </a:lnTo>
                <a:lnTo>
                  <a:pt x="4254" y="9194"/>
                </a:lnTo>
                <a:lnTo>
                  <a:pt x="2692" y="11836"/>
                </a:lnTo>
                <a:lnTo>
                  <a:pt x="1600" y="15113"/>
                </a:lnTo>
                <a:lnTo>
                  <a:pt x="977" y="18542"/>
                </a:lnTo>
                <a:lnTo>
                  <a:pt x="228" y="21971"/>
                </a:lnTo>
                <a:lnTo>
                  <a:pt x="0" y="24460"/>
                </a:lnTo>
                <a:lnTo>
                  <a:pt x="127" y="34899"/>
                </a:lnTo>
                <a:lnTo>
                  <a:pt x="203" y="35674"/>
                </a:lnTo>
                <a:lnTo>
                  <a:pt x="673" y="38798"/>
                </a:lnTo>
                <a:lnTo>
                  <a:pt x="977" y="41910"/>
                </a:lnTo>
                <a:lnTo>
                  <a:pt x="1917" y="44716"/>
                </a:lnTo>
                <a:lnTo>
                  <a:pt x="2984" y="46736"/>
                </a:lnTo>
                <a:lnTo>
                  <a:pt x="4559" y="49860"/>
                </a:lnTo>
                <a:lnTo>
                  <a:pt x="6591" y="52031"/>
                </a:lnTo>
                <a:lnTo>
                  <a:pt x="9080" y="53746"/>
                </a:lnTo>
                <a:lnTo>
                  <a:pt x="11569" y="55308"/>
                </a:lnTo>
                <a:lnTo>
                  <a:pt x="14846" y="56235"/>
                </a:lnTo>
                <a:lnTo>
                  <a:pt x="22479" y="56235"/>
                </a:lnTo>
                <a:lnTo>
                  <a:pt x="25438" y="55613"/>
                </a:lnTo>
                <a:lnTo>
                  <a:pt x="27774" y="54368"/>
                </a:lnTo>
                <a:lnTo>
                  <a:pt x="30111" y="53276"/>
                </a:lnTo>
                <a:lnTo>
                  <a:pt x="31978" y="51727"/>
                </a:lnTo>
                <a:lnTo>
                  <a:pt x="33108" y="50482"/>
                </a:lnTo>
                <a:lnTo>
                  <a:pt x="33540" y="50012"/>
                </a:lnTo>
                <a:lnTo>
                  <a:pt x="34937" y="48145"/>
                </a:lnTo>
                <a:lnTo>
                  <a:pt x="35877" y="46266"/>
                </a:lnTo>
                <a:lnTo>
                  <a:pt x="37122" y="41910"/>
                </a:lnTo>
                <a:lnTo>
                  <a:pt x="37414" y="39878"/>
                </a:lnTo>
                <a:close/>
              </a:path>
              <a:path w="80645" h="56514">
                <a:moveTo>
                  <a:pt x="80276" y="36144"/>
                </a:moveTo>
                <a:lnTo>
                  <a:pt x="70142" y="26022"/>
                </a:lnTo>
                <a:lnTo>
                  <a:pt x="70142" y="25857"/>
                </a:lnTo>
                <a:lnTo>
                  <a:pt x="72326" y="24777"/>
                </a:lnTo>
                <a:lnTo>
                  <a:pt x="74193" y="23368"/>
                </a:lnTo>
                <a:lnTo>
                  <a:pt x="75603" y="21501"/>
                </a:lnTo>
                <a:lnTo>
                  <a:pt x="77152" y="19481"/>
                </a:lnTo>
                <a:lnTo>
                  <a:pt x="77774" y="17297"/>
                </a:lnTo>
                <a:lnTo>
                  <a:pt x="77774" y="12306"/>
                </a:lnTo>
                <a:lnTo>
                  <a:pt x="77470" y="10134"/>
                </a:lnTo>
                <a:lnTo>
                  <a:pt x="76530" y="8255"/>
                </a:lnTo>
                <a:lnTo>
                  <a:pt x="75755" y="6388"/>
                </a:lnTo>
                <a:lnTo>
                  <a:pt x="63449" y="0"/>
                </a:lnTo>
                <a:lnTo>
                  <a:pt x="58305" y="0"/>
                </a:lnTo>
                <a:lnTo>
                  <a:pt x="55816" y="469"/>
                </a:lnTo>
                <a:lnTo>
                  <a:pt x="53784" y="1409"/>
                </a:lnTo>
                <a:lnTo>
                  <a:pt x="51612" y="2184"/>
                </a:lnTo>
                <a:lnTo>
                  <a:pt x="43980" y="15265"/>
                </a:lnTo>
                <a:lnTo>
                  <a:pt x="43980" y="17919"/>
                </a:lnTo>
                <a:lnTo>
                  <a:pt x="50520" y="17919"/>
                </a:lnTo>
                <a:lnTo>
                  <a:pt x="50520" y="16205"/>
                </a:lnTo>
                <a:lnTo>
                  <a:pt x="50825" y="14808"/>
                </a:lnTo>
                <a:lnTo>
                  <a:pt x="51142" y="13246"/>
                </a:lnTo>
                <a:lnTo>
                  <a:pt x="51612" y="11836"/>
                </a:lnTo>
                <a:lnTo>
                  <a:pt x="52235" y="10591"/>
                </a:lnTo>
                <a:lnTo>
                  <a:pt x="53162" y="9499"/>
                </a:lnTo>
                <a:lnTo>
                  <a:pt x="53949" y="8420"/>
                </a:lnTo>
                <a:lnTo>
                  <a:pt x="55041" y="7480"/>
                </a:lnTo>
                <a:lnTo>
                  <a:pt x="56438" y="6858"/>
                </a:lnTo>
                <a:lnTo>
                  <a:pt x="57683" y="6235"/>
                </a:lnTo>
                <a:lnTo>
                  <a:pt x="59245" y="5918"/>
                </a:lnTo>
                <a:lnTo>
                  <a:pt x="63754" y="5918"/>
                </a:lnTo>
                <a:lnTo>
                  <a:pt x="66090" y="6540"/>
                </a:lnTo>
                <a:lnTo>
                  <a:pt x="67970" y="8102"/>
                </a:lnTo>
                <a:lnTo>
                  <a:pt x="69837" y="9499"/>
                </a:lnTo>
                <a:lnTo>
                  <a:pt x="70764" y="11836"/>
                </a:lnTo>
                <a:lnTo>
                  <a:pt x="70764" y="16205"/>
                </a:lnTo>
                <a:lnTo>
                  <a:pt x="62979" y="23520"/>
                </a:lnTo>
                <a:lnTo>
                  <a:pt x="61734" y="23837"/>
                </a:lnTo>
                <a:lnTo>
                  <a:pt x="58153" y="23837"/>
                </a:lnTo>
                <a:lnTo>
                  <a:pt x="57683" y="23837"/>
                </a:lnTo>
                <a:lnTo>
                  <a:pt x="57378" y="23685"/>
                </a:lnTo>
                <a:lnTo>
                  <a:pt x="57378" y="29451"/>
                </a:lnTo>
                <a:lnTo>
                  <a:pt x="58623" y="29286"/>
                </a:lnTo>
                <a:lnTo>
                  <a:pt x="60020" y="29133"/>
                </a:lnTo>
                <a:lnTo>
                  <a:pt x="62979" y="29133"/>
                </a:lnTo>
                <a:lnTo>
                  <a:pt x="66090" y="29756"/>
                </a:lnTo>
                <a:lnTo>
                  <a:pt x="72174" y="35204"/>
                </a:lnTo>
                <a:lnTo>
                  <a:pt x="72796" y="36461"/>
                </a:lnTo>
                <a:lnTo>
                  <a:pt x="73101" y="38011"/>
                </a:lnTo>
                <a:lnTo>
                  <a:pt x="73101" y="41440"/>
                </a:lnTo>
                <a:lnTo>
                  <a:pt x="69519" y="47523"/>
                </a:lnTo>
                <a:lnTo>
                  <a:pt x="68427" y="48450"/>
                </a:lnTo>
                <a:lnTo>
                  <a:pt x="67183" y="49225"/>
                </a:lnTo>
                <a:lnTo>
                  <a:pt x="65786" y="49695"/>
                </a:lnTo>
                <a:lnTo>
                  <a:pt x="64223" y="50165"/>
                </a:lnTo>
                <a:lnTo>
                  <a:pt x="62826" y="50482"/>
                </a:lnTo>
                <a:lnTo>
                  <a:pt x="57378" y="50482"/>
                </a:lnTo>
                <a:lnTo>
                  <a:pt x="54406" y="49225"/>
                </a:lnTo>
                <a:lnTo>
                  <a:pt x="52539" y="47053"/>
                </a:lnTo>
                <a:lnTo>
                  <a:pt x="50520" y="44716"/>
                </a:lnTo>
                <a:lnTo>
                  <a:pt x="49428" y="41910"/>
                </a:lnTo>
                <a:lnTo>
                  <a:pt x="49428" y="38328"/>
                </a:lnTo>
                <a:lnTo>
                  <a:pt x="42722" y="38328"/>
                </a:lnTo>
                <a:lnTo>
                  <a:pt x="42722" y="41135"/>
                </a:lnTo>
                <a:lnTo>
                  <a:pt x="43192" y="43624"/>
                </a:lnTo>
                <a:lnTo>
                  <a:pt x="43980" y="45961"/>
                </a:lnTo>
                <a:lnTo>
                  <a:pt x="44907" y="48145"/>
                </a:lnTo>
                <a:lnTo>
                  <a:pt x="45999" y="50012"/>
                </a:lnTo>
                <a:lnTo>
                  <a:pt x="47713" y="51562"/>
                </a:lnTo>
                <a:lnTo>
                  <a:pt x="49276" y="53124"/>
                </a:lnTo>
                <a:lnTo>
                  <a:pt x="51295" y="54216"/>
                </a:lnTo>
                <a:lnTo>
                  <a:pt x="53479" y="54991"/>
                </a:lnTo>
                <a:lnTo>
                  <a:pt x="55816" y="55778"/>
                </a:lnTo>
                <a:lnTo>
                  <a:pt x="58305" y="56235"/>
                </a:lnTo>
                <a:lnTo>
                  <a:pt x="63754" y="56235"/>
                </a:lnTo>
                <a:lnTo>
                  <a:pt x="80276" y="42214"/>
                </a:lnTo>
                <a:lnTo>
                  <a:pt x="80276" y="36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647817" y="4849228"/>
            <a:ext cx="80645" cy="56515"/>
          </a:xfrm>
          <a:custGeom>
            <a:avLst/>
            <a:gdLst/>
            <a:ahLst/>
            <a:cxnLst/>
            <a:rect l="l" t="t" r="r" b="b"/>
            <a:pathLst>
              <a:path w="80645" h="56514">
                <a:moveTo>
                  <a:pt x="37426" y="39725"/>
                </a:moveTo>
                <a:lnTo>
                  <a:pt x="30340" y="22377"/>
                </a:lnTo>
                <a:lnTo>
                  <a:pt x="30340" y="35521"/>
                </a:lnTo>
                <a:lnTo>
                  <a:pt x="30213" y="41440"/>
                </a:lnTo>
                <a:lnTo>
                  <a:pt x="29794" y="42684"/>
                </a:lnTo>
                <a:lnTo>
                  <a:pt x="29298" y="43942"/>
                </a:lnTo>
                <a:lnTo>
                  <a:pt x="28549" y="45656"/>
                </a:lnTo>
                <a:lnTo>
                  <a:pt x="27622" y="46736"/>
                </a:lnTo>
                <a:lnTo>
                  <a:pt x="26682" y="47993"/>
                </a:lnTo>
                <a:lnTo>
                  <a:pt x="25438" y="48768"/>
                </a:lnTo>
                <a:lnTo>
                  <a:pt x="24193" y="49390"/>
                </a:lnTo>
                <a:lnTo>
                  <a:pt x="22783" y="50165"/>
                </a:lnTo>
                <a:lnTo>
                  <a:pt x="21069" y="50482"/>
                </a:lnTo>
                <a:lnTo>
                  <a:pt x="17487" y="50482"/>
                </a:lnTo>
                <a:lnTo>
                  <a:pt x="15938" y="50165"/>
                </a:lnTo>
                <a:lnTo>
                  <a:pt x="14528" y="49390"/>
                </a:lnTo>
                <a:lnTo>
                  <a:pt x="12979" y="48768"/>
                </a:lnTo>
                <a:lnTo>
                  <a:pt x="11887" y="47993"/>
                </a:lnTo>
                <a:lnTo>
                  <a:pt x="10947" y="46901"/>
                </a:lnTo>
                <a:lnTo>
                  <a:pt x="9855" y="45808"/>
                </a:lnTo>
                <a:lnTo>
                  <a:pt x="9232" y="44399"/>
                </a:lnTo>
                <a:lnTo>
                  <a:pt x="8610" y="42849"/>
                </a:lnTo>
                <a:lnTo>
                  <a:pt x="8140" y="41440"/>
                </a:lnTo>
                <a:lnTo>
                  <a:pt x="7835" y="39725"/>
                </a:lnTo>
                <a:lnTo>
                  <a:pt x="7835" y="36309"/>
                </a:lnTo>
                <a:lnTo>
                  <a:pt x="13538" y="26962"/>
                </a:lnTo>
                <a:lnTo>
                  <a:pt x="14376" y="26492"/>
                </a:lnTo>
                <a:lnTo>
                  <a:pt x="15773" y="25869"/>
                </a:lnTo>
                <a:lnTo>
                  <a:pt x="17487" y="25552"/>
                </a:lnTo>
                <a:lnTo>
                  <a:pt x="21234" y="25552"/>
                </a:lnTo>
                <a:lnTo>
                  <a:pt x="22783" y="25869"/>
                </a:lnTo>
                <a:lnTo>
                  <a:pt x="24193" y="26644"/>
                </a:lnTo>
                <a:lnTo>
                  <a:pt x="25590" y="27266"/>
                </a:lnTo>
                <a:lnTo>
                  <a:pt x="30340" y="35521"/>
                </a:lnTo>
                <a:lnTo>
                  <a:pt x="30340" y="22377"/>
                </a:lnTo>
                <a:lnTo>
                  <a:pt x="29794" y="21971"/>
                </a:lnTo>
                <a:lnTo>
                  <a:pt x="27774" y="21031"/>
                </a:lnTo>
                <a:lnTo>
                  <a:pt x="25590" y="20256"/>
                </a:lnTo>
                <a:lnTo>
                  <a:pt x="23253" y="19786"/>
                </a:lnTo>
                <a:lnTo>
                  <a:pt x="17487" y="19786"/>
                </a:lnTo>
                <a:lnTo>
                  <a:pt x="14846" y="20256"/>
                </a:lnTo>
                <a:lnTo>
                  <a:pt x="12661" y="21501"/>
                </a:lnTo>
                <a:lnTo>
                  <a:pt x="10325" y="22593"/>
                </a:lnTo>
                <a:lnTo>
                  <a:pt x="8305" y="24460"/>
                </a:lnTo>
                <a:lnTo>
                  <a:pt x="6743" y="26962"/>
                </a:lnTo>
                <a:lnTo>
                  <a:pt x="6591" y="26797"/>
                </a:lnTo>
                <a:lnTo>
                  <a:pt x="17183" y="5765"/>
                </a:lnTo>
                <a:lnTo>
                  <a:pt x="22631" y="5765"/>
                </a:lnTo>
                <a:lnTo>
                  <a:pt x="24815" y="6705"/>
                </a:lnTo>
                <a:lnTo>
                  <a:pt x="28079" y="9664"/>
                </a:lnTo>
                <a:lnTo>
                  <a:pt x="29019" y="11684"/>
                </a:lnTo>
                <a:lnTo>
                  <a:pt x="29337" y="14185"/>
                </a:lnTo>
                <a:lnTo>
                  <a:pt x="35877" y="14185"/>
                </a:lnTo>
                <a:lnTo>
                  <a:pt x="31203" y="3594"/>
                </a:lnTo>
                <a:lnTo>
                  <a:pt x="28549" y="1092"/>
                </a:lnTo>
                <a:lnTo>
                  <a:pt x="24968" y="0"/>
                </a:lnTo>
                <a:lnTo>
                  <a:pt x="16408" y="0"/>
                </a:lnTo>
                <a:lnTo>
                  <a:pt x="13131" y="787"/>
                </a:lnTo>
                <a:lnTo>
                  <a:pt x="10477" y="2501"/>
                </a:lnTo>
                <a:lnTo>
                  <a:pt x="7988" y="4051"/>
                </a:lnTo>
                <a:lnTo>
                  <a:pt x="5803" y="6388"/>
                </a:lnTo>
                <a:lnTo>
                  <a:pt x="4254" y="9194"/>
                </a:lnTo>
                <a:lnTo>
                  <a:pt x="2692" y="11849"/>
                </a:lnTo>
                <a:lnTo>
                  <a:pt x="1600" y="15113"/>
                </a:lnTo>
                <a:lnTo>
                  <a:pt x="977" y="18542"/>
                </a:lnTo>
                <a:lnTo>
                  <a:pt x="228" y="21971"/>
                </a:lnTo>
                <a:lnTo>
                  <a:pt x="0" y="24460"/>
                </a:lnTo>
                <a:lnTo>
                  <a:pt x="114" y="34747"/>
                </a:lnTo>
                <a:lnTo>
                  <a:pt x="203" y="35521"/>
                </a:lnTo>
                <a:lnTo>
                  <a:pt x="673" y="38646"/>
                </a:lnTo>
                <a:lnTo>
                  <a:pt x="977" y="41757"/>
                </a:lnTo>
                <a:lnTo>
                  <a:pt x="1917" y="44716"/>
                </a:lnTo>
                <a:lnTo>
                  <a:pt x="2984" y="46736"/>
                </a:lnTo>
                <a:lnTo>
                  <a:pt x="4559" y="49860"/>
                </a:lnTo>
                <a:lnTo>
                  <a:pt x="6591" y="52031"/>
                </a:lnTo>
                <a:lnTo>
                  <a:pt x="9080" y="53746"/>
                </a:lnTo>
                <a:lnTo>
                  <a:pt x="11569" y="55308"/>
                </a:lnTo>
                <a:lnTo>
                  <a:pt x="14846" y="56248"/>
                </a:lnTo>
                <a:lnTo>
                  <a:pt x="22479" y="56248"/>
                </a:lnTo>
                <a:lnTo>
                  <a:pt x="25438" y="55626"/>
                </a:lnTo>
                <a:lnTo>
                  <a:pt x="27774" y="54368"/>
                </a:lnTo>
                <a:lnTo>
                  <a:pt x="30111" y="53289"/>
                </a:lnTo>
                <a:lnTo>
                  <a:pt x="31978" y="51727"/>
                </a:lnTo>
                <a:lnTo>
                  <a:pt x="33108" y="50482"/>
                </a:lnTo>
                <a:lnTo>
                  <a:pt x="33540" y="50012"/>
                </a:lnTo>
                <a:lnTo>
                  <a:pt x="34937" y="48145"/>
                </a:lnTo>
                <a:lnTo>
                  <a:pt x="35877" y="46278"/>
                </a:lnTo>
                <a:lnTo>
                  <a:pt x="37122" y="41757"/>
                </a:lnTo>
                <a:lnTo>
                  <a:pt x="37426" y="39725"/>
                </a:lnTo>
                <a:close/>
              </a:path>
              <a:path w="80645" h="56514">
                <a:moveTo>
                  <a:pt x="80111" y="939"/>
                </a:moveTo>
                <a:lnTo>
                  <a:pt x="44284" y="939"/>
                </a:lnTo>
                <a:lnTo>
                  <a:pt x="44284" y="7175"/>
                </a:lnTo>
                <a:lnTo>
                  <a:pt x="73266" y="7175"/>
                </a:lnTo>
                <a:lnTo>
                  <a:pt x="70459" y="10287"/>
                </a:lnTo>
                <a:lnTo>
                  <a:pt x="67652" y="13563"/>
                </a:lnTo>
                <a:lnTo>
                  <a:pt x="65163" y="17297"/>
                </a:lnTo>
                <a:lnTo>
                  <a:pt x="62674" y="20878"/>
                </a:lnTo>
                <a:lnTo>
                  <a:pt x="51447" y="55308"/>
                </a:lnTo>
                <a:lnTo>
                  <a:pt x="58928" y="55308"/>
                </a:lnTo>
                <a:lnTo>
                  <a:pt x="59080" y="51104"/>
                </a:lnTo>
                <a:lnTo>
                  <a:pt x="59867" y="46583"/>
                </a:lnTo>
                <a:lnTo>
                  <a:pt x="61112" y="41910"/>
                </a:lnTo>
                <a:lnTo>
                  <a:pt x="62204" y="37388"/>
                </a:lnTo>
                <a:lnTo>
                  <a:pt x="63754" y="32880"/>
                </a:lnTo>
                <a:lnTo>
                  <a:pt x="65786" y="28663"/>
                </a:lnTo>
                <a:lnTo>
                  <a:pt x="67652" y="24307"/>
                </a:lnTo>
                <a:lnTo>
                  <a:pt x="69837" y="20256"/>
                </a:lnTo>
                <a:lnTo>
                  <a:pt x="72174" y="16522"/>
                </a:lnTo>
                <a:lnTo>
                  <a:pt x="74663" y="12623"/>
                </a:lnTo>
                <a:lnTo>
                  <a:pt x="77317" y="9347"/>
                </a:lnTo>
                <a:lnTo>
                  <a:pt x="80111" y="6705"/>
                </a:lnTo>
                <a:lnTo>
                  <a:pt x="80111" y="9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850278" y="954239"/>
            <a:ext cx="80645" cy="56515"/>
          </a:xfrm>
          <a:custGeom>
            <a:avLst/>
            <a:gdLst/>
            <a:ahLst/>
            <a:cxnLst/>
            <a:rect l="l" t="t" r="r" b="b"/>
            <a:pathLst>
              <a:path w="80645" h="56515">
                <a:moveTo>
                  <a:pt x="37414" y="39890"/>
                </a:moveTo>
                <a:lnTo>
                  <a:pt x="30353" y="22529"/>
                </a:lnTo>
                <a:lnTo>
                  <a:pt x="30353" y="35674"/>
                </a:lnTo>
                <a:lnTo>
                  <a:pt x="30226" y="41440"/>
                </a:lnTo>
                <a:lnTo>
                  <a:pt x="21082" y="50482"/>
                </a:lnTo>
                <a:lnTo>
                  <a:pt x="17500" y="50482"/>
                </a:lnTo>
                <a:lnTo>
                  <a:pt x="8623" y="43002"/>
                </a:lnTo>
                <a:lnTo>
                  <a:pt x="8001" y="41440"/>
                </a:lnTo>
                <a:lnTo>
                  <a:pt x="7848" y="39890"/>
                </a:lnTo>
                <a:lnTo>
                  <a:pt x="7912" y="35674"/>
                </a:lnTo>
                <a:lnTo>
                  <a:pt x="8001" y="34747"/>
                </a:lnTo>
                <a:lnTo>
                  <a:pt x="8623" y="33185"/>
                </a:lnTo>
                <a:lnTo>
                  <a:pt x="9093" y="31788"/>
                </a:lnTo>
                <a:lnTo>
                  <a:pt x="9715" y="30378"/>
                </a:lnTo>
                <a:lnTo>
                  <a:pt x="10807" y="29286"/>
                </a:lnTo>
                <a:lnTo>
                  <a:pt x="11734" y="28206"/>
                </a:lnTo>
                <a:lnTo>
                  <a:pt x="12979" y="27266"/>
                </a:lnTo>
                <a:lnTo>
                  <a:pt x="13335" y="27114"/>
                </a:lnTo>
                <a:lnTo>
                  <a:pt x="15786" y="26022"/>
                </a:lnTo>
                <a:lnTo>
                  <a:pt x="17348" y="25704"/>
                </a:lnTo>
                <a:lnTo>
                  <a:pt x="21082" y="25704"/>
                </a:lnTo>
                <a:lnTo>
                  <a:pt x="30353" y="35674"/>
                </a:lnTo>
                <a:lnTo>
                  <a:pt x="30353" y="22529"/>
                </a:lnTo>
                <a:lnTo>
                  <a:pt x="29806" y="22123"/>
                </a:lnTo>
                <a:lnTo>
                  <a:pt x="27787" y="21196"/>
                </a:lnTo>
                <a:lnTo>
                  <a:pt x="25603" y="20256"/>
                </a:lnTo>
                <a:lnTo>
                  <a:pt x="23266" y="19786"/>
                </a:lnTo>
                <a:lnTo>
                  <a:pt x="17500" y="19786"/>
                </a:lnTo>
                <a:lnTo>
                  <a:pt x="6756" y="27114"/>
                </a:lnTo>
                <a:lnTo>
                  <a:pt x="6604" y="26949"/>
                </a:lnTo>
                <a:lnTo>
                  <a:pt x="6692" y="23368"/>
                </a:lnTo>
                <a:lnTo>
                  <a:pt x="6819" y="22123"/>
                </a:lnTo>
                <a:lnTo>
                  <a:pt x="7162" y="20408"/>
                </a:lnTo>
                <a:lnTo>
                  <a:pt x="7264" y="19786"/>
                </a:lnTo>
                <a:lnTo>
                  <a:pt x="7531" y="17602"/>
                </a:lnTo>
                <a:lnTo>
                  <a:pt x="8153" y="15265"/>
                </a:lnTo>
                <a:lnTo>
                  <a:pt x="9245" y="13246"/>
                </a:lnTo>
                <a:lnTo>
                  <a:pt x="10185" y="11061"/>
                </a:lnTo>
                <a:lnTo>
                  <a:pt x="11430" y="9347"/>
                </a:lnTo>
                <a:lnTo>
                  <a:pt x="13144" y="7950"/>
                </a:lnTo>
                <a:lnTo>
                  <a:pt x="14859" y="6705"/>
                </a:lnTo>
                <a:lnTo>
                  <a:pt x="17195" y="5918"/>
                </a:lnTo>
                <a:lnTo>
                  <a:pt x="22644" y="5918"/>
                </a:lnTo>
                <a:lnTo>
                  <a:pt x="24828" y="6705"/>
                </a:lnTo>
                <a:lnTo>
                  <a:pt x="26377" y="8255"/>
                </a:lnTo>
                <a:lnTo>
                  <a:pt x="28092" y="9664"/>
                </a:lnTo>
                <a:lnTo>
                  <a:pt x="29032" y="11684"/>
                </a:lnTo>
                <a:lnTo>
                  <a:pt x="29337" y="14185"/>
                </a:lnTo>
                <a:lnTo>
                  <a:pt x="35890" y="14185"/>
                </a:lnTo>
                <a:lnTo>
                  <a:pt x="24980" y="0"/>
                </a:lnTo>
                <a:lnTo>
                  <a:pt x="16256" y="0"/>
                </a:lnTo>
                <a:lnTo>
                  <a:pt x="990" y="18694"/>
                </a:lnTo>
                <a:lnTo>
                  <a:pt x="241" y="22123"/>
                </a:lnTo>
                <a:lnTo>
                  <a:pt x="165" y="22745"/>
                </a:lnTo>
                <a:lnTo>
                  <a:pt x="0" y="24777"/>
                </a:lnTo>
                <a:lnTo>
                  <a:pt x="114" y="34747"/>
                </a:lnTo>
                <a:lnTo>
                  <a:pt x="215" y="35674"/>
                </a:lnTo>
                <a:lnTo>
                  <a:pt x="673" y="38798"/>
                </a:lnTo>
                <a:lnTo>
                  <a:pt x="990" y="41910"/>
                </a:lnTo>
                <a:lnTo>
                  <a:pt x="1930" y="44869"/>
                </a:lnTo>
                <a:lnTo>
                  <a:pt x="3327" y="47358"/>
                </a:lnTo>
                <a:lnTo>
                  <a:pt x="4572" y="50012"/>
                </a:lnTo>
                <a:lnTo>
                  <a:pt x="6604" y="52197"/>
                </a:lnTo>
                <a:lnTo>
                  <a:pt x="9093" y="53746"/>
                </a:lnTo>
                <a:lnTo>
                  <a:pt x="11582" y="55460"/>
                </a:lnTo>
                <a:lnTo>
                  <a:pt x="14859" y="56248"/>
                </a:lnTo>
                <a:lnTo>
                  <a:pt x="22491" y="56248"/>
                </a:lnTo>
                <a:lnTo>
                  <a:pt x="37134" y="41910"/>
                </a:lnTo>
                <a:lnTo>
                  <a:pt x="37414" y="39890"/>
                </a:lnTo>
                <a:close/>
              </a:path>
              <a:path w="80645" h="56515">
                <a:moveTo>
                  <a:pt x="80124" y="28981"/>
                </a:moveTo>
                <a:lnTo>
                  <a:pt x="72339" y="3111"/>
                </a:lnTo>
                <a:lnTo>
                  <a:pt x="72339" y="16827"/>
                </a:lnTo>
                <a:lnTo>
                  <a:pt x="72263" y="20574"/>
                </a:lnTo>
                <a:lnTo>
                  <a:pt x="72021" y="21653"/>
                </a:lnTo>
                <a:lnTo>
                  <a:pt x="71564" y="23215"/>
                </a:lnTo>
                <a:lnTo>
                  <a:pt x="70307" y="26022"/>
                </a:lnTo>
                <a:lnTo>
                  <a:pt x="69227" y="27114"/>
                </a:lnTo>
                <a:lnTo>
                  <a:pt x="68287" y="28206"/>
                </a:lnTo>
                <a:lnTo>
                  <a:pt x="67043" y="29133"/>
                </a:lnTo>
                <a:lnTo>
                  <a:pt x="64236" y="30378"/>
                </a:lnTo>
                <a:lnTo>
                  <a:pt x="62674" y="30695"/>
                </a:lnTo>
                <a:lnTo>
                  <a:pt x="59410" y="30695"/>
                </a:lnTo>
                <a:lnTo>
                  <a:pt x="57848" y="30378"/>
                </a:lnTo>
                <a:lnTo>
                  <a:pt x="56603" y="29756"/>
                </a:lnTo>
                <a:lnTo>
                  <a:pt x="55206" y="29133"/>
                </a:lnTo>
                <a:lnTo>
                  <a:pt x="54114" y="28206"/>
                </a:lnTo>
                <a:lnTo>
                  <a:pt x="53174" y="27114"/>
                </a:lnTo>
                <a:lnTo>
                  <a:pt x="52082" y="26022"/>
                </a:lnTo>
                <a:lnTo>
                  <a:pt x="50088" y="16979"/>
                </a:lnTo>
                <a:lnTo>
                  <a:pt x="50215" y="15735"/>
                </a:lnTo>
                <a:lnTo>
                  <a:pt x="50685" y="14185"/>
                </a:lnTo>
                <a:lnTo>
                  <a:pt x="50990" y="12623"/>
                </a:lnTo>
                <a:lnTo>
                  <a:pt x="51612" y="11226"/>
                </a:lnTo>
                <a:lnTo>
                  <a:pt x="52552" y="9969"/>
                </a:lnTo>
                <a:lnTo>
                  <a:pt x="53327" y="8724"/>
                </a:lnTo>
                <a:lnTo>
                  <a:pt x="54419" y="7797"/>
                </a:lnTo>
                <a:lnTo>
                  <a:pt x="55829" y="7010"/>
                </a:lnTo>
                <a:lnTo>
                  <a:pt x="57226" y="6388"/>
                </a:lnTo>
                <a:lnTo>
                  <a:pt x="58940" y="5918"/>
                </a:lnTo>
                <a:lnTo>
                  <a:pt x="62839" y="5918"/>
                </a:lnTo>
                <a:lnTo>
                  <a:pt x="64389" y="6235"/>
                </a:lnTo>
                <a:lnTo>
                  <a:pt x="65798" y="7010"/>
                </a:lnTo>
                <a:lnTo>
                  <a:pt x="67195" y="7632"/>
                </a:lnTo>
                <a:lnTo>
                  <a:pt x="72339" y="16827"/>
                </a:lnTo>
                <a:lnTo>
                  <a:pt x="72339" y="3111"/>
                </a:lnTo>
                <a:lnTo>
                  <a:pt x="70777" y="2032"/>
                </a:lnTo>
                <a:lnTo>
                  <a:pt x="68592" y="1244"/>
                </a:lnTo>
                <a:lnTo>
                  <a:pt x="66255" y="469"/>
                </a:lnTo>
                <a:lnTo>
                  <a:pt x="63766" y="0"/>
                </a:lnTo>
                <a:lnTo>
                  <a:pt x="58470" y="0"/>
                </a:lnTo>
                <a:lnTo>
                  <a:pt x="56134" y="469"/>
                </a:lnTo>
                <a:lnTo>
                  <a:pt x="53797" y="1409"/>
                </a:lnTo>
                <a:lnTo>
                  <a:pt x="51612" y="2184"/>
                </a:lnTo>
                <a:lnTo>
                  <a:pt x="43078" y="15265"/>
                </a:lnTo>
                <a:lnTo>
                  <a:pt x="43192" y="21971"/>
                </a:lnTo>
                <a:lnTo>
                  <a:pt x="43357" y="23368"/>
                </a:lnTo>
                <a:lnTo>
                  <a:pt x="44145" y="25552"/>
                </a:lnTo>
                <a:lnTo>
                  <a:pt x="44919" y="27889"/>
                </a:lnTo>
                <a:lnTo>
                  <a:pt x="57696" y="36614"/>
                </a:lnTo>
                <a:lnTo>
                  <a:pt x="63296" y="36614"/>
                </a:lnTo>
                <a:lnTo>
                  <a:pt x="65798" y="35839"/>
                </a:lnTo>
                <a:lnTo>
                  <a:pt x="67970" y="34429"/>
                </a:lnTo>
                <a:lnTo>
                  <a:pt x="70307" y="33185"/>
                </a:lnTo>
                <a:lnTo>
                  <a:pt x="72021" y="31318"/>
                </a:lnTo>
                <a:lnTo>
                  <a:pt x="72351" y="30695"/>
                </a:lnTo>
                <a:lnTo>
                  <a:pt x="73266" y="28981"/>
                </a:lnTo>
                <a:lnTo>
                  <a:pt x="73431" y="29133"/>
                </a:lnTo>
                <a:lnTo>
                  <a:pt x="73317" y="34429"/>
                </a:lnTo>
                <a:lnTo>
                  <a:pt x="73202" y="36614"/>
                </a:lnTo>
                <a:lnTo>
                  <a:pt x="72186" y="41605"/>
                </a:lnTo>
                <a:lnTo>
                  <a:pt x="68135" y="48768"/>
                </a:lnTo>
                <a:lnTo>
                  <a:pt x="65011" y="50482"/>
                </a:lnTo>
                <a:lnTo>
                  <a:pt x="58318" y="50482"/>
                </a:lnTo>
                <a:lnTo>
                  <a:pt x="55981" y="49860"/>
                </a:lnTo>
                <a:lnTo>
                  <a:pt x="54114" y="48298"/>
                </a:lnTo>
                <a:lnTo>
                  <a:pt x="52082" y="46901"/>
                </a:lnTo>
                <a:lnTo>
                  <a:pt x="50990" y="44869"/>
                </a:lnTo>
                <a:lnTo>
                  <a:pt x="50838" y="42062"/>
                </a:lnTo>
                <a:lnTo>
                  <a:pt x="44145" y="42062"/>
                </a:lnTo>
                <a:lnTo>
                  <a:pt x="44602" y="46901"/>
                </a:lnTo>
                <a:lnTo>
                  <a:pt x="46316" y="50482"/>
                </a:lnTo>
                <a:lnTo>
                  <a:pt x="49441" y="52819"/>
                </a:lnTo>
                <a:lnTo>
                  <a:pt x="52400" y="55156"/>
                </a:lnTo>
                <a:lnTo>
                  <a:pt x="56286" y="56248"/>
                </a:lnTo>
                <a:lnTo>
                  <a:pt x="67665" y="56248"/>
                </a:lnTo>
                <a:lnTo>
                  <a:pt x="72644" y="53746"/>
                </a:lnTo>
                <a:lnTo>
                  <a:pt x="74536" y="50482"/>
                </a:lnTo>
                <a:lnTo>
                  <a:pt x="75514" y="48768"/>
                </a:lnTo>
                <a:lnTo>
                  <a:pt x="78727" y="43472"/>
                </a:lnTo>
                <a:lnTo>
                  <a:pt x="80035" y="36614"/>
                </a:lnTo>
                <a:lnTo>
                  <a:pt x="80124" y="289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849922" y="1105204"/>
            <a:ext cx="79375" cy="56515"/>
          </a:xfrm>
          <a:custGeom>
            <a:avLst/>
            <a:gdLst/>
            <a:ahLst/>
            <a:cxnLst/>
            <a:rect l="l" t="t" r="r" b="b"/>
            <a:pathLst>
              <a:path w="79375" h="56515">
                <a:moveTo>
                  <a:pt x="37172" y="28968"/>
                </a:moveTo>
                <a:lnTo>
                  <a:pt x="37058" y="20091"/>
                </a:lnTo>
                <a:lnTo>
                  <a:pt x="36703" y="16827"/>
                </a:lnTo>
                <a:lnTo>
                  <a:pt x="35814" y="14020"/>
                </a:lnTo>
                <a:lnTo>
                  <a:pt x="34683" y="10121"/>
                </a:lnTo>
                <a:lnTo>
                  <a:pt x="33274" y="7315"/>
                </a:lnTo>
                <a:lnTo>
                  <a:pt x="31991" y="5918"/>
                </a:lnTo>
                <a:lnTo>
                  <a:pt x="31572" y="5448"/>
                </a:lnTo>
                <a:lnTo>
                  <a:pt x="29857" y="3429"/>
                </a:lnTo>
                <a:lnTo>
                  <a:pt x="29121" y="2921"/>
                </a:lnTo>
                <a:lnTo>
                  <a:pt x="29121" y="15570"/>
                </a:lnTo>
                <a:lnTo>
                  <a:pt x="29070" y="21653"/>
                </a:lnTo>
                <a:lnTo>
                  <a:pt x="28448" y="23050"/>
                </a:lnTo>
                <a:lnTo>
                  <a:pt x="27978" y="24612"/>
                </a:lnTo>
                <a:lnTo>
                  <a:pt x="27203" y="25857"/>
                </a:lnTo>
                <a:lnTo>
                  <a:pt x="26276" y="27101"/>
                </a:lnTo>
                <a:lnTo>
                  <a:pt x="25184" y="28194"/>
                </a:lnTo>
                <a:lnTo>
                  <a:pt x="24091" y="29133"/>
                </a:lnTo>
                <a:lnTo>
                  <a:pt x="22529" y="29756"/>
                </a:lnTo>
                <a:lnTo>
                  <a:pt x="21132" y="30378"/>
                </a:lnTo>
                <a:lnTo>
                  <a:pt x="19570" y="30683"/>
                </a:lnTo>
                <a:lnTo>
                  <a:pt x="16294" y="30683"/>
                </a:lnTo>
                <a:lnTo>
                  <a:pt x="7886" y="23368"/>
                </a:lnTo>
                <a:lnTo>
                  <a:pt x="7264" y="21958"/>
                </a:lnTo>
                <a:lnTo>
                  <a:pt x="7112" y="21183"/>
                </a:lnTo>
                <a:lnTo>
                  <a:pt x="7035" y="16827"/>
                </a:lnTo>
                <a:lnTo>
                  <a:pt x="7581" y="14020"/>
                </a:lnTo>
                <a:lnTo>
                  <a:pt x="12877" y="7010"/>
                </a:lnTo>
                <a:lnTo>
                  <a:pt x="14122" y="6223"/>
                </a:lnTo>
                <a:lnTo>
                  <a:pt x="15836" y="5918"/>
                </a:lnTo>
                <a:lnTo>
                  <a:pt x="19723" y="5918"/>
                </a:lnTo>
                <a:lnTo>
                  <a:pt x="29121" y="15570"/>
                </a:lnTo>
                <a:lnTo>
                  <a:pt x="29121" y="2921"/>
                </a:lnTo>
                <a:lnTo>
                  <a:pt x="27825" y="2019"/>
                </a:lnTo>
                <a:lnTo>
                  <a:pt x="23152" y="469"/>
                </a:lnTo>
                <a:lnTo>
                  <a:pt x="20662" y="0"/>
                </a:lnTo>
                <a:lnTo>
                  <a:pt x="15519" y="0"/>
                </a:lnTo>
                <a:lnTo>
                  <a:pt x="13030" y="469"/>
                </a:lnTo>
                <a:lnTo>
                  <a:pt x="10845" y="1397"/>
                </a:lnTo>
                <a:lnTo>
                  <a:pt x="8509" y="2171"/>
                </a:lnTo>
                <a:lnTo>
                  <a:pt x="6642" y="3429"/>
                </a:lnTo>
                <a:lnTo>
                  <a:pt x="3365" y="6692"/>
                </a:lnTo>
                <a:lnTo>
                  <a:pt x="2120" y="8559"/>
                </a:lnTo>
                <a:lnTo>
                  <a:pt x="1346" y="10744"/>
                </a:lnTo>
                <a:lnTo>
                  <a:pt x="406" y="12928"/>
                </a:lnTo>
                <a:lnTo>
                  <a:pt x="0" y="15113"/>
                </a:lnTo>
                <a:lnTo>
                  <a:pt x="114" y="21653"/>
                </a:lnTo>
                <a:lnTo>
                  <a:pt x="381" y="23050"/>
                </a:lnTo>
                <a:lnTo>
                  <a:pt x="457" y="23368"/>
                </a:lnTo>
                <a:lnTo>
                  <a:pt x="1193" y="25539"/>
                </a:lnTo>
                <a:lnTo>
                  <a:pt x="1816" y="27876"/>
                </a:lnTo>
                <a:lnTo>
                  <a:pt x="14592" y="36601"/>
                </a:lnTo>
                <a:lnTo>
                  <a:pt x="20193" y="36601"/>
                </a:lnTo>
                <a:lnTo>
                  <a:pt x="22682" y="35826"/>
                </a:lnTo>
                <a:lnTo>
                  <a:pt x="25019" y="34429"/>
                </a:lnTo>
                <a:lnTo>
                  <a:pt x="27203" y="33185"/>
                </a:lnTo>
                <a:lnTo>
                  <a:pt x="29070" y="31305"/>
                </a:lnTo>
                <a:lnTo>
                  <a:pt x="29400" y="30683"/>
                </a:lnTo>
                <a:lnTo>
                  <a:pt x="30314" y="28968"/>
                </a:lnTo>
                <a:lnTo>
                  <a:pt x="21907" y="50469"/>
                </a:lnTo>
                <a:lnTo>
                  <a:pt x="15214" y="50469"/>
                </a:lnTo>
                <a:lnTo>
                  <a:pt x="7734" y="42062"/>
                </a:lnTo>
                <a:lnTo>
                  <a:pt x="1193" y="42062"/>
                </a:lnTo>
                <a:lnTo>
                  <a:pt x="13335" y="56235"/>
                </a:lnTo>
                <a:lnTo>
                  <a:pt x="24714" y="56235"/>
                </a:lnTo>
                <a:lnTo>
                  <a:pt x="37071" y="36601"/>
                </a:lnTo>
                <a:lnTo>
                  <a:pt x="37172" y="28968"/>
                </a:lnTo>
                <a:close/>
              </a:path>
              <a:path w="79375" h="56515">
                <a:moveTo>
                  <a:pt x="79235" y="13398"/>
                </a:moveTo>
                <a:lnTo>
                  <a:pt x="68795" y="1092"/>
                </a:lnTo>
                <a:lnTo>
                  <a:pt x="66611" y="304"/>
                </a:lnTo>
                <a:lnTo>
                  <a:pt x="64439" y="0"/>
                </a:lnTo>
                <a:lnTo>
                  <a:pt x="58978" y="0"/>
                </a:lnTo>
                <a:lnTo>
                  <a:pt x="56337" y="457"/>
                </a:lnTo>
                <a:lnTo>
                  <a:pt x="54152" y="1549"/>
                </a:lnTo>
                <a:lnTo>
                  <a:pt x="51816" y="2489"/>
                </a:lnTo>
                <a:lnTo>
                  <a:pt x="44030" y="16814"/>
                </a:lnTo>
                <a:lnTo>
                  <a:pt x="44183" y="19621"/>
                </a:lnTo>
                <a:lnTo>
                  <a:pt x="50723" y="19621"/>
                </a:lnTo>
                <a:lnTo>
                  <a:pt x="50723" y="17907"/>
                </a:lnTo>
                <a:lnTo>
                  <a:pt x="50888" y="16192"/>
                </a:lnTo>
                <a:lnTo>
                  <a:pt x="51346" y="14643"/>
                </a:lnTo>
                <a:lnTo>
                  <a:pt x="51663" y="12928"/>
                </a:lnTo>
                <a:lnTo>
                  <a:pt x="52285" y="11518"/>
                </a:lnTo>
                <a:lnTo>
                  <a:pt x="53225" y="10274"/>
                </a:lnTo>
                <a:lnTo>
                  <a:pt x="54000" y="8877"/>
                </a:lnTo>
                <a:lnTo>
                  <a:pt x="55245" y="7937"/>
                </a:lnTo>
                <a:lnTo>
                  <a:pt x="56642" y="7010"/>
                </a:lnTo>
                <a:lnTo>
                  <a:pt x="57899" y="6223"/>
                </a:lnTo>
                <a:lnTo>
                  <a:pt x="59601" y="5918"/>
                </a:lnTo>
                <a:lnTo>
                  <a:pt x="63030" y="5918"/>
                </a:lnTo>
                <a:lnTo>
                  <a:pt x="64439" y="6070"/>
                </a:lnTo>
                <a:lnTo>
                  <a:pt x="65684" y="6540"/>
                </a:lnTo>
                <a:lnTo>
                  <a:pt x="67081" y="7010"/>
                </a:lnTo>
                <a:lnTo>
                  <a:pt x="72224" y="14325"/>
                </a:lnTo>
                <a:lnTo>
                  <a:pt x="72224" y="17754"/>
                </a:lnTo>
                <a:lnTo>
                  <a:pt x="64274" y="28663"/>
                </a:lnTo>
                <a:lnTo>
                  <a:pt x="62572" y="29908"/>
                </a:lnTo>
                <a:lnTo>
                  <a:pt x="60540" y="31305"/>
                </a:lnTo>
                <a:lnTo>
                  <a:pt x="58051" y="32715"/>
                </a:lnTo>
                <a:lnTo>
                  <a:pt x="56184" y="33959"/>
                </a:lnTo>
                <a:lnTo>
                  <a:pt x="54305" y="35052"/>
                </a:lnTo>
                <a:lnTo>
                  <a:pt x="52603" y="36449"/>
                </a:lnTo>
                <a:lnTo>
                  <a:pt x="50723" y="37693"/>
                </a:lnTo>
                <a:lnTo>
                  <a:pt x="42621" y="55295"/>
                </a:lnTo>
                <a:lnTo>
                  <a:pt x="78765" y="55295"/>
                </a:lnTo>
                <a:lnTo>
                  <a:pt x="78765" y="49530"/>
                </a:lnTo>
                <a:lnTo>
                  <a:pt x="50266" y="49530"/>
                </a:lnTo>
                <a:lnTo>
                  <a:pt x="50571" y="47828"/>
                </a:lnTo>
                <a:lnTo>
                  <a:pt x="51346" y="46266"/>
                </a:lnTo>
                <a:lnTo>
                  <a:pt x="52285" y="44856"/>
                </a:lnTo>
                <a:lnTo>
                  <a:pt x="54470" y="42367"/>
                </a:lnTo>
                <a:lnTo>
                  <a:pt x="56019" y="41275"/>
                </a:lnTo>
                <a:lnTo>
                  <a:pt x="57429" y="40030"/>
                </a:lnTo>
                <a:lnTo>
                  <a:pt x="58978" y="38938"/>
                </a:lnTo>
                <a:lnTo>
                  <a:pt x="60693" y="38011"/>
                </a:lnTo>
                <a:lnTo>
                  <a:pt x="62407" y="36918"/>
                </a:lnTo>
                <a:lnTo>
                  <a:pt x="64122" y="35979"/>
                </a:lnTo>
                <a:lnTo>
                  <a:pt x="69265" y="32715"/>
                </a:lnTo>
                <a:lnTo>
                  <a:pt x="70827" y="31470"/>
                </a:lnTo>
                <a:lnTo>
                  <a:pt x="72542" y="30378"/>
                </a:lnTo>
                <a:lnTo>
                  <a:pt x="79235" y="18376"/>
                </a:lnTo>
                <a:lnTo>
                  <a:pt x="79235" y="133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1" name="object 71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6849930" y="1256151"/>
            <a:ext cx="80947" cy="56239"/>
          </a:xfrm>
          <a:prstGeom prst="rect">
            <a:avLst/>
          </a:prstGeom>
        </p:spPr>
      </p:pic>
      <p:sp>
        <p:nvSpPr>
          <p:cNvPr id="72" name="object 72"/>
          <p:cNvSpPr/>
          <p:nvPr/>
        </p:nvSpPr>
        <p:spPr>
          <a:xfrm>
            <a:off x="6854076" y="1407108"/>
            <a:ext cx="120014" cy="56515"/>
          </a:xfrm>
          <a:custGeom>
            <a:avLst/>
            <a:gdLst/>
            <a:ahLst/>
            <a:cxnLst/>
            <a:rect l="l" t="t" r="r" b="b"/>
            <a:pathLst>
              <a:path w="120015" h="56515">
                <a:moveTo>
                  <a:pt x="21031" y="0"/>
                </a:moveTo>
                <a:lnTo>
                  <a:pt x="15887" y="0"/>
                </a:lnTo>
                <a:lnTo>
                  <a:pt x="15417" y="2032"/>
                </a:lnTo>
                <a:lnTo>
                  <a:pt x="14795" y="3746"/>
                </a:lnTo>
                <a:lnTo>
                  <a:pt x="5448" y="9817"/>
                </a:lnTo>
                <a:lnTo>
                  <a:pt x="3581" y="10134"/>
                </a:lnTo>
                <a:lnTo>
                  <a:pt x="1866" y="10287"/>
                </a:lnTo>
                <a:lnTo>
                  <a:pt x="0" y="10287"/>
                </a:lnTo>
                <a:lnTo>
                  <a:pt x="0" y="15582"/>
                </a:lnTo>
                <a:lnTo>
                  <a:pt x="14325" y="15582"/>
                </a:lnTo>
                <a:lnTo>
                  <a:pt x="14325" y="55308"/>
                </a:lnTo>
                <a:lnTo>
                  <a:pt x="21031" y="55308"/>
                </a:lnTo>
                <a:lnTo>
                  <a:pt x="21031" y="0"/>
                </a:lnTo>
                <a:close/>
              </a:path>
              <a:path w="120015" h="56515">
                <a:moveTo>
                  <a:pt x="76644" y="23990"/>
                </a:moveTo>
                <a:lnTo>
                  <a:pt x="76479" y="21818"/>
                </a:lnTo>
                <a:lnTo>
                  <a:pt x="76479" y="19634"/>
                </a:lnTo>
                <a:lnTo>
                  <a:pt x="76174" y="17449"/>
                </a:lnTo>
                <a:lnTo>
                  <a:pt x="75704" y="15430"/>
                </a:lnTo>
                <a:lnTo>
                  <a:pt x="75399" y="13246"/>
                </a:lnTo>
                <a:lnTo>
                  <a:pt x="74764" y="11379"/>
                </a:lnTo>
                <a:lnTo>
                  <a:pt x="73215" y="7632"/>
                </a:lnTo>
                <a:lnTo>
                  <a:pt x="72123" y="5930"/>
                </a:lnTo>
                <a:lnTo>
                  <a:pt x="71970" y="5765"/>
                </a:lnTo>
                <a:lnTo>
                  <a:pt x="70726" y="4521"/>
                </a:lnTo>
                <a:lnTo>
                  <a:pt x="69634" y="3314"/>
                </a:lnTo>
                <a:lnTo>
                  <a:pt x="69634" y="21818"/>
                </a:lnTo>
                <a:lnTo>
                  <a:pt x="69507" y="34429"/>
                </a:lnTo>
                <a:lnTo>
                  <a:pt x="69316" y="37553"/>
                </a:lnTo>
                <a:lnTo>
                  <a:pt x="69011" y="40043"/>
                </a:lnTo>
                <a:lnTo>
                  <a:pt x="68224" y="42227"/>
                </a:lnTo>
                <a:lnTo>
                  <a:pt x="67602" y="44564"/>
                </a:lnTo>
                <a:lnTo>
                  <a:pt x="66357" y="46431"/>
                </a:lnTo>
                <a:lnTo>
                  <a:pt x="63246" y="49542"/>
                </a:lnTo>
                <a:lnTo>
                  <a:pt x="61061" y="50330"/>
                </a:lnTo>
                <a:lnTo>
                  <a:pt x="55448" y="50330"/>
                </a:lnTo>
                <a:lnTo>
                  <a:pt x="46888" y="21818"/>
                </a:lnTo>
                <a:lnTo>
                  <a:pt x="47040" y="20256"/>
                </a:lnTo>
                <a:lnTo>
                  <a:pt x="47358" y="18542"/>
                </a:lnTo>
                <a:lnTo>
                  <a:pt x="47510" y="16979"/>
                </a:lnTo>
                <a:lnTo>
                  <a:pt x="47815" y="15430"/>
                </a:lnTo>
                <a:lnTo>
                  <a:pt x="48755" y="12306"/>
                </a:lnTo>
                <a:lnTo>
                  <a:pt x="49377" y="10909"/>
                </a:lnTo>
                <a:lnTo>
                  <a:pt x="50317" y="9664"/>
                </a:lnTo>
                <a:lnTo>
                  <a:pt x="51092" y="8572"/>
                </a:lnTo>
                <a:lnTo>
                  <a:pt x="52184" y="7632"/>
                </a:lnTo>
                <a:lnTo>
                  <a:pt x="53428" y="6858"/>
                </a:lnTo>
                <a:lnTo>
                  <a:pt x="54825" y="6235"/>
                </a:lnTo>
                <a:lnTo>
                  <a:pt x="56388" y="5765"/>
                </a:lnTo>
                <a:lnTo>
                  <a:pt x="60121" y="5765"/>
                </a:lnTo>
                <a:lnTo>
                  <a:pt x="69634" y="21818"/>
                </a:lnTo>
                <a:lnTo>
                  <a:pt x="69634" y="3314"/>
                </a:lnTo>
                <a:lnTo>
                  <a:pt x="69469" y="3124"/>
                </a:lnTo>
                <a:lnTo>
                  <a:pt x="67767" y="2032"/>
                </a:lnTo>
                <a:lnTo>
                  <a:pt x="65735" y="1257"/>
                </a:lnTo>
                <a:lnTo>
                  <a:pt x="63550" y="317"/>
                </a:lnTo>
                <a:lnTo>
                  <a:pt x="61214" y="0"/>
                </a:lnTo>
                <a:lnTo>
                  <a:pt x="55295" y="0"/>
                </a:lnTo>
                <a:lnTo>
                  <a:pt x="52959" y="317"/>
                </a:lnTo>
                <a:lnTo>
                  <a:pt x="50939" y="1257"/>
                </a:lnTo>
                <a:lnTo>
                  <a:pt x="48755" y="2032"/>
                </a:lnTo>
                <a:lnTo>
                  <a:pt x="47040" y="3124"/>
                </a:lnTo>
                <a:lnTo>
                  <a:pt x="45796" y="4521"/>
                </a:lnTo>
                <a:lnTo>
                  <a:pt x="44399" y="5930"/>
                </a:lnTo>
                <a:lnTo>
                  <a:pt x="43307" y="7632"/>
                </a:lnTo>
                <a:lnTo>
                  <a:pt x="41744" y="11379"/>
                </a:lnTo>
                <a:lnTo>
                  <a:pt x="41122" y="13246"/>
                </a:lnTo>
                <a:lnTo>
                  <a:pt x="40805" y="15430"/>
                </a:lnTo>
                <a:lnTo>
                  <a:pt x="40347" y="17449"/>
                </a:lnTo>
                <a:lnTo>
                  <a:pt x="40030" y="19634"/>
                </a:lnTo>
                <a:lnTo>
                  <a:pt x="40030" y="21818"/>
                </a:lnTo>
                <a:lnTo>
                  <a:pt x="39878" y="23990"/>
                </a:lnTo>
                <a:lnTo>
                  <a:pt x="39890" y="32410"/>
                </a:lnTo>
                <a:lnTo>
                  <a:pt x="40030" y="34429"/>
                </a:lnTo>
                <a:lnTo>
                  <a:pt x="40030" y="36614"/>
                </a:lnTo>
                <a:lnTo>
                  <a:pt x="40347" y="38798"/>
                </a:lnTo>
                <a:lnTo>
                  <a:pt x="40805" y="40817"/>
                </a:lnTo>
                <a:lnTo>
                  <a:pt x="41122" y="43002"/>
                </a:lnTo>
                <a:lnTo>
                  <a:pt x="41744" y="44869"/>
                </a:lnTo>
                <a:lnTo>
                  <a:pt x="43307" y="48615"/>
                </a:lnTo>
                <a:lnTo>
                  <a:pt x="44399" y="50165"/>
                </a:lnTo>
                <a:lnTo>
                  <a:pt x="45796" y="51574"/>
                </a:lnTo>
                <a:lnTo>
                  <a:pt x="47040" y="52971"/>
                </a:lnTo>
                <a:lnTo>
                  <a:pt x="48755" y="54063"/>
                </a:lnTo>
                <a:lnTo>
                  <a:pt x="50939" y="54838"/>
                </a:lnTo>
                <a:lnTo>
                  <a:pt x="52959" y="55778"/>
                </a:lnTo>
                <a:lnTo>
                  <a:pt x="55295" y="56083"/>
                </a:lnTo>
                <a:lnTo>
                  <a:pt x="61214" y="56083"/>
                </a:lnTo>
                <a:lnTo>
                  <a:pt x="63715" y="55778"/>
                </a:lnTo>
                <a:lnTo>
                  <a:pt x="65735" y="54838"/>
                </a:lnTo>
                <a:lnTo>
                  <a:pt x="67767" y="54063"/>
                </a:lnTo>
                <a:lnTo>
                  <a:pt x="69469" y="52971"/>
                </a:lnTo>
                <a:lnTo>
                  <a:pt x="70726" y="51574"/>
                </a:lnTo>
                <a:lnTo>
                  <a:pt x="71970" y="50330"/>
                </a:lnTo>
                <a:lnTo>
                  <a:pt x="75704" y="40817"/>
                </a:lnTo>
                <a:lnTo>
                  <a:pt x="76174" y="38798"/>
                </a:lnTo>
                <a:lnTo>
                  <a:pt x="76479" y="36614"/>
                </a:lnTo>
                <a:lnTo>
                  <a:pt x="76479" y="34429"/>
                </a:lnTo>
                <a:lnTo>
                  <a:pt x="76631" y="32410"/>
                </a:lnTo>
                <a:lnTo>
                  <a:pt x="76644" y="23990"/>
                </a:lnTo>
                <a:close/>
              </a:path>
              <a:path w="120015" h="56515">
                <a:moveTo>
                  <a:pt x="119786" y="28829"/>
                </a:moveTo>
                <a:lnTo>
                  <a:pt x="119672" y="20104"/>
                </a:lnTo>
                <a:lnTo>
                  <a:pt x="119354" y="17145"/>
                </a:lnTo>
                <a:lnTo>
                  <a:pt x="119278" y="16675"/>
                </a:lnTo>
                <a:lnTo>
                  <a:pt x="118287" y="13563"/>
                </a:lnTo>
                <a:lnTo>
                  <a:pt x="117297" y="9969"/>
                </a:lnTo>
                <a:lnTo>
                  <a:pt x="115900" y="7327"/>
                </a:lnTo>
                <a:lnTo>
                  <a:pt x="114579" y="5765"/>
                </a:lnTo>
                <a:lnTo>
                  <a:pt x="114185" y="5295"/>
                </a:lnTo>
                <a:lnTo>
                  <a:pt x="112471" y="3429"/>
                </a:lnTo>
                <a:lnTo>
                  <a:pt x="111848" y="3009"/>
                </a:lnTo>
                <a:lnTo>
                  <a:pt x="111848" y="16675"/>
                </a:lnTo>
                <a:lnTo>
                  <a:pt x="111721" y="21196"/>
                </a:lnTo>
                <a:lnTo>
                  <a:pt x="111696" y="21501"/>
                </a:lnTo>
                <a:lnTo>
                  <a:pt x="111074" y="23063"/>
                </a:lnTo>
                <a:lnTo>
                  <a:pt x="110604" y="24460"/>
                </a:lnTo>
                <a:lnTo>
                  <a:pt x="105308" y="29603"/>
                </a:lnTo>
                <a:lnTo>
                  <a:pt x="103898" y="30378"/>
                </a:lnTo>
                <a:lnTo>
                  <a:pt x="102349" y="30695"/>
                </a:lnTo>
                <a:lnTo>
                  <a:pt x="98920" y="30695"/>
                </a:lnTo>
                <a:lnTo>
                  <a:pt x="97510" y="30378"/>
                </a:lnTo>
                <a:lnTo>
                  <a:pt x="96266" y="29603"/>
                </a:lnTo>
                <a:lnTo>
                  <a:pt x="94869" y="28981"/>
                </a:lnTo>
                <a:lnTo>
                  <a:pt x="93776" y="28041"/>
                </a:lnTo>
                <a:lnTo>
                  <a:pt x="92837" y="26962"/>
                </a:lnTo>
                <a:lnTo>
                  <a:pt x="91757" y="25869"/>
                </a:lnTo>
                <a:lnTo>
                  <a:pt x="90970" y="24625"/>
                </a:lnTo>
                <a:lnTo>
                  <a:pt x="90500" y="23215"/>
                </a:lnTo>
                <a:lnTo>
                  <a:pt x="89877" y="21818"/>
                </a:lnTo>
                <a:lnTo>
                  <a:pt x="89738" y="21196"/>
                </a:lnTo>
                <a:lnTo>
                  <a:pt x="89662" y="16675"/>
                </a:lnTo>
                <a:lnTo>
                  <a:pt x="90195" y="14020"/>
                </a:lnTo>
                <a:lnTo>
                  <a:pt x="90665" y="12471"/>
                </a:lnTo>
                <a:lnTo>
                  <a:pt x="91287" y="11061"/>
                </a:lnTo>
                <a:lnTo>
                  <a:pt x="92214" y="9817"/>
                </a:lnTo>
                <a:lnTo>
                  <a:pt x="93002" y="8572"/>
                </a:lnTo>
                <a:lnTo>
                  <a:pt x="94081" y="7632"/>
                </a:lnTo>
                <a:lnTo>
                  <a:pt x="95491" y="6858"/>
                </a:lnTo>
                <a:lnTo>
                  <a:pt x="96888" y="6235"/>
                </a:lnTo>
                <a:lnTo>
                  <a:pt x="98602" y="5765"/>
                </a:lnTo>
                <a:lnTo>
                  <a:pt x="102349" y="5765"/>
                </a:lnTo>
                <a:lnTo>
                  <a:pt x="104063" y="6083"/>
                </a:lnTo>
                <a:lnTo>
                  <a:pt x="105460" y="6858"/>
                </a:lnTo>
                <a:lnTo>
                  <a:pt x="106857" y="7480"/>
                </a:lnTo>
                <a:lnTo>
                  <a:pt x="111848" y="16675"/>
                </a:lnTo>
                <a:lnTo>
                  <a:pt x="111848" y="3009"/>
                </a:lnTo>
                <a:lnTo>
                  <a:pt x="110439" y="2032"/>
                </a:lnTo>
                <a:lnTo>
                  <a:pt x="108102" y="1092"/>
                </a:lnTo>
                <a:lnTo>
                  <a:pt x="105930" y="317"/>
                </a:lnTo>
                <a:lnTo>
                  <a:pt x="103428" y="0"/>
                </a:lnTo>
                <a:lnTo>
                  <a:pt x="98132" y="0"/>
                </a:lnTo>
                <a:lnTo>
                  <a:pt x="87706" y="4991"/>
                </a:lnTo>
                <a:lnTo>
                  <a:pt x="85991" y="6553"/>
                </a:lnTo>
                <a:lnTo>
                  <a:pt x="84747" y="8420"/>
                </a:lnTo>
                <a:lnTo>
                  <a:pt x="83959" y="10604"/>
                </a:lnTo>
                <a:lnTo>
                  <a:pt x="83032" y="12941"/>
                </a:lnTo>
                <a:lnTo>
                  <a:pt x="82588" y="15113"/>
                </a:lnTo>
                <a:lnTo>
                  <a:pt x="82702" y="21501"/>
                </a:lnTo>
                <a:lnTo>
                  <a:pt x="83032" y="23215"/>
                </a:lnTo>
                <a:lnTo>
                  <a:pt x="83807" y="25400"/>
                </a:lnTo>
                <a:lnTo>
                  <a:pt x="84429" y="27736"/>
                </a:lnTo>
                <a:lnTo>
                  <a:pt x="92684" y="35052"/>
                </a:lnTo>
                <a:lnTo>
                  <a:pt x="94869" y="35991"/>
                </a:lnTo>
                <a:lnTo>
                  <a:pt x="97358" y="36461"/>
                </a:lnTo>
                <a:lnTo>
                  <a:pt x="102806" y="36461"/>
                </a:lnTo>
                <a:lnTo>
                  <a:pt x="111937" y="30695"/>
                </a:lnTo>
                <a:lnTo>
                  <a:pt x="112941" y="28829"/>
                </a:lnTo>
                <a:lnTo>
                  <a:pt x="109664" y="45021"/>
                </a:lnTo>
                <a:lnTo>
                  <a:pt x="107645" y="48615"/>
                </a:lnTo>
                <a:lnTo>
                  <a:pt x="104686" y="50330"/>
                </a:lnTo>
                <a:lnTo>
                  <a:pt x="97980" y="50330"/>
                </a:lnTo>
                <a:lnTo>
                  <a:pt x="95643" y="49695"/>
                </a:lnTo>
                <a:lnTo>
                  <a:pt x="93776" y="48145"/>
                </a:lnTo>
                <a:lnTo>
                  <a:pt x="91757" y="46736"/>
                </a:lnTo>
                <a:lnTo>
                  <a:pt x="90665" y="44716"/>
                </a:lnTo>
                <a:lnTo>
                  <a:pt x="90347" y="41910"/>
                </a:lnTo>
                <a:lnTo>
                  <a:pt x="83807" y="41910"/>
                </a:lnTo>
                <a:lnTo>
                  <a:pt x="95961" y="56083"/>
                </a:lnTo>
                <a:lnTo>
                  <a:pt x="107327" y="56083"/>
                </a:lnTo>
                <a:lnTo>
                  <a:pt x="112153" y="53594"/>
                </a:lnTo>
                <a:lnTo>
                  <a:pt x="114134" y="50330"/>
                </a:lnTo>
                <a:lnTo>
                  <a:pt x="115176" y="48615"/>
                </a:lnTo>
                <a:lnTo>
                  <a:pt x="118237" y="43319"/>
                </a:lnTo>
                <a:lnTo>
                  <a:pt x="119697" y="36461"/>
                </a:lnTo>
                <a:lnTo>
                  <a:pt x="119786" y="288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854076" y="1557908"/>
            <a:ext cx="118745" cy="55880"/>
          </a:xfrm>
          <a:custGeom>
            <a:avLst/>
            <a:gdLst/>
            <a:ahLst/>
            <a:cxnLst/>
            <a:rect l="l" t="t" r="r" b="b"/>
            <a:pathLst>
              <a:path w="118745" h="55880">
                <a:moveTo>
                  <a:pt x="21031" y="12"/>
                </a:moveTo>
                <a:lnTo>
                  <a:pt x="15887" y="12"/>
                </a:lnTo>
                <a:lnTo>
                  <a:pt x="15417" y="2184"/>
                </a:lnTo>
                <a:lnTo>
                  <a:pt x="14795" y="3898"/>
                </a:lnTo>
                <a:lnTo>
                  <a:pt x="1866" y="10439"/>
                </a:lnTo>
                <a:lnTo>
                  <a:pt x="0" y="10439"/>
                </a:lnTo>
                <a:lnTo>
                  <a:pt x="0" y="15735"/>
                </a:lnTo>
                <a:lnTo>
                  <a:pt x="14325" y="15735"/>
                </a:lnTo>
                <a:lnTo>
                  <a:pt x="14325" y="55460"/>
                </a:lnTo>
                <a:lnTo>
                  <a:pt x="21031" y="55460"/>
                </a:lnTo>
                <a:lnTo>
                  <a:pt x="21031" y="12"/>
                </a:lnTo>
                <a:close/>
              </a:path>
              <a:path w="118745" h="55880">
                <a:moveTo>
                  <a:pt x="64338" y="0"/>
                </a:moveTo>
                <a:lnTo>
                  <a:pt x="59347" y="0"/>
                </a:lnTo>
                <a:lnTo>
                  <a:pt x="58877" y="2184"/>
                </a:lnTo>
                <a:lnTo>
                  <a:pt x="58254" y="3898"/>
                </a:lnTo>
                <a:lnTo>
                  <a:pt x="48755" y="9982"/>
                </a:lnTo>
                <a:lnTo>
                  <a:pt x="47040" y="10287"/>
                </a:lnTo>
                <a:lnTo>
                  <a:pt x="45173" y="10439"/>
                </a:lnTo>
                <a:lnTo>
                  <a:pt x="43307" y="10439"/>
                </a:lnTo>
                <a:lnTo>
                  <a:pt x="43307" y="15735"/>
                </a:lnTo>
                <a:lnTo>
                  <a:pt x="57785" y="15735"/>
                </a:lnTo>
                <a:lnTo>
                  <a:pt x="57785" y="55460"/>
                </a:lnTo>
                <a:lnTo>
                  <a:pt x="64338" y="55460"/>
                </a:lnTo>
                <a:lnTo>
                  <a:pt x="64338" y="0"/>
                </a:lnTo>
                <a:close/>
              </a:path>
              <a:path w="118745" h="55880">
                <a:moveTo>
                  <a:pt x="118541" y="13398"/>
                </a:moveTo>
                <a:lnTo>
                  <a:pt x="107950" y="1092"/>
                </a:lnTo>
                <a:lnTo>
                  <a:pt x="105930" y="317"/>
                </a:lnTo>
                <a:lnTo>
                  <a:pt x="103593" y="0"/>
                </a:lnTo>
                <a:lnTo>
                  <a:pt x="98298" y="0"/>
                </a:lnTo>
                <a:lnTo>
                  <a:pt x="95643" y="469"/>
                </a:lnTo>
                <a:lnTo>
                  <a:pt x="93459" y="1562"/>
                </a:lnTo>
                <a:lnTo>
                  <a:pt x="91122" y="2501"/>
                </a:lnTo>
                <a:lnTo>
                  <a:pt x="89103" y="3898"/>
                </a:lnTo>
                <a:lnTo>
                  <a:pt x="87706" y="5613"/>
                </a:lnTo>
                <a:lnTo>
                  <a:pt x="86144" y="7327"/>
                </a:lnTo>
                <a:lnTo>
                  <a:pt x="84899" y="9347"/>
                </a:lnTo>
                <a:lnTo>
                  <a:pt x="84277" y="11849"/>
                </a:lnTo>
                <a:lnTo>
                  <a:pt x="83489" y="14338"/>
                </a:lnTo>
                <a:lnTo>
                  <a:pt x="83185" y="16827"/>
                </a:lnTo>
                <a:lnTo>
                  <a:pt x="83337" y="19634"/>
                </a:lnTo>
                <a:lnTo>
                  <a:pt x="90043" y="19634"/>
                </a:lnTo>
                <a:lnTo>
                  <a:pt x="89877" y="18072"/>
                </a:lnTo>
                <a:lnTo>
                  <a:pt x="90500" y="14655"/>
                </a:lnTo>
                <a:lnTo>
                  <a:pt x="90970" y="12941"/>
                </a:lnTo>
                <a:lnTo>
                  <a:pt x="91592" y="11531"/>
                </a:lnTo>
                <a:lnTo>
                  <a:pt x="92532" y="10287"/>
                </a:lnTo>
                <a:lnTo>
                  <a:pt x="93306" y="8890"/>
                </a:lnTo>
                <a:lnTo>
                  <a:pt x="94551" y="7950"/>
                </a:lnTo>
                <a:lnTo>
                  <a:pt x="95961" y="7010"/>
                </a:lnTo>
                <a:lnTo>
                  <a:pt x="97205" y="6235"/>
                </a:lnTo>
                <a:lnTo>
                  <a:pt x="98920" y="5930"/>
                </a:lnTo>
                <a:lnTo>
                  <a:pt x="102349" y="5930"/>
                </a:lnTo>
                <a:lnTo>
                  <a:pt x="110604" y="11684"/>
                </a:lnTo>
                <a:lnTo>
                  <a:pt x="111226" y="12941"/>
                </a:lnTo>
                <a:lnTo>
                  <a:pt x="111531" y="14490"/>
                </a:lnTo>
                <a:lnTo>
                  <a:pt x="111531" y="17919"/>
                </a:lnTo>
                <a:lnTo>
                  <a:pt x="107950" y="25082"/>
                </a:lnTo>
                <a:lnTo>
                  <a:pt x="106857" y="26339"/>
                </a:lnTo>
                <a:lnTo>
                  <a:pt x="105308" y="27584"/>
                </a:lnTo>
                <a:lnTo>
                  <a:pt x="103593" y="28676"/>
                </a:lnTo>
                <a:lnTo>
                  <a:pt x="101727" y="29921"/>
                </a:lnTo>
                <a:lnTo>
                  <a:pt x="99695" y="31318"/>
                </a:lnTo>
                <a:lnTo>
                  <a:pt x="97358" y="32715"/>
                </a:lnTo>
                <a:lnTo>
                  <a:pt x="95491" y="33972"/>
                </a:lnTo>
                <a:lnTo>
                  <a:pt x="93624" y="35052"/>
                </a:lnTo>
                <a:lnTo>
                  <a:pt x="91909" y="36461"/>
                </a:lnTo>
                <a:lnTo>
                  <a:pt x="90043" y="37706"/>
                </a:lnTo>
                <a:lnTo>
                  <a:pt x="88480" y="39268"/>
                </a:lnTo>
                <a:lnTo>
                  <a:pt x="85674" y="42697"/>
                </a:lnTo>
                <a:lnTo>
                  <a:pt x="84429" y="44716"/>
                </a:lnTo>
                <a:lnTo>
                  <a:pt x="83654" y="46901"/>
                </a:lnTo>
                <a:lnTo>
                  <a:pt x="82715" y="49237"/>
                </a:lnTo>
                <a:lnTo>
                  <a:pt x="82092" y="52044"/>
                </a:lnTo>
                <a:lnTo>
                  <a:pt x="81775" y="55460"/>
                </a:lnTo>
                <a:lnTo>
                  <a:pt x="117919" y="55460"/>
                </a:lnTo>
                <a:lnTo>
                  <a:pt x="117919" y="49542"/>
                </a:lnTo>
                <a:lnTo>
                  <a:pt x="89573" y="49542"/>
                </a:lnTo>
                <a:lnTo>
                  <a:pt x="89877" y="47828"/>
                </a:lnTo>
                <a:lnTo>
                  <a:pt x="90500" y="46278"/>
                </a:lnTo>
                <a:lnTo>
                  <a:pt x="91592" y="44869"/>
                </a:lnTo>
                <a:lnTo>
                  <a:pt x="93776" y="42379"/>
                </a:lnTo>
                <a:lnTo>
                  <a:pt x="95338" y="41287"/>
                </a:lnTo>
                <a:lnTo>
                  <a:pt x="96735" y="40043"/>
                </a:lnTo>
                <a:lnTo>
                  <a:pt x="98298" y="38950"/>
                </a:lnTo>
                <a:lnTo>
                  <a:pt x="100012" y="38023"/>
                </a:lnTo>
                <a:lnTo>
                  <a:pt x="101727" y="36931"/>
                </a:lnTo>
                <a:lnTo>
                  <a:pt x="103428" y="35991"/>
                </a:lnTo>
                <a:lnTo>
                  <a:pt x="106857" y="33807"/>
                </a:lnTo>
                <a:lnTo>
                  <a:pt x="108419" y="32715"/>
                </a:lnTo>
                <a:lnTo>
                  <a:pt x="110134" y="31470"/>
                </a:lnTo>
                <a:lnTo>
                  <a:pt x="111696" y="30378"/>
                </a:lnTo>
                <a:lnTo>
                  <a:pt x="113093" y="28981"/>
                </a:lnTo>
                <a:lnTo>
                  <a:pt x="114338" y="27419"/>
                </a:lnTo>
                <a:lnTo>
                  <a:pt x="115582" y="26022"/>
                </a:lnTo>
                <a:lnTo>
                  <a:pt x="116674" y="24307"/>
                </a:lnTo>
                <a:lnTo>
                  <a:pt x="117449" y="22440"/>
                </a:lnTo>
                <a:lnTo>
                  <a:pt x="118071" y="20574"/>
                </a:lnTo>
                <a:lnTo>
                  <a:pt x="118541" y="18389"/>
                </a:lnTo>
                <a:lnTo>
                  <a:pt x="118541" y="133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854076" y="1708873"/>
            <a:ext cx="120650" cy="56515"/>
          </a:xfrm>
          <a:custGeom>
            <a:avLst/>
            <a:gdLst/>
            <a:ahLst/>
            <a:cxnLst/>
            <a:rect l="l" t="t" r="r" b="b"/>
            <a:pathLst>
              <a:path w="120650" h="56514">
                <a:moveTo>
                  <a:pt x="21031" y="0"/>
                </a:moveTo>
                <a:lnTo>
                  <a:pt x="15887" y="0"/>
                </a:lnTo>
                <a:lnTo>
                  <a:pt x="15417" y="2184"/>
                </a:lnTo>
                <a:lnTo>
                  <a:pt x="14795" y="3898"/>
                </a:lnTo>
                <a:lnTo>
                  <a:pt x="1866" y="10439"/>
                </a:lnTo>
                <a:lnTo>
                  <a:pt x="0" y="10439"/>
                </a:lnTo>
                <a:lnTo>
                  <a:pt x="0" y="15735"/>
                </a:lnTo>
                <a:lnTo>
                  <a:pt x="14325" y="15735"/>
                </a:lnTo>
                <a:lnTo>
                  <a:pt x="14325" y="55308"/>
                </a:lnTo>
                <a:lnTo>
                  <a:pt x="21031" y="55308"/>
                </a:lnTo>
                <a:lnTo>
                  <a:pt x="21031" y="0"/>
                </a:lnTo>
                <a:close/>
              </a:path>
              <a:path w="120650" h="56514">
                <a:moveTo>
                  <a:pt x="64338" y="0"/>
                </a:moveTo>
                <a:lnTo>
                  <a:pt x="59347" y="0"/>
                </a:lnTo>
                <a:lnTo>
                  <a:pt x="58877" y="2184"/>
                </a:lnTo>
                <a:lnTo>
                  <a:pt x="58254" y="3886"/>
                </a:lnTo>
                <a:lnTo>
                  <a:pt x="48755" y="9969"/>
                </a:lnTo>
                <a:lnTo>
                  <a:pt x="47040" y="10274"/>
                </a:lnTo>
                <a:lnTo>
                  <a:pt x="45173" y="10439"/>
                </a:lnTo>
                <a:lnTo>
                  <a:pt x="43307" y="10439"/>
                </a:lnTo>
                <a:lnTo>
                  <a:pt x="43307" y="15735"/>
                </a:lnTo>
                <a:lnTo>
                  <a:pt x="57785" y="15735"/>
                </a:lnTo>
                <a:lnTo>
                  <a:pt x="57785" y="55295"/>
                </a:lnTo>
                <a:lnTo>
                  <a:pt x="64338" y="55295"/>
                </a:lnTo>
                <a:lnTo>
                  <a:pt x="64338" y="0"/>
                </a:lnTo>
                <a:close/>
              </a:path>
              <a:path w="120650" h="56514">
                <a:moveTo>
                  <a:pt x="120142" y="35521"/>
                </a:moveTo>
                <a:lnTo>
                  <a:pt x="119481" y="33020"/>
                </a:lnTo>
                <a:lnTo>
                  <a:pt x="118110" y="31153"/>
                </a:lnTo>
                <a:lnTo>
                  <a:pt x="116725" y="29133"/>
                </a:lnTo>
                <a:lnTo>
                  <a:pt x="116205" y="28346"/>
                </a:lnTo>
                <a:lnTo>
                  <a:pt x="113715" y="26631"/>
                </a:lnTo>
                <a:lnTo>
                  <a:pt x="113245" y="26479"/>
                </a:lnTo>
                <a:lnTo>
                  <a:pt x="113245" y="38163"/>
                </a:lnTo>
                <a:lnTo>
                  <a:pt x="113245" y="41275"/>
                </a:lnTo>
                <a:lnTo>
                  <a:pt x="106553" y="49542"/>
                </a:lnTo>
                <a:lnTo>
                  <a:pt x="105143" y="50165"/>
                </a:lnTo>
                <a:lnTo>
                  <a:pt x="103593" y="50469"/>
                </a:lnTo>
                <a:lnTo>
                  <a:pt x="98450" y="50469"/>
                </a:lnTo>
                <a:lnTo>
                  <a:pt x="95643" y="49542"/>
                </a:lnTo>
                <a:lnTo>
                  <a:pt x="93459" y="47510"/>
                </a:lnTo>
                <a:lnTo>
                  <a:pt x="91122" y="45643"/>
                </a:lnTo>
                <a:lnTo>
                  <a:pt x="90043" y="43154"/>
                </a:lnTo>
                <a:lnTo>
                  <a:pt x="90043" y="38163"/>
                </a:lnTo>
                <a:lnTo>
                  <a:pt x="90347" y="36766"/>
                </a:lnTo>
                <a:lnTo>
                  <a:pt x="91592" y="33959"/>
                </a:lnTo>
                <a:lnTo>
                  <a:pt x="92532" y="32867"/>
                </a:lnTo>
                <a:lnTo>
                  <a:pt x="93624" y="31927"/>
                </a:lnTo>
                <a:lnTo>
                  <a:pt x="94551" y="31000"/>
                </a:lnTo>
                <a:lnTo>
                  <a:pt x="95796" y="30378"/>
                </a:lnTo>
                <a:lnTo>
                  <a:pt x="97358" y="29756"/>
                </a:lnTo>
                <a:lnTo>
                  <a:pt x="98767" y="29286"/>
                </a:lnTo>
                <a:lnTo>
                  <a:pt x="100164" y="29133"/>
                </a:lnTo>
                <a:lnTo>
                  <a:pt x="103428" y="29133"/>
                </a:lnTo>
                <a:lnTo>
                  <a:pt x="104838" y="29286"/>
                </a:lnTo>
                <a:lnTo>
                  <a:pt x="106235" y="29908"/>
                </a:lnTo>
                <a:lnTo>
                  <a:pt x="107645" y="30378"/>
                </a:lnTo>
                <a:lnTo>
                  <a:pt x="108889" y="31153"/>
                </a:lnTo>
                <a:lnTo>
                  <a:pt x="109816" y="32092"/>
                </a:lnTo>
                <a:lnTo>
                  <a:pt x="110909" y="33020"/>
                </a:lnTo>
                <a:lnTo>
                  <a:pt x="111696" y="34112"/>
                </a:lnTo>
                <a:lnTo>
                  <a:pt x="112318" y="35521"/>
                </a:lnTo>
                <a:lnTo>
                  <a:pt x="112941" y="36766"/>
                </a:lnTo>
                <a:lnTo>
                  <a:pt x="113245" y="38163"/>
                </a:lnTo>
                <a:lnTo>
                  <a:pt x="113245" y="26479"/>
                </a:lnTo>
                <a:lnTo>
                  <a:pt x="110439" y="25552"/>
                </a:lnTo>
                <a:lnTo>
                  <a:pt x="112776" y="24612"/>
                </a:lnTo>
                <a:lnTo>
                  <a:pt x="118071" y="16662"/>
                </a:lnTo>
                <a:lnTo>
                  <a:pt x="117995" y="11836"/>
                </a:lnTo>
                <a:lnTo>
                  <a:pt x="111074" y="2019"/>
                </a:lnTo>
                <a:lnTo>
                  <a:pt x="111074" y="11531"/>
                </a:lnTo>
                <a:lnTo>
                  <a:pt x="111074" y="17132"/>
                </a:lnTo>
                <a:lnTo>
                  <a:pt x="110134" y="19316"/>
                </a:lnTo>
                <a:lnTo>
                  <a:pt x="106705" y="22428"/>
                </a:lnTo>
                <a:lnTo>
                  <a:pt x="104521" y="23215"/>
                </a:lnTo>
                <a:lnTo>
                  <a:pt x="100634" y="23215"/>
                </a:lnTo>
                <a:lnTo>
                  <a:pt x="95021" y="21031"/>
                </a:lnTo>
                <a:lnTo>
                  <a:pt x="94081" y="20408"/>
                </a:lnTo>
                <a:lnTo>
                  <a:pt x="93459" y="19469"/>
                </a:lnTo>
                <a:lnTo>
                  <a:pt x="92837" y="18224"/>
                </a:lnTo>
                <a:lnTo>
                  <a:pt x="92379" y="17132"/>
                </a:lnTo>
                <a:lnTo>
                  <a:pt x="92062" y="15887"/>
                </a:lnTo>
                <a:lnTo>
                  <a:pt x="92062" y="12928"/>
                </a:lnTo>
                <a:lnTo>
                  <a:pt x="95021" y="8102"/>
                </a:lnTo>
                <a:lnTo>
                  <a:pt x="95796" y="7315"/>
                </a:lnTo>
                <a:lnTo>
                  <a:pt x="97980" y="6388"/>
                </a:lnTo>
                <a:lnTo>
                  <a:pt x="99225" y="6070"/>
                </a:lnTo>
                <a:lnTo>
                  <a:pt x="100469" y="5918"/>
                </a:lnTo>
                <a:lnTo>
                  <a:pt x="104521" y="5918"/>
                </a:lnTo>
                <a:lnTo>
                  <a:pt x="106705" y="6540"/>
                </a:lnTo>
                <a:lnTo>
                  <a:pt x="108419" y="7937"/>
                </a:lnTo>
                <a:lnTo>
                  <a:pt x="110134" y="9499"/>
                </a:lnTo>
                <a:lnTo>
                  <a:pt x="111074" y="11531"/>
                </a:lnTo>
                <a:lnTo>
                  <a:pt x="111074" y="2019"/>
                </a:lnTo>
                <a:lnTo>
                  <a:pt x="109042" y="1244"/>
                </a:lnTo>
                <a:lnTo>
                  <a:pt x="106857" y="469"/>
                </a:lnTo>
                <a:lnTo>
                  <a:pt x="104368" y="0"/>
                </a:lnTo>
                <a:lnTo>
                  <a:pt x="99225" y="0"/>
                </a:lnTo>
                <a:lnTo>
                  <a:pt x="89877" y="3733"/>
                </a:lnTo>
                <a:lnTo>
                  <a:pt x="88480" y="4826"/>
                </a:lnTo>
                <a:lnTo>
                  <a:pt x="87236" y="6388"/>
                </a:lnTo>
                <a:lnTo>
                  <a:pt x="86385" y="7937"/>
                </a:lnTo>
                <a:lnTo>
                  <a:pt x="85521" y="9817"/>
                </a:lnTo>
                <a:lnTo>
                  <a:pt x="85128" y="11531"/>
                </a:lnTo>
                <a:lnTo>
                  <a:pt x="85191" y="17132"/>
                </a:lnTo>
                <a:lnTo>
                  <a:pt x="92837" y="25552"/>
                </a:lnTo>
                <a:lnTo>
                  <a:pt x="89573" y="26631"/>
                </a:lnTo>
                <a:lnTo>
                  <a:pt x="87236" y="28346"/>
                </a:lnTo>
                <a:lnTo>
                  <a:pt x="83959" y="33185"/>
                </a:lnTo>
                <a:lnTo>
                  <a:pt x="83070" y="35979"/>
                </a:lnTo>
                <a:lnTo>
                  <a:pt x="83197" y="43154"/>
                </a:lnTo>
                <a:lnTo>
                  <a:pt x="83489" y="44704"/>
                </a:lnTo>
                <a:lnTo>
                  <a:pt x="84582" y="46736"/>
                </a:lnTo>
                <a:lnTo>
                  <a:pt x="85521" y="48920"/>
                </a:lnTo>
                <a:lnTo>
                  <a:pt x="86766" y="50622"/>
                </a:lnTo>
                <a:lnTo>
                  <a:pt x="90195" y="53428"/>
                </a:lnTo>
                <a:lnTo>
                  <a:pt x="92214" y="54521"/>
                </a:lnTo>
                <a:lnTo>
                  <a:pt x="94551" y="55143"/>
                </a:lnTo>
                <a:lnTo>
                  <a:pt x="96735" y="55930"/>
                </a:lnTo>
                <a:lnTo>
                  <a:pt x="99225" y="56235"/>
                </a:lnTo>
                <a:lnTo>
                  <a:pt x="104521" y="56235"/>
                </a:lnTo>
                <a:lnTo>
                  <a:pt x="120078" y="43154"/>
                </a:lnTo>
                <a:lnTo>
                  <a:pt x="120142" y="355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854076" y="1859826"/>
            <a:ext cx="120650" cy="55880"/>
          </a:xfrm>
          <a:custGeom>
            <a:avLst/>
            <a:gdLst/>
            <a:ahLst/>
            <a:cxnLst/>
            <a:rect l="l" t="t" r="r" b="b"/>
            <a:pathLst>
              <a:path w="120650" h="55880">
                <a:moveTo>
                  <a:pt x="21031" y="0"/>
                </a:moveTo>
                <a:lnTo>
                  <a:pt x="15887" y="0"/>
                </a:lnTo>
                <a:lnTo>
                  <a:pt x="15417" y="2032"/>
                </a:lnTo>
                <a:lnTo>
                  <a:pt x="14795" y="3746"/>
                </a:lnTo>
                <a:lnTo>
                  <a:pt x="5448" y="9817"/>
                </a:lnTo>
                <a:lnTo>
                  <a:pt x="3581" y="10134"/>
                </a:lnTo>
                <a:lnTo>
                  <a:pt x="1866" y="10287"/>
                </a:lnTo>
                <a:lnTo>
                  <a:pt x="0" y="10287"/>
                </a:lnTo>
                <a:lnTo>
                  <a:pt x="0" y="15582"/>
                </a:lnTo>
                <a:lnTo>
                  <a:pt x="14325" y="15582"/>
                </a:lnTo>
                <a:lnTo>
                  <a:pt x="14325" y="55308"/>
                </a:lnTo>
                <a:lnTo>
                  <a:pt x="21031" y="55308"/>
                </a:lnTo>
                <a:lnTo>
                  <a:pt x="21031" y="0"/>
                </a:lnTo>
                <a:close/>
              </a:path>
              <a:path w="120650" h="55880">
                <a:moveTo>
                  <a:pt x="75082" y="13246"/>
                </a:moveTo>
                <a:lnTo>
                  <a:pt x="70104" y="4051"/>
                </a:lnTo>
                <a:lnTo>
                  <a:pt x="68541" y="2654"/>
                </a:lnTo>
                <a:lnTo>
                  <a:pt x="66675" y="1714"/>
                </a:lnTo>
                <a:lnTo>
                  <a:pt x="64643" y="939"/>
                </a:lnTo>
                <a:lnTo>
                  <a:pt x="62458" y="317"/>
                </a:lnTo>
                <a:lnTo>
                  <a:pt x="60121" y="0"/>
                </a:lnTo>
                <a:lnTo>
                  <a:pt x="54825" y="0"/>
                </a:lnTo>
                <a:lnTo>
                  <a:pt x="39878" y="16675"/>
                </a:lnTo>
                <a:lnTo>
                  <a:pt x="40030" y="19634"/>
                </a:lnTo>
                <a:lnTo>
                  <a:pt x="46570" y="19634"/>
                </a:lnTo>
                <a:lnTo>
                  <a:pt x="46570" y="17919"/>
                </a:lnTo>
                <a:lnTo>
                  <a:pt x="46736" y="16205"/>
                </a:lnTo>
                <a:lnTo>
                  <a:pt x="47193" y="14490"/>
                </a:lnTo>
                <a:lnTo>
                  <a:pt x="47510" y="12928"/>
                </a:lnTo>
                <a:lnTo>
                  <a:pt x="48133" y="11531"/>
                </a:lnTo>
                <a:lnTo>
                  <a:pt x="49072" y="10121"/>
                </a:lnTo>
                <a:lnTo>
                  <a:pt x="49847" y="8877"/>
                </a:lnTo>
                <a:lnTo>
                  <a:pt x="51092" y="7785"/>
                </a:lnTo>
                <a:lnTo>
                  <a:pt x="52489" y="7010"/>
                </a:lnTo>
                <a:lnTo>
                  <a:pt x="53746" y="6235"/>
                </a:lnTo>
                <a:lnTo>
                  <a:pt x="55448" y="5765"/>
                </a:lnTo>
                <a:lnTo>
                  <a:pt x="58877" y="5765"/>
                </a:lnTo>
                <a:lnTo>
                  <a:pt x="60121" y="6083"/>
                </a:lnTo>
                <a:lnTo>
                  <a:pt x="62928" y="7010"/>
                </a:lnTo>
                <a:lnTo>
                  <a:pt x="64020" y="7632"/>
                </a:lnTo>
                <a:lnTo>
                  <a:pt x="64960" y="8572"/>
                </a:lnTo>
                <a:lnTo>
                  <a:pt x="65887" y="9347"/>
                </a:lnTo>
                <a:lnTo>
                  <a:pt x="66675" y="10439"/>
                </a:lnTo>
                <a:lnTo>
                  <a:pt x="67297" y="11684"/>
                </a:lnTo>
                <a:lnTo>
                  <a:pt x="67767" y="12928"/>
                </a:lnTo>
                <a:lnTo>
                  <a:pt x="68072" y="14338"/>
                </a:lnTo>
                <a:lnTo>
                  <a:pt x="68072" y="17767"/>
                </a:lnTo>
                <a:lnTo>
                  <a:pt x="56235" y="31153"/>
                </a:lnTo>
                <a:lnTo>
                  <a:pt x="53898" y="32715"/>
                </a:lnTo>
                <a:lnTo>
                  <a:pt x="38468" y="55308"/>
                </a:lnTo>
                <a:lnTo>
                  <a:pt x="74612" y="55308"/>
                </a:lnTo>
                <a:lnTo>
                  <a:pt x="74612" y="49390"/>
                </a:lnTo>
                <a:lnTo>
                  <a:pt x="46113" y="49390"/>
                </a:lnTo>
                <a:lnTo>
                  <a:pt x="46418" y="47675"/>
                </a:lnTo>
                <a:lnTo>
                  <a:pt x="58254" y="36918"/>
                </a:lnTo>
                <a:lnTo>
                  <a:pt x="59969" y="35839"/>
                </a:lnTo>
                <a:lnTo>
                  <a:pt x="61683" y="34899"/>
                </a:lnTo>
                <a:lnTo>
                  <a:pt x="63398" y="33807"/>
                </a:lnTo>
                <a:lnTo>
                  <a:pt x="65112" y="32562"/>
                </a:lnTo>
                <a:lnTo>
                  <a:pt x="66675" y="31470"/>
                </a:lnTo>
                <a:lnTo>
                  <a:pt x="75082" y="18389"/>
                </a:lnTo>
                <a:lnTo>
                  <a:pt x="75082" y="13246"/>
                </a:lnTo>
                <a:close/>
              </a:path>
              <a:path w="120650" h="55880">
                <a:moveTo>
                  <a:pt x="120103" y="36461"/>
                </a:moveTo>
                <a:lnTo>
                  <a:pt x="112623" y="36461"/>
                </a:lnTo>
                <a:lnTo>
                  <a:pt x="112623" y="9347"/>
                </a:lnTo>
                <a:lnTo>
                  <a:pt x="112623" y="0"/>
                </a:lnTo>
                <a:lnTo>
                  <a:pt x="107327" y="0"/>
                </a:lnTo>
                <a:lnTo>
                  <a:pt x="106400" y="1333"/>
                </a:lnTo>
                <a:lnTo>
                  <a:pt x="106400" y="9347"/>
                </a:lnTo>
                <a:lnTo>
                  <a:pt x="106400" y="36461"/>
                </a:lnTo>
                <a:lnTo>
                  <a:pt x="87858" y="36461"/>
                </a:lnTo>
                <a:lnTo>
                  <a:pt x="106235" y="9347"/>
                </a:lnTo>
                <a:lnTo>
                  <a:pt x="106400" y="9347"/>
                </a:lnTo>
                <a:lnTo>
                  <a:pt x="106400" y="1333"/>
                </a:lnTo>
                <a:lnTo>
                  <a:pt x="82092" y="35991"/>
                </a:lnTo>
                <a:lnTo>
                  <a:pt x="82092" y="42379"/>
                </a:lnTo>
                <a:lnTo>
                  <a:pt x="106400" y="42379"/>
                </a:lnTo>
                <a:lnTo>
                  <a:pt x="106400" y="55308"/>
                </a:lnTo>
                <a:lnTo>
                  <a:pt x="112623" y="55308"/>
                </a:lnTo>
                <a:lnTo>
                  <a:pt x="112623" y="42379"/>
                </a:lnTo>
                <a:lnTo>
                  <a:pt x="120103" y="42379"/>
                </a:lnTo>
                <a:lnTo>
                  <a:pt x="120103" y="364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854076" y="2010778"/>
            <a:ext cx="107950" cy="56515"/>
          </a:xfrm>
          <a:custGeom>
            <a:avLst/>
            <a:gdLst/>
            <a:ahLst/>
            <a:cxnLst/>
            <a:rect l="l" t="t" r="r" b="b"/>
            <a:pathLst>
              <a:path w="107950" h="56514">
                <a:moveTo>
                  <a:pt x="21031" y="12"/>
                </a:moveTo>
                <a:lnTo>
                  <a:pt x="15887" y="12"/>
                </a:lnTo>
                <a:lnTo>
                  <a:pt x="15417" y="2032"/>
                </a:lnTo>
                <a:lnTo>
                  <a:pt x="14795" y="3746"/>
                </a:lnTo>
                <a:lnTo>
                  <a:pt x="5448" y="9817"/>
                </a:lnTo>
                <a:lnTo>
                  <a:pt x="3581" y="10134"/>
                </a:lnTo>
                <a:lnTo>
                  <a:pt x="1866" y="10287"/>
                </a:lnTo>
                <a:lnTo>
                  <a:pt x="0" y="10287"/>
                </a:lnTo>
                <a:lnTo>
                  <a:pt x="0" y="15582"/>
                </a:lnTo>
                <a:lnTo>
                  <a:pt x="14325" y="15582"/>
                </a:lnTo>
                <a:lnTo>
                  <a:pt x="14325" y="55308"/>
                </a:lnTo>
                <a:lnTo>
                  <a:pt x="21031" y="55308"/>
                </a:lnTo>
                <a:lnTo>
                  <a:pt x="21031" y="12"/>
                </a:lnTo>
                <a:close/>
              </a:path>
              <a:path w="107950" h="56514">
                <a:moveTo>
                  <a:pt x="76327" y="35991"/>
                </a:moveTo>
                <a:lnTo>
                  <a:pt x="66357" y="25869"/>
                </a:lnTo>
                <a:lnTo>
                  <a:pt x="66357" y="25717"/>
                </a:lnTo>
                <a:lnTo>
                  <a:pt x="68541" y="24777"/>
                </a:lnTo>
                <a:lnTo>
                  <a:pt x="70408" y="23368"/>
                </a:lnTo>
                <a:lnTo>
                  <a:pt x="71805" y="21348"/>
                </a:lnTo>
                <a:lnTo>
                  <a:pt x="73367" y="19481"/>
                </a:lnTo>
                <a:lnTo>
                  <a:pt x="73990" y="17297"/>
                </a:lnTo>
                <a:lnTo>
                  <a:pt x="73990" y="12153"/>
                </a:lnTo>
                <a:lnTo>
                  <a:pt x="73685" y="9982"/>
                </a:lnTo>
                <a:lnTo>
                  <a:pt x="72745" y="8102"/>
                </a:lnTo>
                <a:lnTo>
                  <a:pt x="71970" y="6235"/>
                </a:lnTo>
                <a:lnTo>
                  <a:pt x="70726" y="4673"/>
                </a:lnTo>
                <a:lnTo>
                  <a:pt x="69164" y="3594"/>
                </a:lnTo>
                <a:lnTo>
                  <a:pt x="67767" y="2336"/>
                </a:lnTo>
                <a:lnTo>
                  <a:pt x="65887" y="1409"/>
                </a:lnTo>
                <a:lnTo>
                  <a:pt x="63868" y="787"/>
                </a:lnTo>
                <a:lnTo>
                  <a:pt x="61836" y="317"/>
                </a:lnTo>
                <a:lnTo>
                  <a:pt x="59664" y="0"/>
                </a:lnTo>
                <a:lnTo>
                  <a:pt x="54368" y="0"/>
                </a:lnTo>
                <a:lnTo>
                  <a:pt x="41440" y="10604"/>
                </a:lnTo>
                <a:lnTo>
                  <a:pt x="40652" y="12776"/>
                </a:lnTo>
                <a:lnTo>
                  <a:pt x="40182" y="15113"/>
                </a:lnTo>
                <a:lnTo>
                  <a:pt x="40030" y="17767"/>
                </a:lnTo>
                <a:lnTo>
                  <a:pt x="46736" y="17767"/>
                </a:lnTo>
                <a:lnTo>
                  <a:pt x="46736" y="16205"/>
                </a:lnTo>
                <a:lnTo>
                  <a:pt x="46888" y="14655"/>
                </a:lnTo>
                <a:lnTo>
                  <a:pt x="47358" y="13246"/>
                </a:lnTo>
                <a:lnTo>
                  <a:pt x="47663" y="11684"/>
                </a:lnTo>
                <a:lnTo>
                  <a:pt x="48450" y="10439"/>
                </a:lnTo>
                <a:lnTo>
                  <a:pt x="55295" y="5765"/>
                </a:lnTo>
                <a:lnTo>
                  <a:pt x="59969" y="5765"/>
                </a:lnTo>
                <a:lnTo>
                  <a:pt x="62306" y="6553"/>
                </a:lnTo>
                <a:lnTo>
                  <a:pt x="64173" y="7950"/>
                </a:lnTo>
                <a:lnTo>
                  <a:pt x="66052" y="9512"/>
                </a:lnTo>
                <a:lnTo>
                  <a:pt x="66979" y="11684"/>
                </a:lnTo>
                <a:lnTo>
                  <a:pt x="66979" y="16205"/>
                </a:lnTo>
                <a:lnTo>
                  <a:pt x="63868" y="21348"/>
                </a:lnTo>
                <a:lnTo>
                  <a:pt x="62928" y="22123"/>
                </a:lnTo>
                <a:lnTo>
                  <a:pt x="61836" y="22745"/>
                </a:lnTo>
                <a:lnTo>
                  <a:pt x="60591" y="23063"/>
                </a:lnTo>
                <a:lnTo>
                  <a:pt x="59194" y="23533"/>
                </a:lnTo>
                <a:lnTo>
                  <a:pt x="57950" y="23685"/>
                </a:lnTo>
                <a:lnTo>
                  <a:pt x="54203" y="23685"/>
                </a:lnTo>
                <a:lnTo>
                  <a:pt x="53581" y="23685"/>
                </a:lnTo>
                <a:lnTo>
                  <a:pt x="53581" y="29298"/>
                </a:lnTo>
                <a:lnTo>
                  <a:pt x="54825" y="29133"/>
                </a:lnTo>
                <a:lnTo>
                  <a:pt x="56235" y="28981"/>
                </a:lnTo>
                <a:lnTo>
                  <a:pt x="59194" y="28981"/>
                </a:lnTo>
                <a:lnTo>
                  <a:pt x="62306" y="29603"/>
                </a:lnTo>
                <a:lnTo>
                  <a:pt x="63715" y="30073"/>
                </a:lnTo>
                <a:lnTo>
                  <a:pt x="64960" y="30848"/>
                </a:lnTo>
                <a:lnTo>
                  <a:pt x="65887" y="31635"/>
                </a:lnTo>
                <a:lnTo>
                  <a:pt x="66979" y="32562"/>
                </a:lnTo>
                <a:lnTo>
                  <a:pt x="67767" y="33655"/>
                </a:lnTo>
                <a:lnTo>
                  <a:pt x="68389" y="35064"/>
                </a:lnTo>
                <a:lnTo>
                  <a:pt x="69011" y="36309"/>
                </a:lnTo>
                <a:lnTo>
                  <a:pt x="69316" y="37858"/>
                </a:lnTo>
                <a:lnTo>
                  <a:pt x="69316" y="41287"/>
                </a:lnTo>
                <a:lnTo>
                  <a:pt x="69011" y="42849"/>
                </a:lnTo>
                <a:lnTo>
                  <a:pt x="68389" y="44094"/>
                </a:lnTo>
                <a:lnTo>
                  <a:pt x="67767" y="45491"/>
                </a:lnTo>
                <a:lnTo>
                  <a:pt x="66827" y="46583"/>
                </a:lnTo>
                <a:lnTo>
                  <a:pt x="64643" y="48450"/>
                </a:lnTo>
                <a:lnTo>
                  <a:pt x="63398" y="49085"/>
                </a:lnTo>
                <a:lnTo>
                  <a:pt x="62001" y="49542"/>
                </a:lnTo>
                <a:lnTo>
                  <a:pt x="60439" y="50165"/>
                </a:lnTo>
                <a:lnTo>
                  <a:pt x="59042" y="50330"/>
                </a:lnTo>
                <a:lnTo>
                  <a:pt x="53428" y="50330"/>
                </a:lnTo>
                <a:lnTo>
                  <a:pt x="45478" y="38176"/>
                </a:lnTo>
                <a:lnTo>
                  <a:pt x="38938" y="38176"/>
                </a:lnTo>
                <a:lnTo>
                  <a:pt x="38785" y="41135"/>
                </a:lnTo>
                <a:lnTo>
                  <a:pt x="39255" y="43624"/>
                </a:lnTo>
                <a:lnTo>
                  <a:pt x="40182" y="45808"/>
                </a:lnTo>
                <a:lnTo>
                  <a:pt x="40970" y="48145"/>
                </a:lnTo>
                <a:lnTo>
                  <a:pt x="42214" y="50012"/>
                </a:lnTo>
                <a:lnTo>
                  <a:pt x="43776" y="51422"/>
                </a:lnTo>
                <a:lnTo>
                  <a:pt x="45478" y="52971"/>
                </a:lnTo>
                <a:lnTo>
                  <a:pt x="47358" y="54216"/>
                </a:lnTo>
                <a:lnTo>
                  <a:pt x="49695" y="55003"/>
                </a:lnTo>
                <a:lnTo>
                  <a:pt x="51866" y="55778"/>
                </a:lnTo>
                <a:lnTo>
                  <a:pt x="54521" y="56095"/>
                </a:lnTo>
                <a:lnTo>
                  <a:pt x="59969" y="56095"/>
                </a:lnTo>
                <a:lnTo>
                  <a:pt x="62458" y="55778"/>
                </a:lnTo>
                <a:lnTo>
                  <a:pt x="64795" y="55003"/>
                </a:lnTo>
                <a:lnTo>
                  <a:pt x="66979" y="54381"/>
                </a:lnTo>
                <a:lnTo>
                  <a:pt x="76327" y="42062"/>
                </a:lnTo>
                <a:lnTo>
                  <a:pt x="76327" y="35991"/>
                </a:lnTo>
                <a:close/>
              </a:path>
              <a:path w="107950" h="56514">
                <a:moveTo>
                  <a:pt x="107797" y="0"/>
                </a:moveTo>
                <a:lnTo>
                  <a:pt x="102654" y="0"/>
                </a:lnTo>
                <a:lnTo>
                  <a:pt x="102349" y="2032"/>
                </a:lnTo>
                <a:lnTo>
                  <a:pt x="101727" y="3746"/>
                </a:lnTo>
                <a:lnTo>
                  <a:pt x="100634" y="5143"/>
                </a:lnTo>
                <a:lnTo>
                  <a:pt x="99695" y="6388"/>
                </a:lnTo>
                <a:lnTo>
                  <a:pt x="98450" y="7480"/>
                </a:lnTo>
                <a:lnTo>
                  <a:pt x="95643" y="9042"/>
                </a:lnTo>
                <a:lnTo>
                  <a:pt x="94081" y="9664"/>
                </a:lnTo>
                <a:lnTo>
                  <a:pt x="92214" y="9817"/>
                </a:lnTo>
                <a:lnTo>
                  <a:pt x="90347" y="10134"/>
                </a:lnTo>
                <a:lnTo>
                  <a:pt x="88633" y="10287"/>
                </a:lnTo>
                <a:lnTo>
                  <a:pt x="86766" y="10287"/>
                </a:lnTo>
                <a:lnTo>
                  <a:pt x="86766" y="15582"/>
                </a:lnTo>
                <a:lnTo>
                  <a:pt x="101092" y="15582"/>
                </a:lnTo>
                <a:lnTo>
                  <a:pt x="101092" y="55308"/>
                </a:lnTo>
                <a:lnTo>
                  <a:pt x="107797" y="55308"/>
                </a:lnTo>
                <a:lnTo>
                  <a:pt x="10779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7" name="object 77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6854078" y="2161578"/>
            <a:ext cx="120262" cy="56239"/>
          </a:xfrm>
          <a:prstGeom prst="rect">
            <a:avLst/>
          </a:prstGeom>
        </p:spPr>
      </p:pic>
      <p:sp>
        <p:nvSpPr>
          <p:cNvPr id="78" name="object 78"/>
          <p:cNvSpPr/>
          <p:nvPr/>
        </p:nvSpPr>
        <p:spPr>
          <a:xfrm>
            <a:off x="6854076" y="2312542"/>
            <a:ext cx="107950" cy="55880"/>
          </a:xfrm>
          <a:custGeom>
            <a:avLst/>
            <a:gdLst/>
            <a:ahLst/>
            <a:cxnLst/>
            <a:rect l="l" t="t" r="r" b="b"/>
            <a:pathLst>
              <a:path w="107950" h="55880">
                <a:moveTo>
                  <a:pt x="21031" y="0"/>
                </a:moveTo>
                <a:lnTo>
                  <a:pt x="15887" y="0"/>
                </a:lnTo>
                <a:lnTo>
                  <a:pt x="15417" y="2184"/>
                </a:lnTo>
                <a:lnTo>
                  <a:pt x="14795" y="3898"/>
                </a:lnTo>
                <a:lnTo>
                  <a:pt x="1866" y="10439"/>
                </a:lnTo>
                <a:lnTo>
                  <a:pt x="0" y="10439"/>
                </a:lnTo>
                <a:lnTo>
                  <a:pt x="0" y="15735"/>
                </a:lnTo>
                <a:lnTo>
                  <a:pt x="14325" y="15735"/>
                </a:lnTo>
                <a:lnTo>
                  <a:pt x="14325" y="55308"/>
                </a:lnTo>
                <a:lnTo>
                  <a:pt x="21031" y="55308"/>
                </a:lnTo>
                <a:lnTo>
                  <a:pt x="21031" y="0"/>
                </a:lnTo>
                <a:close/>
              </a:path>
              <a:path w="107950" h="55880">
                <a:moveTo>
                  <a:pt x="76796" y="36449"/>
                </a:moveTo>
                <a:lnTo>
                  <a:pt x="69316" y="36449"/>
                </a:lnTo>
                <a:lnTo>
                  <a:pt x="69316" y="9499"/>
                </a:lnTo>
                <a:lnTo>
                  <a:pt x="69316" y="0"/>
                </a:lnTo>
                <a:lnTo>
                  <a:pt x="64020" y="0"/>
                </a:lnTo>
                <a:lnTo>
                  <a:pt x="63093" y="1333"/>
                </a:lnTo>
                <a:lnTo>
                  <a:pt x="63093" y="9499"/>
                </a:lnTo>
                <a:lnTo>
                  <a:pt x="63093" y="36449"/>
                </a:lnTo>
                <a:lnTo>
                  <a:pt x="44399" y="36449"/>
                </a:lnTo>
                <a:lnTo>
                  <a:pt x="62928" y="9499"/>
                </a:lnTo>
                <a:lnTo>
                  <a:pt x="63093" y="9499"/>
                </a:lnTo>
                <a:lnTo>
                  <a:pt x="63093" y="1333"/>
                </a:lnTo>
                <a:lnTo>
                  <a:pt x="38785" y="35991"/>
                </a:lnTo>
                <a:lnTo>
                  <a:pt x="38785" y="42367"/>
                </a:lnTo>
                <a:lnTo>
                  <a:pt x="63093" y="42367"/>
                </a:lnTo>
                <a:lnTo>
                  <a:pt x="63093" y="55308"/>
                </a:lnTo>
                <a:lnTo>
                  <a:pt x="69316" y="55308"/>
                </a:lnTo>
                <a:lnTo>
                  <a:pt x="69316" y="42367"/>
                </a:lnTo>
                <a:lnTo>
                  <a:pt x="76796" y="42367"/>
                </a:lnTo>
                <a:lnTo>
                  <a:pt x="76796" y="36449"/>
                </a:lnTo>
                <a:close/>
              </a:path>
              <a:path w="107950" h="55880">
                <a:moveTo>
                  <a:pt x="107797" y="0"/>
                </a:moveTo>
                <a:lnTo>
                  <a:pt x="102654" y="0"/>
                </a:lnTo>
                <a:lnTo>
                  <a:pt x="102349" y="2184"/>
                </a:lnTo>
                <a:lnTo>
                  <a:pt x="101727" y="3898"/>
                </a:lnTo>
                <a:lnTo>
                  <a:pt x="100634" y="5143"/>
                </a:lnTo>
                <a:lnTo>
                  <a:pt x="99542" y="6540"/>
                </a:lnTo>
                <a:lnTo>
                  <a:pt x="98450" y="7632"/>
                </a:lnTo>
                <a:lnTo>
                  <a:pt x="88633" y="10439"/>
                </a:lnTo>
                <a:lnTo>
                  <a:pt x="86766" y="10439"/>
                </a:lnTo>
                <a:lnTo>
                  <a:pt x="86766" y="15735"/>
                </a:lnTo>
                <a:lnTo>
                  <a:pt x="101092" y="15735"/>
                </a:lnTo>
                <a:lnTo>
                  <a:pt x="101092" y="55308"/>
                </a:lnTo>
                <a:lnTo>
                  <a:pt x="107797" y="55308"/>
                </a:lnTo>
                <a:lnTo>
                  <a:pt x="10779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854076" y="2463494"/>
            <a:ext cx="120650" cy="56515"/>
          </a:xfrm>
          <a:custGeom>
            <a:avLst/>
            <a:gdLst/>
            <a:ahLst/>
            <a:cxnLst/>
            <a:rect l="l" t="t" r="r" b="b"/>
            <a:pathLst>
              <a:path w="120650" h="56514">
                <a:moveTo>
                  <a:pt x="21031" y="0"/>
                </a:moveTo>
                <a:lnTo>
                  <a:pt x="15887" y="0"/>
                </a:lnTo>
                <a:lnTo>
                  <a:pt x="15417" y="2032"/>
                </a:lnTo>
                <a:lnTo>
                  <a:pt x="14795" y="3746"/>
                </a:lnTo>
                <a:lnTo>
                  <a:pt x="5448" y="9817"/>
                </a:lnTo>
                <a:lnTo>
                  <a:pt x="3581" y="10134"/>
                </a:lnTo>
                <a:lnTo>
                  <a:pt x="1866" y="10287"/>
                </a:lnTo>
                <a:lnTo>
                  <a:pt x="0" y="10287"/>
                </a:lnTo>
                <a:lnTo>
                  <a:pt x="0" y="15582"/>
                </a:lnTo>
                <a:lnTo>
                  <a:pt x="14325" y="15582"/>
                </a:lnTo>
                <a:lnTo>
                  <a:pt x="14325" y="55308"/>
                </a:lnTo>
                <a:lnTo>
                  <a:pt x="21031" y="55308"/>
                </a:lnTo>
                <a:lnTo>
                  <a:pt x="21031" y="0"/>
                </a:lnTo>
                <a:close/>
              </a:path>
              <a:path w="120650" h="56514">
                <a:moveTo>
                  <a:pt x="76796" y="36461"/>
                </a:moveTo>
                <a:lnTo>
                  <a:pt x="69316" y="36461"/>
                </a:lnTo>
                <a:lnTo>
                  <a:pt x="69316" y="9347"/>
                </a:lnTo>
                <a:lnTo>
                  <a:pt x="69316" y="0"/>
                </a:lnTo>
                <a:lnTo>
                  <a:pt x="64020" y="0"/>
                </a:lnTo>
                <a:lnTo>
                  <a:pt x="63093" y="1333"/>
                </a:lnTo>
                <a:lnTo>
                  <a:pt x="63093" y="9347"/>
                </a:lnTo>
                <a:lnTo>
                  <a:pt x="63093" y="36461"/>
                </a:lnTo>
                <a:lnTo>
                  <a:pt x="44399" y="36461"/>
                </a:lnTo>
                <a:lnTo>
                  <a:pt x="62928" y="9347"/>
                </a:lnTo>
                <a:lnTo>
                  <a:pt x="63093" y="9347"/>
                </a:lnTo>
                <a:lnTo>
                  <a:pt x="63093" y="1333"/>
                </a:lnTo>
                <a:lnTo>
                  <a:pt x="38785" y="35991"/>
                </a:lnTo>
                <a:lnTo>
                  <a:pt x="38785" y="42379"/>
                </a:lnTo>
                <a:lnTo>
                  <a:pt x="63093" y="42379"/>
                </a:lnTo>
                <a:lnTo>
                  <a:pt x="63093" y="55308"/>
                </a:lnTo>
                <a:lnTo>
                  <a:pt x="69316" y="55308"/>
                </a:lnTo>
                <a:lnTo>
                  <a:pt x="69316" y="42379"/>
                </a:lnTo>
                <a:lnTo>
                  <a:pt x="76796" y="42379"/>
                </a:lnTo>
                <a:lnTo>
                  <a:pt x="76796" y="36461"/>
                </a:lnTo>
                <a:close/>
              </a:path>
              <a:path w="120650" h="56514">
                <a:moveTo>
                  <a:pt x="120408" y="39725"/>
                </a:moveTo>
                <a:lnTo>
                  <a:pt x="113322" y="22377"/>
                </a:lnTo>
                <a:lnTo>
                  <a:pt x="113322" y="35521"/>
                </a:lnTo>
                <a:lnTo>
                  <a:pt x="113195" y="41440"/>
                </a:lnTo>
                <a:lnTo>
                  <a:pt x="104063" y="50317"/>
                </a:lnTo>
                <a:lnTo>
                  <a:pt x="100469" y="50317"/>
                </a:lnTo>
                <a:lnTo>
                  <a:pt x="91592" y="42849"/>
                </a:lnTo>
                <a:lnTo>
                  <a:pt x="90970" y="41440"/>
                </a:lnTo>
                <a:lnTo>
                  <a:pt x="90817" y="39725"/>
                </a:lnTo>
                <a:lnTo>
                  <a:pt x="90893" y="35521"/>
                </a:lnTo>
                <a:lnTo>
                  <a:pt x="90970" y="34747"/>
                </a:lnTo>
                <a:lnTo>
                  <a:pt x="91592" y="33185"/>
                </a:lnTo>
                <a:lnTo>
                  <a:pt x="92062" y="31623"/>
                </a:lnTo>
                <a:lnTo>
                  <a:pt x="100469" y="25552"/>
                </a:lnTo>
                <a:lnTo>
                  <a:pt x="104216" y="25552"/>
                </a:lnTo>
                <a:lnTo>
                  <a:pt x="105765" y="25857"/>
                </a:lnTo>
                <a:lnTo>
                  <a:pt x="107175" y="26644"/>
                </a:lnTo>
                <a:lnTo>
                  <a:pt x="108572" y="27266"/>
                </a:lnTo>
                <a:lnTo>
                  <a:pt x="113322" y="35521"/>
                </a:lnTo>
                <a:lnTo>
                  <a:pt x="113322" y="22377"/>
                </a:lnTo>
                <a:lnTo>
                  <a:pt x="112776" y="21971"/>
                </a:lnTo>
                <a:lnTo>
                  <a:pt x="110756" y="21031"/>
                </a:lnTo>
                <a:lnTo>
                  <a:pt x="108572" y="20256"/>
                </a:lnTo>
                <a:lnTo>
                  <a:pt x="106235" y="19786"/>
                </a:lnTo>
                <a:lnTo>
                  <a:pt x="100469" y="19786"/>
                </a:lnTo>
                <a:lnTo>
                  <a:pt x="97828" y="20256"/>
                </a:lnTo>
                <a:lnTo>
                  <a:pt x="95491" y="21501"/>
                </a:lnTo>
                <a:lnTo>
                  <a:pt x="93154" y="22593"/>
                </a:lnTo>
                <a:lnTo>
                  <a:pt x="91287" y="24460"/>
                </a:lnTo>
                <a:lnTo>
                  <a:pt x="89725" y="26949"/>
                </a:lnTo>
                <a:lnTo>
                  <a:pt x="89573" y="26797"/>
                </a:lnTo>
                <a:lnTo>
                  <a:pt x="89674" y="23215"/>
                </a:lnTo>
                <a:lnTo>
                  <a:pt x="89789" y="22123"/>
                </a:lnTo>
                <a:lnTo>
                  <a:pt x="90208" y="19786"/>
                </a:lnTo>
                <a:lnTo>
                  <a:pt x="90500" y="17449"/>
                </a:lnTo>
                <a:lnTo>
                  <a:pt x="91122" y="15113"/>
                </a:lnTo>
                <a:lnTo>
                  <a:pt x="92214" y="13093"/>
                </a:lnTo>
                <a:lnTo>
                  <a:pt x="93154" y="10909"/>
                </a:lnTo>
                <a:lnTo>
                  <a:pt x="94399" y="9194"/>
                </a:lnTo>
                <a:lnTo>
                  <a:pt x="96113" y="7797"/>
                </a:lnTo>
                <a:lnTo>
                  <a:pt x="97828" y="6540"/>
                </a:lnTo>
                <a:lnTo>
                  <a:pt x="100164" y="5765"/>
                </a:lnTo>
                <a:lnTo>
                  <a:pt x="105613" y="5765"/>
                </a:lnTo>
                <a:lnTo>
                  <a:pt x="107797" y="6540"/>
                </a:lnTo>
                <a:lnTo>
                  <a:pt x="109359" y="8102"/>
                </a:lnTo>
                <a:lnTo>
                  <a:pt x="111074" y="9499"/>
                </a:lnTo>
                <a:lnTo>
                  <a:pt x="112001" y="11531"/>
                </a:lnTo>
                <a:lnTo>
                  <a:pt x="112318" y="14020"/>
                </a:lnTo>
                <a:lnTo>
                  <a:pt x="118859" y="14020"/>
                </a:lnTo>
                <a:lnTo>
                  <a:pt x="118541" y="9499"/>
                </a:lnTo>
                <a:lnTo>
                  <a:pt x="116992" y="5918"/>
                </a:lnTo>
                <a:lnTo>
                  <a:pt x="116801" y="5765"/>
                </a:lnTo>
                <a:lnTo>
                  <a:pt x="114185" y="3581"/>
                </a:lnTo>
                <a:lnTo>
                  <a:pt x="111531" y="1092"/>
                </a:lnTo>
                <a:lnTo>
                  <a:pt x="107950" y="0"/>
                </a:lnTo>
                <a:lnTo>
                  <a:pt x="99225" y="0"/>
                </a:lnTo>
                <a:lnTo>
                  <a:pt x="95961" y="787"/>
                </a:lnTo>
                <a:lnTo>
                  <a:pt x="93459" y="2489"/>
                </a:lnTo>
                <a:lnTo>
                  <a:pt x="90817" y="4051"/>
                </a:lnTo>
                <a:lnTo>
                  <a:pt x="83959" y="18542"/>
                </a:lnTo>
                <a:lnTo>
                  <a:pt x="83223" y="21971"/>
                </a:lnTo>
                <a:lnTo>
                  <a:pt x="82994" y="24460"/>
                </a:lnTo>
                <a:lnTo>
                  <a:pt x="83096" y="34747"/>
                </a:lnTo>
                <a:lnTo>
                  <a:pt x="83185" y="35521"/>
                </a:lnTo>
                <a:lnTo>
                  <a:pt x="83654" y="38633"/>
                </a:lnTo>
                <a:lnTo>
                  <a:pt x="83959" y="41757"/>
                </a:lnTo>
                <a:lnTo>
                  <a:pt x="84899" y="44716"/>
                </a:lnTo>
                <a:lnTo>
                  <a:pt x="86296" y="47205"/>
                </a:lnTo>
                <a:lnTo>
                  <a:pt x="87541" y="49860"/>
                </a:lnTo>
                <a:lnTo>
                  <a:pt x="89573" y="52031"/>
                </a:lnTo>
                <a:lnTo>
                  <a:pt x="92062" y="53594"/>
                </a:lnTo>
                <a:lnTo>
                  <a:pt x="94551" y="55308"/>
                </a:lnTo>
                <a:lnTo>
                  <a:pt x="97828" y="56083"/>
                </a:lnTo>
                <a:lnTo>
                  <a:pt x="105460" y="56083"/>
                </a:lnTo>
                <a:lnTo>
                  <a:pt x="116116" y="50317"/>
                </a:lnTo>
                <a:lnTo>
                  <a:pt x="117919" y="48145"/>
                </a:lnTo>
                <a:lnTo>
                  <a:pt x="118859" y="46113"/>
                </a:lnTo>
                <a:lnTo>
                  <a:pt x="120103" y="41757"/>
                </a:lnTo>
                <a:lnTo>
                  <a:pt x="120408" y="397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854076" y="2614459"/>
            <a:ext cx="120014" cy="56515"/>
          </a:xfrm>
          <a:custGeom>
            <a:avLst/>
            <a:gdLst/>
            <a:ahLst/>
            <a:cxnLst/>
            <a:rect l="l" t="t" r="r" b="b"/>
            <a:pathLst>
              <a:path w="120015" h="56514">
                <a:moveTo>
                  <a:pt x="21031" y="0"/>
                </a:moveTo>
                <a:lnTo>
                  <a:pt x="15887" y="0"/>
                </a:lnTo>
                <a:lnTo>
                  <a:pt x="15417" y="2019"/>
                </a:lnTo>
                <a:lnTo>
                  <a:pt x="14795" y="3733"/>
                </a:lnTo>
                <a:lnTo>
                  <a:pt x="5448" y="9804"/>
                </a:lnTo>
                <a:lnTo>
                  <a:pt x="3581" y="10121"/>
                </a:lnTo>
                <a:lnTo>
                  <a:pt x="1866" y="10274"/>
                </a:lnTo>
                <a:lnTo>
                  <a:pt x="0" y="10274"/>
                </a:lnTo>
                <a:lnTo>
                  <a:pt x="0" y="15570"/>
                </a:lnTo>
                <a:lnTo>
                  <a:pt x="14325" y="15570"/>
                </a:lnTo>
                <a:lnTo>
                  <a:pt x="14325" y="55295"/>
                </a:lnTo>
                <a:lnTo>
                  <a:pt x="21031" y="55295"/>
                </a:lnTo>
                <a:lnTo>
                  <a:pt x="21031" y="0"/>
                </a:lnTo>
                <a:close/>
              </a:path>
              <a:path w="120015" h="56514">
                <a:moveTo>
                  <a:pt x="76327" y="34582"/>
                </a:moveTo>
                <a:lnTo>
                  <a:pt x="75857" y="31775"/>
                </a:lnTo>
                <a:lnTo>
                  <a:pt x="73990" y="27101"/>
                </a:lnTo>
                <a:lnTo>
                  <a:pt x="72745" y="25082"/>
                </a:lnTo>
                <a:lnTo>
                  <a:pt x="71031" y="23520"/>
                </a:lnTo>
                <a:lnTo>
                  <a:pt x="69469" y="21958"/>
                </a:lnTo>
                <a:lnTo>
                  <a:pt x="67602" y="20713"/>
                </a:lnTo>
                <a:lnTo>
                  <a:pt x="63246" y="19151"/>
                </a:lnTo>
                <a:lnTo>
                  <a:pt x="60909" y="18846"/>
                </a:lnTo>
                <a:lnTo>
                  <a:pt x="56540" y="18846"/>
                </a:lnTo>
                <a:lnTo>
                  <a:pt x="54673" y="19151"/>
                </a:lnTo>
                <a:lnTo>
                  <a:pt x="52806" y="19773"/>
                </a:lnTo>
                <a:lnTo>
                  <a:pt x="50787" y="20408"/>
                </a:lnTo>
                <a:lnTo>
                  <a:pt x="49225" y="21488"/>
                </a:lnTo>
                <a:lnTo>
                  <a:pt x="48133" y="22745"/>
                </a:lnTo>
                <a:lnTo>
                  <a:pt x="47980" y="22580"/>
                </a:lnTo>
                <a:lnTo>
                  <a:pt x="50939" y="6692"/>
                </a:lnTo>
                <a:lnTo>
                  <a:pt x="73215" y="6692"/>
                </a:lnTo>
                <a:lnTo>
                  <a:pt x="73215" y="927"/>
                </a:lnTo>
                <a:lnTo>
                  <a:pt x="45948" y="927"/>
                </a:lnTo>
                <a:lnTo>
                  <a:pt x="40805" y="29591"/>
                </a:lnTo>
                <a:lnTo>
                  <a:pt x="46418" y="29908"/>
                </a:lnTo>
                <a:lnTo>
                  <a:pt x="47815" y="28346"/>
                </a:lnTo>
                <a:lnTo>
                  <a:pt x="49225" y="27101"/>
                </a:lnTo>
                <a:lnTo>
                  <a:pt x="50939" y="26009"/>
                </a:lnTo>
                <a:lnTo>
                  <a:pt x="52654" y="25082"/>
                </a:lnTo>
                <a:lnTo>
                  <a:pt x="54521" y="24612"/>
                </a:lnTo>
                <a:lnTo>
                  <a:pt x="58724" y="24612"/>
                </a:lnTo>
                <a:lnTo>
                  <a:pt x="69316" y="35356"/>
                </a:lnTo>
                <a:lnTo>
                  <a:pt x="69316" y="39408"/>
                </a:lnTo>
                <a:lnTo>
                  <a:pt x="59194" y="50317"/>
                </a:lnTo>
                <a:lnTo>
                  <a:pt x="55918" y="50317"/>
                </a:lnTo>
                <a:lnTo>
                  <a:pt x="54368" y="50152"/>
                </a:lnTo>
                <a:lnTo>
                  <a:pt x="52959" y="49530"/>
                </a:lnTo>
                <a:lnTo>
                  <a:pt x="51562" y="49072"/>
                </a:lnTo>
                <a:lnTo>
                  <a:pt x="47040" y="44234"/>
                </a:lnTo>
                <a:lnTo>
                  <a:pt x="46418" y="43141"/>
                </a:lnTo>
                <a:lnTo>
                  <a:pt x="45948" y="41744"/>
                </a:lnTo>
                <a:lnTo>
                  <a:pt x="45948" y="40347"/>
                </a:lnTo>
                <a:lnTo>
                  <a:pt x="39255" y="40347"/>
                </a:lnTo>
                <a:lnTo>
                  <a:pt x="39408" y="42837"/>
                </a:lnTo>
                <a:lnTo>
                  <a:pt x="39878" y="45173"/>
                </a:lnTo>
                <a:lnTo>
                  <a:pt x="40805" y="47040"/>
                </a:lnTo>
                <a:lnTo>
                  <a:pt x="41744" y="49072"/>
                </a:lnTo>
                <a:lnTo>
                  <a:pt x="50152" y="54991"/>
                </a:lnTo>
                <a:lnTo>
                  <a:pt x="52336" y="55765"/>
                </a:lnTo>
                <a:lnTo>
                  <a:pt x="54521" y="56083"/>
                </a:lnTo>
                <a:lnTo>
                  <a:pt x="60121" y="56083"/>
                </a:lnTo>
                <a:lnTo>
                  <a:pt x="63093" y="55613"/>
                </a:lnTo>
                <a:lnTo>
                  <a:pt x="65430" y="54521"/>
                </a:lnTo>
                <a:lnTo>
                  <a:pt x="67919" y="53581"/>
                </a:lnTo>
                <a:lnTo>
                  <a:pt x="75082" y="44551"/>
                </a:lnTo>
                <a:lnTo>
                  <a:pt x="75857" y="42367"/>
                </a:lnTo>
                <a:lnTo>
                  <a:pt x="76327" y="40182"/>
                </a:lnTo>
                <a:lnTo>
                  <a:pt x="76327" y="34582"/>
                </a:lnTo>
                <a:close/>
              </a:path>
              <a:path w="120015" h="56514">
                <a:moveTo>
                  <a:pt x="119634" y="34582"/>
                </a:moveTo>
                <a:lnTo>
                  <a:pt x="104216" y="18846"/>
                </a:lnTo>
                <a:lnTo>
                  <a:pt x="100012" y="18846"/>
                </a:lnTo>
                <a:lnTo>
                  <a:pt x="98132" y="19151"/>
                </a:lnTo>
                <a:lnTo>
                  <a:pt x="96266" y="19773"/>
                </a:lnTo>
                <a:lnTo>
                  <a:pt x="94246" y="20396"/>
                </a:lnTo>
                <a:lnTo>
                  <a:pt x="92684" y="21488"/>
                </a:lnTo>
                <a:lnTo>
                  <a:pt x="91440" y="22733"/>
                </a:lnTo>
                <a:lnTo>
                  <a:pt x="91287" y="22580"/>
                </a:lnTo>
                <a:lnTo>
                  <a:pt x="94399" y="6692"/>
                </a:lnTo>
                <a:lnTo>
                  <a:pt x="116674" y="6692"/>
                </a:lnTo>
                <a:lnTo>
                  <a:pt x="116674" y="927"/>
                </a:lnTo>
                <a:lnTo>
                  <a:pt x="89255" y="927"/>
                </a:lnTo>
                <a:lnTo>
                  <a:pt x="84112" y="29591"/>
                </a:lnTo>
                <a:lnTo>
                  <a:pt x="89877" y="29908"/>
                </a:lnTo>
                <a:lnTo>
                  <a:pt x="91122" y="28346"/>
                </a:lnTo>
                <a:lnTo>
                  <a:pt x="92684" y="27101"/>
                </a:lnTo>
                <a:lnTo>
                  <a:pt x="94399" y="26009"/>
                </a:lnTo>
                <a:lnTo>
                  <a:pt x="96113" y="25082"/>
                </a:lnTo>
                <a:lnTo>
                  <a:pt x="97980" y="24612"/>
                </a:lnTo>
                <a:lnTo>
                  <a:pt x="102031" y="24612"/>
                </a:lnTo>
                <a:lnTo>
                  <a:pt x="112623" y="35356"/>
                </a:lnTo>
                <a:lnTo>
                  <a:pt x="112623" y="39408"/>
                </a:lnTo>
                <a:lnTo>
                  <a:pt x="102501" y="50317"/>
                </a:lnTo>
                <a:lnTo>
                  <a:pt x="99390" y="50317"/>
                </a:lnTo>
                <a:lnTo>
                  <a:pt x="97828" y="50152"/>
                </a:lnTo>
                <a:lnTo>
                  <a:pt x="96431" y="49530"/>
                </a:lnTo>
                <a:lnTo>
                  <a:pt x="95021" y="49072"/>
                </a:lnTo>
                <a:lnTo>
                  <a:pt x="90347" y="44234"/>
                </a:lnTo>
                <a:lnTo>
                  <a:pt x="89725" y="43141"/>
                </a:lnTo>
                <a:lnTo>
                  <a:pt x="89420" y="41744"/>
                </a:lnTo>
                <a:lnTo>
                  <a:pt x="89255" y="40347"/>
                </a:lnTo>
                <a:lnTo>
                  <a:pt x="82715" y="40347"/>
                </a:lnTo>
                <a:lnTo>
                  <a:pt x="82715" y="42837"/>
                </a:lnTo>
                <a:lnTo>
                  <a:pt x="83185" y="45173"/>
                </a:lnTo>
                <a:lnTo>
                  <a:pt x="84112" y="47040"/>
                </a:lnTo>
                <a:lnTo>
                  <a:pt x="85051" y="49072"/>
                </a:lnTo>
                <a:lnTo>
                  <a:pt x="93624" y="54991"/>
                </a:lnTo>
                <a:lnTo>
                  <a:pt x="95796" y="55765"/>
                </a:lnTo>
                <a:lnTo>
                  <a:pt x="97980" y="56083"/>
                </a:lnTo>
                <a:lnTo>
                  <a:pt x="103593" y="56083"/>
                </a:lnTo>
                <a:lnTo>
                  <a:pt x="106400" y="55613"/>
                </a:lnTo>
                <a:lnTo>
                  <a:pt x="108889" y="54521"/>
                </a:lnTo>
                <a:lnTo>
                  <a:pt x="111226" y="53581"/>
                </a:lnTo>
                <a:lnTo>
                  <a:pt x="113245" y="52184"/>
                </a:lnTo>
                <a:lnTo>
                  <a:pt x="114808" y="50469"/>
                </a:lnTo>
                <a:lnTo>
                  <a:pt x="116522" y="48755"/>
                </a:lnTo>
                <a:lnTo>
                  <a:pt x="117614" y="46888"/>
                </a:lnTo>
                <a:lnTo>
                  <a:pt x="118541" y="44551"/>
                </a:lnTo>
                <a:lnTo>
                  <a:pt x="119329" y="42367"/>
                </a:lnTo>
                <a:lnTo>
                  <a:pt x="119634" y="40182"/>
                </a:lnTo>
                <a:lnTo>
                  <a:pt x="119634" y="345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854076" y="2765259"/>
            <a:ext cx="120014" cy="56515"/>
          </a:xfrm>
          <a:custGeom>
            <a:avLst/>
            <a:gdLst/>
            <a:ahLst/>
            <a:cxnLst/>
            <a:rect l="l" t="t" r="r" b="b"/>
            <a:pathLst>
              <a:path w="120015" h="56514">
                <a:moveTo>
                  <a:pt x="21031" y="0"/>
                </a:moveTo>
                <a:lnTo>
                  <a:pt x="15887" y="0"/>
                </a:lnTo>
                <a:lnTo>
                  <a:pt x="15417" y="2171"/>
                </a:lnTo>
                <a:lnTo>
                  <a:pt x="14795" y="3886"/>
                </a:lnTo>
                <a:lnTo>
                  <a:pt x="1866" y="10439"/>
                </a:lnTo>
                <a:lnTo>
                  <a:pt x="0" y="10439"/>
                </a:lnTo>
                <a:lnTo>
                  <a:pt x="0" y="15735"/>
                </a:lnTo>
                <a:lnTo>
                  <a:pt x="14325" y="15735"/>
                </a:lnTo>
                <a:lnTo>
                  <a:pt x="14325" y="55295"/>
                </a:lnTo>
                <a:lnTo>
                  <a:pt x="21031" y="55295"/>
                </a:lnTo>
                <a:lnTo>
                  <a:pt x="21031" y="0"/>
                </a:lnTo>
                <a:close/>
              </a:path>
              <a:path w="120015" h="56514">
                <a:moveTo>
                  <a:pt x="76327" y="34734"/>
                </a:moveTo>
                <a:lnTo>
                  <a:pt x="75857" y="31927"/>
                </a:lnTo>
                <a:lnTo>
                  <a:pt x="73990" y="27254"/>
                </a:lnTo>
                <a:lnTo>
                  <a:pt x="72745" y="25234"/>
                </a:lnTo>
                <a:lnTo>
                  <a:pt x="71031" y="23672"/>
                </a:lnTo>
                <a:lnTo>
                  <a:pt x="69469" y="21958"/>
                </a:lnTo>
                <a:lnTo>
                  <a:pt x="67602" y="20866"/>
                </a:lnTo>
                <a:lnTo>
                  <a:pt x="63246" y="19316"/>
                </a:lnTo>
                <a:lnTo>
                  <a:pt x="60909" y="18846"/>
                </a:lnTo>
                <a:lnTo>
                  <a:pt x="56540" y="18846"/>
                </a:lnTo>
                <a:lnTo>
                  <a:pt x="48133" y="22898"/>
                </a:lnTo>
                <a:lnTo>
                  <a:pt x="47980" y="22745"/>
                </a:lnTo>
                <a:lnTo>
                  <a:pt x="50939" y="6845"/>
                </a:lnTo>
                <a:lnTo>
                  <a:pt x="73215" y="6845"/>
                </a:lnTo>
                <a:lnTo>
                  <a:pt x="73215" y="927"/>
                </a:lnTo>
                <a:lnTo>
                  <a:pt x="45948" y="927"/>
                </a:lnTo>
                <a:lnTo>
                  <a:pt x="40805" y="29756"/>
                </a:lnTo>
                <a:lnTo>
                  <a:pt x="46418" y="30060"/>
                </a:lnTo>
                <a:lnTo>
                  <a:pt x="47815" y="28498"/>
                </a:lnTo>
                <a:lnTo>
                  <a:pt x="49225" y="27254"/>
                </a:lnTo>
                <a:lnTo>
                  <a:pt x="50939" y="26162"/>
                </a:lnTo>
                <a:lnTo>
                  <a:pt x="52654" y="25234"/>
                </a:lnTo>
                <a:lnTo>
                  <a:pt x="54521" y="24765"/>
                </a:lnTo>
                <a:lnTo>
                  <a:pt x="58724" y="24765"/>
                </a:lnTo>
                <a:lnTo>
                  <a:pt x="69316" y="35509"/>
                </a:lnTo>
                <a:lnTo>
                  <a:pt x="69316" y="39560"/>
                </a:lnTo>
                <a:lnTo>
                  <a:pt x="69011" y="41440"/>
                </a:lnTo>
                <a:lnTo>
                  <a:pt x="68389" y="42989"/>
                </a:lnTo>
                <a:lnTo>
                  <a:pt x="67767" y="44704"/>
                </a:lnTo>
                <a:lnTo>
                  <a:pt x="62153" y="49530"/>
                </a:lnTo>
                <a:lnTo>
                  <a:pt x="60591" y="50165"/>
                </a:lnTo>
                <a:lnTo>
                  <a:pt x="59194" y="50469"/>
                </a:lnTo>
                <a:lnTo>
                  <a:pt x="55918" y="50469"/>
                </a:lnTo>
                <a:lnTo>
                  <a:pt x="54368" y="50165"/>
                </a:lnTo>
                <a:lnTo>
                  <a:pt x="51562" y="49225"/>
                </a:lnTo>
                <a:lnTo>
                  <a:pt x="50469" y="48450"/>
                </a:lnTo>
                <a:lnTo>
                  <a:pt x="49377" y="47510"/>
                </a:lnTo>
                <a:lnTo>
                  <a:pt x="48450" y="46736"/>
                </a:lnTo>
                <a:lnTo>
                  <a:pt x="47510" y="45643"/>
                </a:lnTo>
                <a:lnTo>
                  <a:pt x="47040" y="44399"/>
                </a:lnTo>
                <a:lnTo>
                  <a:pt x="46418" y="43154"/>
                </a:lnTo>
                <a:lnTo>
                  <a:pt x="45948" y="41897"/>
                </a:lnTo>
                <a:lnTo>
                  <a:pt x="45948" y="40500"/>
                </a:lnTo>
                <a:lnTo>
                  <a:pt x="39255" y="40500"/>
                </a:lnTo>
                <a:lnTo>
                  <a:pt x="44551" y="52031"/>
                </a:lnTo>
                <a:lnTo>
                  <a:pt x="46266" y="53428"/>
                </a:lnTo>
                <a:lnTo>
                  <a:pt x="48133" y="54368"/>
                </a:lnTo>
                <a:lnTo>
                  <a:pt x="50152" y="55143"/>
                </a:lnTo>
                <a:lnTo>
                  <a:pt x="52336" y="55765"/>
                </a:lnTo>
                <a:lnTo>
                  <a:pt x="54521" y="56235"/>
                </a:lnTo>
                <a:lnTo>
                  <a:pt x="60121" y="56235"/>
                </a:lnTo>
                <a:lnTo>
                  <a:pt x="76327" y="40182"/>
                </a:lnTo>
                <a:lnTo>
                  <a:pt x="76327" y="34734"/>
                </a:lnTo>
                <a:close/>
              </a:path>
              <a:path w="120015" h="56514">
                <a:moveTo>
                  <a:pt x="119634" y="927"/>
                </a:moveTo>
                <a:lnTo>
                  <a:pt x="83807" y="927"/>
                </a:lnTo>
                <a:lnTo>
                  <a:pt x="83807" y="7162"/>
                </a:lnTo>
                <a:lnTo>
                  <a:pt x="112941" y="7162"/>
                </a:lnTo>
                <a:lnTo>
                  <a:pt x="109982" y="10274"/>
                </a:lnTo>
                <a:lnTo>
                  <a:pt x="107327" y="13550"/>
                </a:lnTo>
                <a:lnTo>
                  <a:pt x="104838" y="17284"/>
                </a:lnTo>
                <a:lnTo>
                  <a:pt x="102184" y="20866"/>
                </a:lnTo>
                <a:lnTo>
                  <a:pt x="100012" y="24765"/>
                </a:lnTo>
                <a:lnTo>
                  <a:pt x="98132" y="28816"/>
                </a:lnTo>
                <a:lnTo>
                  <a:pt x="96113" y="33020"/>
                </a:lnTo>
                <a:lnTo>
                  <a:pt x="94551" y="37223"/>
                </a:lnTo>
                <a:lnTo>
                  <a:pt x="93459" y="41592"/>
                </a:lnTo>
                <a:lnTo>
                  <a:pt x="92214" y="46113"/>
                </a:lnTo>
                <a:lnTo>
                  <a:pt x="91287" y="50622"/>
                </a:lnTo>
                <a:lnTo>
                  <a:pt x="90970" y="55295"/>
                </a:lnTo>
                <a:lnTo>
                  <a:pt x="98450" y="55295"/>
                </a:lnTo>
                <a:lnTo>
                  <a:pt x="98767" y="51092"/>
                </a:lnTo>
                <a:lnTo>
                  <a:pt x="99542" y="46570"/>
                </a:lnTo>
                <a:lnTo>
                  <a:pt x="111848" y="16510"/>
                </a:lnTo>
                <a:lnTo>
                  <a:pt x="114185" y="12611"/>
                </a:lnTo>
                <a:lnTo>
                  <a:pt x="116827" y="9347"/>
                </a:lnTo>
                <a:lnTo>
                  <a:pt x="119634" y="6692"/>
                </a:lnTo>
                <a:lnTo>
                  <a:pt x="119634" y="9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854076" y="2916211"/>
            <a:ext cx="107950" cy="56515"/>
          </a:xfrm>
          <a:custGeom>
            <a:avLst/>
            <a:gdLst/>
            <a:ahLst/>
            <a:cxnLst/>
            <a:rect l="l" t="t" r="r" b="b"/>
            <a:pathLst>
              <a:path w="107950" h="56514">
                <a:moveTo>
                  <a:pt x="21031" y="0"/>
                </a:moveTo>
                <a:lnTo>
                  <a:pt x="15887" y="0"/>
                </a:lnTo>
                <a:lnTo>
                  <a:pt x="15417" y="2184"/>
                </a:lnTo>
                <a:lnTo>
                  <a:pt x="14795" y="3898"/>
                </a:lnTo>
                <a:lnTo>
                  <a:pt x="1866" y="10439"/>
                </a:lnTo>
                <a:lnTo>
                  <a:pt x="0" y="10439"/>
                </a:lnTo>
                <a:lnTo>
                  <a:pt x="0" y="15735"/>
                </a:lnTo>
                <a:lnTo>
                  <a:pt x="14325" y="15735"/>
                </a:lnTo>
                <a:lnTo>
                  <a:pt x="14325" y="55308"/>
                </a:lnTo>
                <a:lnTo>
                  <a:pt x="21031" y="55308"/>
                </a:lnTo>
                <a:lnTo>
                  <a:pt x="21031" y="0"/>
                </a:lnTo>
                <a:close/>
              </a:path>
              <a:path w="107950" h="56514">
                <a:moveTo>
                  <a:pt x="77089" y="39878"/>
                </a:moveTo>
                <a:lnTo>
                  <a:pt x="73152" y="25552"/>
                </a:lnTo>
                <a:lnTo>
                  <a:pt x="72593" y="24930"/>
                </a:lnTo>
                <a:lnTo>
                  <a:pt x="71183" y="23215"/>
                </a:lnTo>
                <a:lnTo>
                  <a:pt x="70104" y="22440"/>
                </a:lnTo>
                <a:lnTo>
                  <a:pt x="70104" y="39878"/>
                </a:lnTo>
                <a:lnTo>
                  <a:pt x="69786" y="41287"/>
                </a:lnTo>
                <a:lnTo>
                  <a:pt x="69316" y="42837"/>
                </a:lnTo>
                <a:lnTo>
                  <a:pt x="68846" y="44246"/>
                </a:lnTo>
                <a:lnTo>
                  <a:pt x="68072" y="45643"/>
                </a:lnTo>
                <a:lnTo>
                  <a:pt x="67132" y="46736"/>
                </a:lnTo>
                <a:lnTo>
                  <a:pt x="66205" y="47980"/>
                </a:lnTo>
                <a:lnTo>
                  <a:pt x="65112" y="48755"/>
                </a:lnTo>
                <a:lnTo>
                  <a:pt x="63715" y="49390"/>
                </a:lnTo>
                <a:lnTo>
                  <a:pt x="62306" y="50165"/>
                </a:lnTo>
                <a:lnTo>
                  <a:pt x="60756" y="50469"/>
                </a:lnTo>
                <a:lnTo>
                  <a:pt x="57010" y="50469"/>
                </a:lnTo>
                <a:lnTo>
                  <a:pt x="55448" y="50165"/>
                </a:lnTo>
                <a:lnTo>
                  <a:pt x="54051" y="49390"/>
                </a:lnTo>
                <a:lnTo>
                  <a:pt x="52489" y="48755"/>
                </a:lnTo>
                <a:lnTo>
                  <a:pt x="51409" y="47980"/>
                </a:lnTo>
                <a:lnTo>
                  <a:pt x="50469" y="46888"/>
                </a:lnTo>
                <a:lnTo>
                  <a:pt x="49377" y="45796"/>
                </a:lnTo>
                <a:lnTo>
                  <a:pt x="48133" y="43002"/>
                </a:lnTo>
                <a:lnTo>
                  <a:pt x="47663" y="41440"/>
                </a:lnTo>
                <a:lnTo>
                  <a:pt x="47358" y="39878"/>
                </a:lnTo>
                <a:lnTo>
                  <a:pt x="47358" y="36296"/>
                </a:lnTo>
                <a:lnTo>
                  <a:pt x="53060" y="26949"/>
                </a:lnTo>
                <a:lnTo>
                  <a:pt x="53898" y="26479"/>
                </a:lnTo>
                <a:lnTo>
                  <a:pt x="55295" y="25857"/>
                </a:lnTo>
                <a:lnTo>
                  <a:pt x="57010" y="25552"/>
                </a:lnTo>
                <a:lnTo>
                  <a:pt x="60756" y="25552"/>
                </a:lnTo>
                <a:lnTo>
                  <a:pt x="62458" y="25857"/>
                </a:lnTo>
                <a:lnTo>
                  <a:pt x="63868" y="26644"/>
                </a:lnTo>
                <a:lnTo>
                  <a:pt x="65265" y="27266"/>
                </a:lnTo>
                <a:lnTo>
                  <a:pt x="70104" y="39878"/>
                </a:lnTo>
                <a:lnTo>
                  <a:pt x="70104" y="22440"/>
                </a:lnTo>
                <a:lnTo>
                  <a:pt x="69469" y="21971"/>
                </a:lnTo>
                <a:lnTo>
                  <a:pt x="67297" y="21031"/>
                </a:lnTo>
                <a:lnTo>
                  <a:pt x="65265" y="20256"/>
                </a:lnTo>
                <a:lnTo>
                  <a:pt x="62776" y="19786"/>
                </a:lnTo>
                <a:lnTo>
                  <a:pt x="57010" y="19786"/>
                </a:lnTo>
                <a:lnTo>
                  <a:pt x="54368" y="20256"/>
                </a:lnTo>
                <a:lnTo>
                  <a:pt x="52184" y="21501"/>
                </a:lnTo>
                <a:lnTo>
                  <a:pt x="49847" y="22593"/>
                </a:lnTo>
                <a:lnTo>
                  <a:pt x="47815" y="24460"/>
                </a:lnTo>
                <a:lnTo>
                  <a:pt x="46266" y="26949"/>
                </a:lnTo>
                <a:lnTo>
                  <a:pt x="46113" y="26797"/>
                </a:lnTo>
                <a:lnTo>
                  <a:pt x="56705" y="5918"/>
                </a:lnTo>
                <a:lnTo>
                  <a:pt x="62306" y="5918"/>
                </a:lnTo>
                <a:lnTo>
                  <a:pt x="68846" y="14173"/>
                </a:lnTo>
                <a:lnTo>
                  <a:pt x="75552" y="14173"/>
                </a:lnTo>
                <a:lnTo>
                  <a:pt x="75095" y="9664"/>
                </a:lnTo>
                <a:lnTo>
                  <a:pt x="75006" y="9347"/>
                </a:lnTo>
                <a:lnTo>
                  <a:pt x="73520" y="6070"/>
                </a:lnTo>
                <a:lnTo>
                  <a:pt x="73355" y="5918"/>
                </a:lnTo>
                <a:lnTo>
                  <a:pt x="70878" y="3581"/>
                </a:lnTo>
                <a:lnTo>
                  <a:pt x="68072" y="1244"/>
                </a:lnTo>
                <a:lnTo>
                  <a:pt x="64490" y="0"/>
                </a:lnTo>
                <a:lnTo>
                  <a:pt x="55918" y="0"/>
                </a:lnTo>
                <a:lnTo>
                  <a:pt x="43776" y="9194"/>
                </a:lnTo>
                <a:lnTo>
                  <a:pt x="42214" y="11836"/>
                </a:lnTo>
                <a:lnTo>
                  <a:pt x="41122" y="15113"/>
                </a:lnTo>
                <a:lnTo>
                  <a:pt x="40500" y="18542"/>
                </a:lnTo>
                <a:lnTo>
                  <a:pt x="39878" y="22123"/>
                </a:lnTo>
                <a:lnTo>
                  <a:pt x="39687" y="24460"/>
                </a:lnTo>
                <a:lnTo>
                  <a:pt x="39725" y="35521"/>
                </a:lnTo>
                <a:lnTo>
                  <a:pt x="54368" y="56235"/>
                </a:lnTo>
                <a:lnTo>
                  <a:pt x="62153" y="56235"/>
                </a:lnTo>
                <a:lnTo>
                  <a:pt x="64960" y="55613"/>
                </a:lnTo>
                <a:lnTo>
                  <a:pt x="67449" y="54368"/>
                </a:lnTo>
                <a:lnTo>
                  <a:pt x="69786" y="53276"/>
                </a:lnTo>
                <a:lnTo>
                  <a:pt x="71653" y="51727"/>
                </a:lnTo>
                <a:lnTo>
                  <a:pt x="72669" y="50469"/>
                </a:lnTo>
                <a:lnTo>
                  <a:pt x="73063" y="50012"/>
                </a:lnTo>
                <a:lnTo>
                  <a:pt x="74460" y="48133"/>
                </a:lnTo>
                <a:lnTo>
                  <a:pt x="75552" y="46266"/>
                </a:lnTo>
                <a:lnTo>
                  <a:pt x="76796" y="41910"/>
                </a:lnTo>
                <a:lnTo>
                  <a:pt x="77089" y="39878"/>
                </a:lnTo>
                <a:close/>
              </a:path>
              <a:path w="107950" h="56514">
                <a:moveTo>
                  <a:pt x="107797" y="0"/>
                </a:moveTo>
                <a:lnTo>
                  <a:pt x="102654" y="0"/>
                </a:lnTo>
                <a:lnTo>
                  <a:pt x="102349" y="2184"/>
                </a:lnTo>
                <a:lnTo>
                  <a:pt x="101727" y="3898"/>
                </a:lnTo>
                <a:lnTo>
                  <a:pt x="100634" y="5143"/>
                </a:lnTo>
                <a:lnTo>
                  <a:pt x="99542" y="6540"/>
                </a:lnTo>
                <a:lnTo>
                  <a:pt x="98450" y="7632"/>
                </a:lnTo>
                <a:lnTo>
                  <a:pt x="88633" y="10439"/>
                </a:lnTo>
                <a:lnTo>
                  <a:pt x="86766" y="10439"/>
                </a:lnTo>
                <a:lnTo>
                  <a:pt x="86766" y="15735"/>
                </a:lnTo>
                <a:lnTo>
                  <a:pt x="101092" y="15735"/>
                </a:lnTo>
                <a:lnTo>
                  <a:pt x="101092" y="55308"/>
                </a:lnTo>
                <a:lnTo>
                  <a:pt x="107797" y="55308"/>
                </a:lnTo>
                <a:lnTo>
                  <a:pt x="10779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854076" y="3067164"/>
            <a:ext cx="120650" cy="56515"/>
          </a:xfrm>
          <a:custGeom>
            <a:avLst/>
            <a:gdLst/>
            <a:ahLst/>
            <a:cxnLst/>
            <a:rect l="l" t="t" r="r" b="b"/>
            <a:pathLst>
              <a:path w="120650" h="56514">
                <a:moveTo>
                  <a:pt x="21031" y="0"/>
                </a:moveTo>
                <a:lnTo>
                  <a:pt x="15887" y="0"/>
                </a:lnTo>
                <a:lnTo>
                  <a:pt x="15417" y="2032"/>
                </a:lnTo>
                <a:lnTo>
                  <a:pt x="14795" y="3746"/>
                </a:lnTo>
                <a:lnTo>
                  <a:pt x="5448" y="9817"/>
                </a:lnTo>
                <a:lnTo>
                  <a:pt x="3581" y="10134"/>
                </a:lnTo>
                <a:lnTo>
                  <a:pt x="1866" y="10287"/>
                </a:lnTo>
                <a:lnTo>
                  <a:pt x="0" y="10287"/>
                </a:lnTo>
                <a:lnTo>
                  <a:pt x="0" y="15582"/>
                </a:lnTo>
                <a:lnTo>
                  <a:pt x="14325" y="15582"/>
                </a:lnTo>
                <a:lnTo>
                  <a:pt x="14325" y="55308"/>
                </a:lnTo>
                <a:lnTo>
                  <a:pt x="21031" y="55308"/>
                </a:lnTo>
                <a:lnTo>
                  <a:pt x="21031" y="0"/>
                </a:lnTo>
                <a:close/>
              </a:path>
              <a:path w="120650" h="56514">
                <a:moveTo>
                  <a:pt x="77114" y="39725"/>
                </a:moveTo>
                <a:lnTo>
                  <a:pt x="72593" y="24930"/>
                </a:lnTo>
                <a:lnTo>
                  <a:pt x="71183" y="23215"/>
                </a:lnTo>
                <a:lnTo>
                  <a:pt x="70104" y="22440"/>
                </a:lnTo>
                <a:lnTo>
                  <a:pt x="70104" y="39725"/>
                </a:lnTo>
                <a:lnTo>
                  <a:pt x="69786" y="41287"/>
                </a:lnTo>
                <a:lnTo>
                  <a:pt x="69316" y="42684"/>
                </a:lnTo>
                <a:lnTo>
                  <a:pt x="68846" y="44246"/>
                </a:lnTo>
                <a:lnTo>
                  <a:pt x="68072" y="45491"/>
                </a:lnTo>
                <a:lnTo>
                  <a:pt x="60756" y="50317"/>
                </a:lnTo>
                <a:lnTo>
                  <a:pt x="57162" y="50317"/>
                </a:lnTo>
                <a:lnTo>
                  <a:pt x="55448" y="50012"/>
                </a:lnTo>
                <a:lnTo>
                  <a:pt x="54051" y="49390"/>
                </a:lnTo>
                <a:lnTo>
                  <a:pt x="52489" y="48768"/>
                </a:lnTo>
                <a:lnTo>
                  <a:pt x="51409" y="47828"/>
                </a:lnTo>
                <a:lnTo>
                  <a:pt x="50469" y="46736"/>
                </a:lnTo>
                <a:lnTo>
                  <a:pt x="49377" y="45643"/>
                </a:lnTo>
                <a:lnTo>
                  <a:pt x="48755" y="44399"/>
                </a:lnTo>
                <a:lnTo>
                  <a:pt x="48133" y="42849"/>
                </a:lnTo>
                <a:lnTo>
                  <a:pt x="47663" y="41440"/>
                </a:lnTo>
                <a:lnTo>
                  <a:pt x="47358" y="39725"/>
                </a:lnTo>
                <a:lnTo>
                  <a:pt x="47358" y="36296"/>
                </a:lnTo>
                <a:lnTo>
                  <a:pt x="57010" y="25552"/>
                </a:lnTo>
                <a:lnTo>
                  <a:pt x="60756" y="25552"/>
                </a:lnTo>
                <a:lnTo>
                  <a:pt x="62458" y="25869"/>
                </a:lnTo>
                <a:lnTo>
                  <a:pt x="63868" y="26644"/>
                </a:lnTo>
                <a:lnTo>
                  <a:pt x="65265" y="27266"/>
                </a:lnTo>
                <a:lnTo>
                  <a:pt x="70104" y="39725"/>
                </a:lnTo>
                <a:lnTo>
                  <a:pt x="70104" y="22440"/>
                </a:lnTo>
                <a:lnTo>
                  <a:pt x="69469" y="21971"/>
                </a:lnTo>
                <a:lnTo>
                  <a:pt x="67297" y="21031"/>
                </a:lnTo>
                <a:lnTo>
                  <a:pt x="65265" y="20104"/>
                </a:lnTo>
                <a:lnTo>
                  <a:pt x="62776" y="19634"/>
                </a:lnTo>
                <a:lnTo>
                  <a:pt x="57162" y="19634"/>
                </a:lnTo>
                <a:lnTo>
                  <a:pt x="46266" y="26949"/>
                </a:lnTo>
                <a:lnTo>
                  <a:pt x="46113" y="26797"/>
                </a:lnTo>
                <a:lnTo>
                  <a:pt x="48755" y="13093"/>
                </a:lnTo>
                <a:lnTo>
                  <a:pt x="49695" y="10909"/>
                </a:lnTo>
                <a:lnTo>
                  <a:pt x="51092" y="9194"/>
                </a:lnTo>
                <a:lnTo>
                  <a:pt x="52806" y="7797"/>
                </a:lnTo>
                <a:lnTo>
                  <a:pt x="54521" y="6553"/>
                </a:lnTo>
                <a:lnTo>
                  <a:pt x="56857" y="5765"/>
                </a:lnTo>
                <a:lnTo>
                  <a:pt x="62306" y="5765"/>
                </a:lnTo>
                <a:lnTo>
                  <a:pt x="64338" y="6553"/>
                </a:lnTo>
                <a:lnTo>
                  <a:pt x="67602" y="9512"/>
                </a:lnTo>
                <a:lnTo>
                  <a:pt x="68541" y="11531"/>
                </a:lnTo>
                <a:lnTo>
                  <a:pt x="68846" y="14020"/>
                </a:lnTo>
                <a:lnTo>
                  <a:pt x="75552" y="14020"/>
                </a:lnTo>
                <a:lnTo>
                  <a:pt x="64490" y="0"/>
                </a:lnTo>
                <a:lnTo>
                  <a:pt x="55918" y="0"/>
                </a:lnTo>
                <a:lnTo>
                  <a:pt x="52654" y="787"/>
                </a:lnTo>
                <a:lnTo>
                  <a:pt x="49999" y="2501"/>
                </a:lnTo>
                <a:lnTo>
                  <a:pt x="47510" y="4051"/>
                </a:lnTo>
                <a:lnTo>
                  <a:pt x="39687" y="24460"/>
                </a:lnTo>
                <a:lnTo>
                  <a:pt x="39725" y="35521"/>
                </a:lnTo>
                <a:lnTo>
                  <a:pt x="48602" y="53594"/>
                </a:lnTo>
                <a:lnTo>
                  <a:pt x="51092" y="55308"/>
                </a:lnTo>
                <a:lnTo>
                  <a:pt x="54368" y="56083"/>
                </a:lnTo>
                <a:lnTo>
                  <a:pt x="62153" y="56083"/>
                </a:lnTo>
                <a:lnTo>
                  <a:pt x="72707" y="50317"/>
                </a:lnTo>
                <a:lnTo>
                  <a:pt x="72936" y="50012"/>
                </a:lnTo>
                <a:lnTo>
                  <a:pt x="74460" y="48145"/>
                </a:lnTo>
                <a:lnTo>
                  <a:pt x="75552" y="46113"/>
                </a:lnTo>
                <a:lnTo>
                  <a:pt x="76796" y="41757"/>
                </a:lnTo>
                <a:lnTo>
                  <a:pt x="77114" y="39725"/>
                </a:lnTo>
                <a:close/>
              </a:path>
              <a:path w="120650" h="56514">
                <a:moveTo>
                  <a:pt x="120103" y="36461"/>
                </a:moveTo>
                <a:lnTo>
                  <a:pt x="112623" y="36461"/>
                </a:lnTo>
                <a:lnTo>
                  <a:pt x="112623" y="9347"/>
                </a:lnTo>
                <a:lnTo>
                  <a:pt x="112623" y="0"/>
                </a:lnTo>
                <a:lnTo>
                  <a:pt x="107327" y="0"/>
                </a:lnTo>
                <a:lnTo>
                  <a:pt x="106400" y="1333"/>
                </a:lnTo>
                <a:lnTo>
                  <a:pt x="106400" y="9347"/>
                </a:lnTo>
                <a:lnTo>
                  <a:pt x="106400" y="36461"/>
                </a:lnTo>
                <a:lnTo>
                  <a:pt x="87858" y="36461"/>
                </a:lnTo>
                <a:lnTo>
                  <a:pt x="106235" y="9347"/>
                </a:lnTo>
                <a:lnTo>
                  <a:pt x="106400" y="9347"/>
                </a:lnTo>
                <a:lnTo>
                  <a:pt x="106400" y="1333"/>
                </a:lnTo>
                <a:lnTo>
                  <a:pt x="82092" y="35991"/>
                </a:lnTo>
                <a:lnTo>
                  <a:pt x="82092" y="42379"/>
                </a:lnTo>
                <a:lnTo>
                  <a:pt x="106400" y="42379"/>
                </a:lnTo>
                <a:lnTo>
                  <a:pt x="106400" y="55308"/>
                </a:lnTo>
                <a:lnTo>
                  <a:pt x="112623" y="55308"/>
                </a:lnTo>
                <a:lnTo>
                  <a:pt x="112623" y="42379"/>
                </a:lnTo>
                <a:lnTo>
                  <a:pt x="120103" y="42379"/>
                </a:lnTo>
                <a:lnTo>
                  <a:pt x="120103" y="364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854076" y="3218129"/>
            <a:ext cx="120014" cy="56515"/>
          </a:xfrm>
          <a:custGeom>
            <a:avLst/>
            <a:gdLst/>
            <a:ahLst/>
            <a:cxnLst/>
            <a:rect l="l" t="t" r="r" b="b"/>
            <a:pathLst>
              <a:path w="120015" h="56514">
                <a:moveTo>
                  <a:pt x="21031" y="0"/>
                </a:moveTo>
                <a:lnTo>
                  <a:pt x="15887" y="0"/>
                </a:lnTo>
                <a:lnTo>
                  <a:pt x="15417" y="2019"/>
                </a:lnTo>
                <a:lnTo>
                  <a:pt x="14795" y="3733"/>
                </a:lnTo>
                <a:lnTo>
                  <a:pt x="5448" y="9817"/>
                </a:lnTo>
                <a:lnTo>
                  <a:pt x="3581" y="10121"/>
                </a:lnTo>
                <a:lnTo>
                  <a:pt x="1866" y="10274"/>
                </a:lnTo>
                <a:lnTo>
                  <a:pt x="0" y="10274"/>
                </a:lnTo>
                <a:lnTo>
                  <a:pt x="0" y="15570"/>
                </a:lnTo>
                <a:lnTo>
                  <a:pt x="14325" y="15570"/>
                </a:lnTo>
                <a:lnTo>
                  <a:pt x="14325" y="55295"/>
                </a:lnTo>
                <a:lnTo>
                  <a:pt x="21031" y="55295"/>
                </a:lnTo>
                <a:lnTo>
                  <a:pt x="21031" y="0"/>
                </a:lnTo>
                <a:close/>
              </a:path>
              <a:path w="120015" h="56514">
                <a:moveTo>
                  <a:pt x="76327" y="927"/>
                </a:moveTo>
                <a:lnTo>
                  <a:pt x="40500" y="927"/>
                </a:lnTo>
                <a:lnTo>
                  <a:pt x="40500" y="7162"/>
                </a:lnTo>
                <a:lnTo>
                  <a:pt x="69469" y="7162"/>
                </a:lnTo>
                <a:lnTo>
                  <a:pt x="66675" y="10121"/>
                </a:lnTo>
                <a:lnTo>
                  <a:pt x="63868" y="13550"/>
                </a:lnTo>
                <a:lnTo>
                  <a:pt x="61379" y="17132"/>
                </a:lnTo>
                <a:lnTo>
                  <a:pt x="58724" y="20866"/>
                </a:lnTo>
                <a:lnTo>
                  <a:pt x="56540" y="24612"/>
                </a:lnTo>
                <a:lnTo>
                  <a:pt x="54673" y="28663"/>
                </a:lnTo>
                <a:lnTo>
                  <a:pt x="52654" y="32867"/>
                </a:lnTo>
                <a:lnTo>
                  <a:pt x="51092" y="37071"/>
                </a:lnTo>
                <a:lnTo>
                  <a:pt x="49999" y="41592"/>
                </a:lnTo>
                <a:lnTo>
                  <a:pt x="48755" y="45948"/>
                </a:lnTo>
                <a:lnTo>
                  <a:pt x="47980" y="50622"/>
                </a:lnTo>
                <a:lnTo>
                  <a:pt x="47663" y="55295"/>
                </a:lnTo>
                <a:lnTo>
                  <a:pt x="54991" y="55295"/>
                </a:lnTo>
                <a:lnTo>
                  <a:pt x="55295" y="50939"/>
                </a:lnTo>
                <a:lnTo>
                  <a:pt x="56083" y="46570"/>
                </a:lnTo>
                <a:lnTo>
                  <a:pt x="57162" y="41897"/>
                </a:lnTo>
                <a:lnTo>
                  <a:pt x="58420" y="37388"/>
                </a:lnTo>
                <a:lnTo>
                  <a:pt x="59969" y="32867"/>
                </a:lnTo>
                <a:lnTo>
                  <a:pt x="62001" y="28498"/>
                </a:lnTo>
                <a:lnTo>
                  <a:pt x="63868" y="24295"/>
                </a:lnTo>
                <a:lnTo>
                  <a:pt x="76327" y="6540"/>
                </a:lnTo>
                <a:lnTo>
                  <a:pt x="76327" y="927"/>
                </a:lnTo>
                <a:close/>
              </a:path>
              <a:path w="120015" h="56514">
                <a:moveTo>
                  <a:pt x="119786" y="35979"/>
                </a:moveTo>
                <a:lnTo>
                  <a:pt x="119011" y="33020"/>
                </a:lnTo>
                <a:lnTo>
                  <a:pt x="117297" y="30683"/>
                </a:lnTo>
                <a:lnTo>
                  <a:pt x="115747" y="28194"/>
                </a:lnTo>
                <a:lnTo>
                  <a:pt x="113093" y="26631"/>
                </a:lnTo>
                <a:lnTo>
                  <a:pt x="109816" y="25857"/>
                </a:lnTo>
                <a:lnTo>
                  <a:pt x="109816" y="25704"/>
                </a:lnTo>
                <a:lnTo>
                  <a:pt x="117449" y="17284"/>
                </a:lnTo>
                <a:lnTo>
                  <a:pt x="117449" y="12141"/>
                </a:lnTo>
                <a:lnTo>
                  <a:pt x="112623" y="3581"/>
                </a:lnTo>
                <a:lnTo>
                  <a:pt x="111074" y="2336"/>
                </a:lnTo>
                <a:lnTo>
                  <a:pt x="109359" y="1397"/>
                </a:lnTo>
                <a:lnTo>
                  <a:pt x="107327" y="774"/>
                </a:lnTo>
                <a:lnTo>
                  <a:pt x="105143" y="304"/>
                </a:lnTo>
                <a:lnTo>
                  <a:pt x="102971" y="0"/>
                </a:lnTo>
                <a:lnTo>
                  <a:pt x="97828" y="0"/>
                </a:lnTo>
                <a:lnTo>
                  <a:pt x="83489" y="15113"/>
                </a:lnTo>
                <a:lnTo>
                  <a:pt x="83489" y="17754"/>
                </a:lnTo>
                <a:lnTo>
                  <a:pt x="90043" y="17754"/>
                </a:lnTo>
                <a:lnTo>
                  <a:pt x="90043" y="16192"/>
                </a:lnTo>
                <a:lnTo>
                  <a:pt x="90347" y="14643"/>
                </a:lnTo>
                <a:lnTo>
                  <a:pt x="90665" y="13233"/>
                </a:lnTo>
                <a:lnTo>
                  <a:pt x="91122" y="11684"/>
                </a:lnTo>
                <a:lnTo>
                  <a:pt x="91757" y="10439"/>
                </a:lnTo>
                <a:lnTo>
                  <a:pt x="92684" y="9347"/>
                </a:lnTo>
                <a:lnTo>
                  <a:pt x="93459" y="8255"/>
                </a:lnTo>
                <a:lnTo>
                  <a:pt x="94551" y="7467"/>
                </a:lnTo>
                <a:lnTo>
                  <a:pt x="95961" y="6692"/>
                </a:lnTo>
                <a:lnTo>
                  <a:pt x="97205" y="6070"/>
                </a:lnTo>
                <a:lnTo>
                  <a:pt x="98767" y="5765"/>
                </a:lnTo>
                <a:lnTo>
                  <a:pt x="103428" y="5765"/>
                </a:lnTo>
                <a:lnTo>
                  <a:pt x="105765" y="6540"/>
                </a:lnTo>
                <a:lnTo>
                  <a:pt x="107645" y="7937"/>
                </a:lnTo>
                <a:lnTo>
                  <a:pt x="109512" y="9499"/>
                </a:lnTo>
                <a:lnTo>
                  <a:pt x="110439" y="11684"/>
                </a:lnTo>
                <a:lnTo>
                  <a:pt x="110439" y="16192"/>
                </a:lnTo>
                <a:lnTo>
                  <a:pt x="110134" y="17449"/>
                </a:lnTo>
                <a:lnTo>
                  <a:pt x="109512" y="18529"/>
                </a:lnTo>
                <a:lnTo>
                  <a:pt x="109042" y="19786"/>
                </a:lnTo>
                <a:lnTo>
                  <a:pt x="108267" y="20713"/>
                </a:lnTo>
                <a:lnTo>
                  <a:pt x="107327" y="21336"/>
                </a:lnTo>
                <a:lnTo>
                  <a:pt x="106235" y="22123"/>
                </a:lnTo>
                <a:lnTo>
                  <a:pt x="105143" y="22745"/>
                </a:lnTo>
                <a:lnTo>
                  <a:pt x="103898" y="23050"/>
                </a:lnTo>
                <a:lnTo>
                  <a:pt x="102654" y="23520"/>
                </a:lnTo>
                <a:lnTo>
                  <a:pt x="101257" y="23672"/>
                </a:lnTo>
                <a:lnTo>
                  <a:pt x="97675" y="23672"/>
                </a:lnTo>
                <a:lnTo>
                  <a:pt x="96888" y="23672"/>
                </a:lnTo>
                <a:lnTo>
                  <a:pt x="96888" y="29286"/>
                </a:lnTo>
                <a:lnTo>
                  <a:pt x="98132" y="29133"/>
                </a:lnTo>
                <a:lnTo>
                  <a:pt x="99542" y="28968"/>
                </a:lnTo>
                <a:lnTo>
                  <a:pt x="102654" y="28968"/>
                </a:lnTo>
                <a:lnTo>
                  <a:pt x="104216" y="29286"/>
                </a:lnTo>
                <a:lnTo>
                  <a:pt x="112776" y="38011"/>
                </a:lnTo>
                <a:lnTo>
                  <a:pt x="112776" y="41275"/>
                </a:lnTo>
                <a:lnTo>
                  <a:pt x="105308" y="49530"/>
                </a:lnTo>
                <a:lnTo>
                  <a:pt x="103898" y="50165"/>
                </a:lnTo>
                <a:lnTo>
                  <a:pt x="102349" y="50317"/>
                </a:lnTo>
                <a:lnTo>
                  <a:pt x="96888" y="50317"/>
                </a:lnTo>
                <a:lnTo>
                  <a:pt x="93929" y="49225"/>
                </a:lnTo>
                <a:lnTo>
                  <a:pt x="92062" y="46888"/>
                </a:lnTo>
                <a:lnTo>
                  <a:pt x="90043" y="44704"/>
                </a:lnTo>
                <a:lnTo>
                  <a:pt x="88950" y="41744"/>
                </a:lnTo>
                <a:lnTo>
                  <a:pt x="88950" y="38163"/>
                </a:lnTo>
                <a:lnTo>
                  <a:pt x="82245" y="38163"/>
                </a:lnTo>
                <a:lnTo>
                  <a:pt x="82245" y="41122"/>
                </a:lnTo>
                <a:lnTo>
                  <a:pt x="82715" y="43611"/>
                </a:lnTo>
                <a:lnTo>
                  <a:pt x="83489" y="45796"/>
                </a:lnTo>
                <a:lnTo>
                  <a:pt x="84429" y="48133"/>
                </a:lnTo>
                <a:lnTo>
                  <a:pt x="85521" y="49999"/>
                </a:lnTo>
                <a:lnTo>
                  <a:pt x="87236" y="51409"/>
                </a:lnTo>
                <a:lnTo>
                  <a:pt x="88785" y="52959"/>
                </a:lnTo>
                <a:lnTo>
                  <a:pt x="90817" y="54203"/>
                </a:lnTo>
                <a:lnTo>
                  <a:pt x="93002" y="54991"/>
                </a:lnTo>
                <a:lnTo>
                  <a:pt x="95338" y="55765"/>
                </a:lnTo>
                <a:lnTo>
                  <a:pt x="97828" y="56083"/>
                </a:lnTo>
                <a:lnTo>
                  <a:pt x="103276" y="56083"/>
                </a:lnTo>
                <a:lnTo>
                  <a:pt x="105765" y="55765"/>
                </a:lnTo>
                <a:lnTo>
                  <a:pt x="108102" y="54991"/>
                </a:lnTo>
                <a:lnTo>
                  <a:pt x="110439" y="54368"/>
                </a:lnTo>
                <a:lnTo>
                  <a:pt x="112471" y="53276"/>
                </a:lnTo>
                <a:lnTo>
                  <a:pt x="115900" y="50469"/>
                </a:lnTo>
                <a:lnTo>
                  <a:pt x="117297" y="48755"/>
                </a:lnTo>
                <a:lnTo>
                  <a:pt x="118237" y="46570"/>
                </a:lnTo>
                <a:lnTo>
                  <a:pt x="119329" y="44551"/>
                </a:lnTo>
                <a:lnTo>
                  <a:pt x="119786" y="42062"/>
                </a:lnTo>
                <a:lnTo>
                  <a:pt x="119786" y="359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854076" y="3368928"/>
            <a:ext cx="120650" cy="56515"/>
          </a:xfrm>
          <a:custGeom>
            <a:avLst/>
            <a:gdLst/>
            <a:ahLst/>
            <a:cxnLst/>
            <a:rect l="l" t="t" r="r" b="b"/>
            <a:pathLst>
              <a:path w="120650" h="56514">
                <a:moveTo>
                  <a:pt x="21031" y="0"/>
                </a:moveTo>
                <a:lnTo>
                  <a:pt x="15887" y="0"/>
                </a:lnTo>
                <a:lnTo>
                  <a:pt x="15417" y="2184"/>
                </a:lnTo>
                <a:lnTo>
                  <a:pt x="14795" y="3886"/>
                </a:lnTo>
                <a:lnTo>
                  <a:pt x="1866" y="10439"/>
                </a:lnTo>
                <a:lnTo>
                  <a:pt x="0" y="10439"/>
                </a:lnTo>
                <a:lnTo>
                  <a:pt x="0" y="15735"/>
                </a:lnTo>
                <a:lnTo>
                  <a:pt x="14325" y="15735"/>
                </a:lnTo>
                <a:lnTo>
                  <a:pt x="14325" y="55295"/>
                </a:lnTo>
                <a:lnTo>
                  <a:pt x="21031" y="55295"/>
                </a:lnTo>
                <a:lnTo>
                  <a:pt x="21031" y="0"/>
                </a:lnTo>
                <a:close/>
              </a:path>
              <a:path w="120650" h="56514">
                <a:moveTo>
                  <a:pt x="76327" y="927"/>
                </a:moveTo>
                <a:lnTo>
                  <a:pt x="40500" y="927"/>
                </a:lnTo>
                <a:lnTo>
                  <a:pt x="40500" y="7162"/>
                </a:lnTo>
                <a:lnTo>
                  <a:pt x="69469" y="7162"/>
                </a:lnTo>
                <a:lnTo>
                  <a:pt x="66675" y="10274"/>
                </a:lnTo>
                <a:lnTo>
                  <a:pt x="63868" y="13550"/>
                </a:lnTo>
                <a:lnTo>
                  <a:pt x="61379" y="17284"/>
                </a:lnTo>
                <a:lnTo>
                  <a:pt x="58877" y="20866"/>
                </a:lnTo>
                <a:lnTo>
                  <a:pt x="49999" y="41592"/>
                </a:lnTo>
                <a:lnTo>
                  <a:pt x="48755" y="46113"/>
                </a:lnTo>
                <a:lnTo>
                  <a:pt x="47980" y="50622"/>
                </a:lnTo>
                <a:lnTo>
                  <a:pt x="47663" y="55295"/>
                </a:lnTo>
                <a:lnTo>
                  <a:pt x="54991" y="55295"/>
                </a:lnTo>
                <a:lnTo>
                  <a:pt x="55295" y="51092"/>
                </a:lnTo>
                <a:lnTo>
                  <a:pt x="56083" y="46570"/>
                </a:lnTo>
                <a:lnTo>
                  <a:pt x="57327" y="42062"/>
                </a:lnTo>
                <a:lnTo>
                  <a:pt x="58420" y="37388"/>
                </a:lnTo>
                <a:lnTo>
                  <a:pt x="59969" y="33020"/>
                </a:lnTo>
                <a:lnTo>
                  <a:pt x="62001" y="28663"/>
                </a:lnTo>
                <a:lnTo>
                  <a:pt x="63868" y="24460"/>
                </a:lnTo>
                <a:lnTo>
                  <a:pt x="66052" y="20243"/>
                </a:lnTo>
                <a:lnTo>
                  <a:pt x="68389" y="16510"/>
                </a:lnTo>
                <a:lnTo>
                  <a:pt x="70878" y="12611"/>
                </a:lnTo>
                <a:lnTo>
                  <a:pt x="73520" y="9347"/>
                </a:lnTo>
                <a:lnTo>
                  <a:pt x="76327" y="6692"/>
                </a:lnTo>
                <a:lnTo>
                  <a:pt x="76327" y="927"/>
                </a:lnTo>
                <a:close/>
              </a:path>
              <a:path w="120650" h="56514">
                <a:moveTo>
                  <a:pt x="120396" y="39878"/>
                </a:moveTo>
                <a:lnTo>
                  <a:pt x="116687" y="25704"/>
                </a:lnTo>
                <a:lnTo>
                  <a:pt x="116052" y="24917"/>
                </a:lnTo>
                <a:lnTo>
                  <a:pt x="114490" y="23368"/>
                </a:lnTo>
                <a:lnTo>
                  <a:pt x="113322" y="22415"/>
                </a:lnTo>
                <a:lnTo>
                  <a:pt x="113322" y="35674"/>
                </a:lnTo>
                <a:lnTo>
                  <a:pt x="113207" y="41440"/>
                </a:lnTo>
                <a:lnTo>
                  <a:pt x="112776" y="42837"/>
                </a:lnTo>
                <a:lnTo>
                  <a:pt x="111531" y="45643"/>
                </a:lnTo>
                <a:lnTo>
                  <a:pt x="110604" y="46736"/>
                </a:lnTo>
                <a:lnTo>
                  <a:pt x="109664" y="47980"/>
                </a:lnTo>
                <a:lnTo>
                  <a:pt x="108419" y="48755"/>
                </a:lnTo>
                <a:lnTo>
                  <a:pt x="107175" y="49377"/>
                </a:lnTo>
                <a:lnTo>
                  <a:pt x="105765" y="50165"/>
                </a:lnTo>
                <a:lnTo>
                  <a:pt x="104063" y="50469"/>
                </a:lnTo>
                <a:lnTo>
                  <a:pt x="100469" y="50469"/>
                </a:lnTo>
                <a:lnTo>
                  <a:pt x="98920" y="50165"/>
                </a:lnTo>
                <a:lnTo>
                  <a:pt x="97510" y="49377"/>
                </a:lnTo>
                <a:lnTo>
                  <a:pt x="95961" y="48755"/>
                </a:lnTo>
                <a:lnTo>
                  <a:pt x="94869" y="47980"/>
                </a:lnTo>
                <a:lnTo>
                  <a:pt x="93929" y="46888"/>
                </a:lnTo>
                <a:lnTo>
                  <a:pt x="92837" y="45796"/>
                </a:lnTo>
                <a:lnTo>
                  <a:pt x="91592" y="42989"/>
                </a:lnTo>
                <a:lnTo>
                  <a:pt x="90970" y="41440"/>
                </a:lnTo>
                <a:lnTo>
                  <a:pt x="90817" y="39878"/>
                </a:lnTo>
                <a:lnTo>
                  <a:pt x="90881" y="35674"/>
                </a:lnTo>
                <a:lnTo>
                  <a:pt x="90970" y="34734"/>
                </a:lnTo>
                <a:lnTo>
                  <a:pt x="91592" y="33185"/>
                </a:lnTo>
                <a:lnTo>
                  <a:pt x="92062" y="31775"/>
                </a:lnTo>
                <a:lnTo>
                  <a:pt x="100469" y="25704"/>
                </a:lnTo>
                <a:lnTo>
                  <a:pt x="104216" y="25704"/>
                </a:lnTo>
                <a:lnTo>
                  <a:pt x="113322" y="35674"/>
                </a:lnTo>
                <a:lnTo>
                  <a:pt x="113322" y="22415"/>
                </a:lnTo>
                <a:lnTo>
                  <a:pt x="112776" y="21958"/>
                </a:lnTo>
                <a:lnTo>
                  <a:pt x="110756" y="21031"/>
                </a:lnTo>
                <a:lnTo>
                  <a:pt x="108572" y="20243"/>
                </a:lnTo>
                <a:lnTo>
                  <a:pt x="106235" y="19786"/>
                </a:lnTo>
                <a:lnTo>
                  <a:pt x="100469" y="19786"/>
                </a:lnTo>
                <a:lnTo>
                  <a:pt x="97828" y="20243"/>
                </a:lnTo>
                <a:lnTo>
                  <a:pt x="95643" y="21501"/>
                </a:lnTo>
                <a:lnTo>
                  <a:pt x="93306" y="22580"/>
                </a:lnTo>
                <a:lnTo>
                  <a:pt x="91287" y="24460"/>
                </a:lnTo>
                <a:lnTo>
                  <a:pt x="89725" y="27101"/>
                </a:lnTo>
                <a:lnTo>
                  <a:pt x="89573" y="26949"/>
                </a:lnTo>
                <a:lnTo>
                  <a:pt x="89662" y="23368"/>
                </a:lnTo>
                <a:lnTo>
                  <a:pt x="89789" y="22123"/>
                </a:lnTo>
                <a:lnTo>
                  <a:pt x="90220" y="19786"/>
                </a:lnTo>
                <a:lnTo>
                  <a:pt x="90500" y="17602"/>
                </a:lnTo>
                <a:lnTo>
                  <a:pt x="91122" y="15265"/>
                </a:lnTo>
                <a:lnTo>
                  <a:pt x="92214" y="13081"/>
                </a:lnTo>
                <a:lnTo>
                  <a:pt x="93154" y="11061"/>
                </a:lnTo>
                <a:lnTo>
                  <a:pt x="94551" y="9347"/>
                </a:lnTo>
                <a:lnTo>
                  <a:pt x="97980" y="6540"/>
                </a:lnTo>
                <a:lnTo>
                  <a:pt x="100164" y="5918"/>
                </a:lnTo>
                <a:lnTo>
                  <a:pt x="105613" y="5918"/>
                </a:lnTo>
                <a:lnTo>
                  <a:pt x="107797" y="6692"/>
                </a:lnTo>
                <a:lnTo>
                  <a:pt x="111074" y="9652"/>
                </a:lnTo>
                <a:lnTo>
                  <a:pt x="112001" y="11684"/>
                </a:lnTo>
                <a:lnTo>
                  <a:pt x="112318" y="14173"/>
                </a:lnTo>
                <a:lnTo>
                  <a:pt x="118859" y="14173"/>
                </a:lnTo>
                <a:lnTo>
                  <a:pt x="118554" y="9652"/>
                </a:lnTo>
                <a:lnTo>
                  <a:pt x="118478" y="9347"/>
                </a:lnTo>
                <a:lnTo>
                  <a:pt x="116992" y="6070"/>
                </a:lnTo>
                <a:lnTo>
                  <a:pt x="116814" y="5918"/>
                </a:lnTo>
                <a:lnTo>
                  <a:pt x="111531" y="1244"/>
                </a:lnTo>
                <a:lnTo>
                  <a:pt x="107950" y="0"/>
                </a:lnTo>
                <a:lnTo>
                  <a:pt x="99390" y="0"/>
                </a:lnTo>
                <a:lnTo>
                  <a:pt x="87236" y="9182"/>
                </a:lnTo>
                <a:lnTo>
                  <a:pt x="85674" y="11836"/>
                </a:lnTo>
                <a:lnTo>
                  <a:pt x="84582" y="15113"/>
                </a:lnTo>
                <a:lnTo>
                  <a:pt x="83959" y="18529"/>
                </a:lnTo>
                <a:lnTo>
                  <a:pt x="83223" y="21958"/>
                </a:lnTo>
                <a:lnTo>
                  <a:pt x="83146" y="22580"/>
                </a:lnTo>
                <a:lnTo>
                  <a:pt x="82969" y="24765"/>
                </a:lnTo>
                <a:lnTo>
                  <a:pt x="82931" y="33185"/>
                </a:lnTo>
                <a:lnTo>
                  <a:pt x="83185" y="35674"/>
                </a:lnTo>
                <a:lnTo>
                  <a:pt x="83654" y="38785"/>
                </a:lnTo>
                <a:lnTo>
                  <a:pt x="83959" y="41897"/>
                </a:lnTo>
                <a:lnTo>
                  <a:pt x="84899" y="44704"/>
                </a:lnTo>
                <a:lnTo>
                  <a:pt x="85966" y="46736"/>
                </a:lnTo>
                <a:lnTo>
                  <a:pt x="87541" y="49847"/>
                </a:lnTo>
                <a:lnTo>
                  <a:pt x="89573" y="52031"/>
                </a:lnTo>
                <a:lnTo>
                  <a:pt x="92062" y="53746"/>
                </a:lnTo>
                <a:lnTo>
                  <a:pt x="94551" y="55295"/>
                </a:lnTo>
                <a:lnTo>
                  <a:pt x="97828" y="56235"/>
                </a:lnTo>
                <a:lnTo>
                  <a:pt x="105460" y="56235"/>
                </a:lnTo>
                <a:lnTo>
                  <a:pt x="108419" y="55613"/>
                </a:lnTo>
                <a:lnTo>
                  <a:pt x="110756" y="54368"/>
                </a:lnTo>
                <a:lnTo>
                  <a:pt x="113093" y="53276"/>
                </a:lnTo>
                <a:lnTo>
                  <a:pt x="114960" y="51714"/>
                </a:lnTo>
                <a:lnTo>
                  <a:pt x="116090" y="50469"/>
                </a:lnTo>
                <a:lnTo>
                  <a:pt x="116522" y="49999"/>
                </a:lnTo>
                <a:lnTo>
                  <a:pt x="117919" y="48133"/>
                </a:lnTo>
                <a:lnTo>
                  <a:pt x="118859" y="46266"/>
                </a:lnTo>
                <a:lnTo>
                  <a:pt x="120103" y="41897"/>
                </a:lnTo>
                <a:lnTo>
                  <a:pt x="120396" y="398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854076" y="3519881"/>
            <a:ext cx="120014" cy="56515"/>
          </a:xfrm>
          <a:custGeom>
            <a:avLst/>
            <a:gdLst/>
            <a:ahLst/>
            <a:cxnLst/>
            <a:rect l="l" t="t" r="r" b="b"/>
            <a:pathLst>
              <a:path w="120015" h="56514">
                <a:moveTo>
                  <a:pt x="21031" y="0"/>
                </a:moveTo>
                <a:lnTo>
                  <a:pt x="15887" y="0"/>
                </a:lnTo>
                <a:lnTo>
                  <a:pt x="15417" y="2184"/>
                </a:lnTo>
                <a:lnTo>
                  <a:pt x="14795" y="3898"/>
                </a:lnTo>
                <a:lnTo>
                  <a:pt x="1866" y="10439"/>
                </a:lnTo>
                <a:lnTo>
                  <a:pt x="0" y="10439"/>
                </a:lnTo>
                <a:lnTo>
                  <a:pt x="0" y="15735"/>
                </a:lnTo>
                <a:lnTo>
                  <a:pt x="14325" y="15735"/>
                </a:lnTo>
                <a:lnTo>
                  <a:pt x="14325" y="55308"/>
                </a:lnTo>
                <a:lnTo>
                  <a:pt x="21031" y="55308"/>
                </a:lnTo>
                <a:lnTo>
                  <a:pt x="21031" y="0"/>
                </a:lnTo>
                <a:close/>
              </a:path>
              <a:path w="120015" h="56514">
                <a:moveTo>
                  <a:pt x="76327" y="28816"/>
                </a:moveTo>
                <a:lnTo>
                  <a:pt x="71145" y="5918"/>
                </a:lnTo>
                <a:lnTo>
                  <a:pt x="70726" y="5448"/>
                </a:lnTo>
                <a:lnTo>
                  <a:pt x="69011" y="3429"/>
                </a:lnTo>
                <a:lnTo>
                  <a:pt x="68541" y="3111"/>
                </a:lnTo>
                <a:lnTo>
                  <a:pt x="68541" y="16827"/>
                </a:lnTo>
                <a:lnTo>
                  <a:pt x="68414" y="20726"/>
                </a:lnTo>
                <a:lnTo>
                  <a:pt x="65430" y="26949"/>
                </a:lnTo>
                <a:lnTo>
                  <a:pt x="64490" y="28194"/>
                </a:lnTo>
                <a:lnTo>
                  <a:pt x="63246" y="28981"/>
                </a:lnTo>
                <a:lnTo>
                  <a:pt x="61836" y="29603"/>
                </a:lnTo>
                <a:lnTo>
                  <a:pt x="60439" y="30378"/>
                </a:lnTo>
                <a:lnTo>
                  <a:pt x="58877" y="30695"/>
                </a:lnTo>
                <a:lnTo>
                  <a:pt x="55448" y="30695"/>
                </a:lnTo>
                <a:lnTo>
                  <a:pt x="54051" y="30378"/>
                </a:lnTo>
                <a:lnTo>
                  <a:pt x="52806" y="29603"/>
                </a:lnTo>
                <a:lnTo>
                  <a:pt x="51409" y="28981"/>
                </a:lnTo>
                <a:lnTo>
                  <a:pt x="50317" y="28194"/>
                </a:lnTo>
                <a:lnTo>
                  <a:pt x="49377" y="27101"/>
                </a:lnTo>
                <a:lnTo>
                  <a:pt x="48285" y="26022"/>
                </a:lnTo>
                <a:lnTo>
                  <a:pt x="46304" y="16827"/>
                </a:lnTo>
                <a:lnTo>
                  <a:pt x="46418" y="15582"/>
                </a:lnTo>
                <a:lnTo>
                  <a:pt x="46888" y="14020"/>
                </a:lnTo>
                <a:lnTo>
                  <a:pt x="47193" y="12458"/>
                </a:lnTo>
                <a:lnTo>
                  <a:pt x="47815" y="11061"/>
                </a:lnTo>
                <a:lnTo>
                  <a:pt x="48755" y="9817"/>
                </a:lnTo>
                <a:lnTo>
                  <a:pt x="49530" y="8724"/>
                </a:lnTo>
                <a:lnTo>
                  <a:pt x="50622" y="7632"/>
                </a:lnTo>
                <a:lnTo>
                  <a:pt x="52031" y="7010"/>
                </a:lnTo>
                <a:lnTo>
                  <a:pt x="53428" y="6235"/>
                </a:lnTo>
                <a:lnTo>
                  <a:pt x="55143" y="5918"/>
                </a:lnTo>
                <a:lnTo>
                  <a:pt x="58877" y="5918"/>
                </a:lnTo>
                <a:lnTo>
                  <a:pt x="65582" y="9664"/>
                </a:lnTo>
                <a:lnTo>
                  <a:pt x="66509" y="10744"/>
                </a:lnTo>
                <a:lnTo>
                  <a:pt x="67297" y="12153"/>
                </a:lnTo>
                <a:lnTo>
                  <a:pt x="67665" y="13398"/>
                </a:lnTo>
                <a:lnTo>
                  <a:pt x="68224" y="15113"/>
                </a:lnTo>
                <a:lnTo>
                  <a:pt x="68541" y="16827"/>
                </a:lnTo>
                <a:lnTo>
                  <a:pt x="68541" y="3111"/>
                </a:lnTo>
                <a:lnTo>
                  <a:pt x="66979" y="2032"/>
                </a:lnTo>
                <a:lnTo>
                  <a:pt x="64795" y="1244"/>
                </a:lnTo>
                <a:lnTo>
                  <a:pt x="62458" y="469"/>
                </a:lnTo>
                <a:lnTo>
                  <a:pt x="59969" y="0"/>
                </a:lnTo>
                <a:lnTo>
                  <a:pt x="54673" y="0"/>
                </a:lnTo>
                <a:lnTo>
                  <a:pt x="52336" y="469"/>
                </a:lnTo>
                <a:lnTo>
                  <a:pt x="49999" y="1397"/>
                </a:lnTo>
                <a:lnTo>
                  <a:pt x="47815" y="2184"/>
                </a:lnTo>
                <a:lnTo>
                  <a:pt x="39306" y="15113"/>
                </a:lnTo>
                <a:lnTo>
                  <a:pt x="39408" y="21971"/>
                </a:lnTo>
                <a:lnTo>
                  <a:pt x="43776" y="31318"/>
                </a:lnTo>
                <a:lnTo>
                  <a:pt x="45173" y="33032"/>
                </a:lnTo>
                <a:lnTo>
                  <a:pt x="47040" y="34277"/>
                </a:lnTo>
                <a:lnTo>
                  <a:pt x="49225" y="35052"/>
                </a:lnTo>
                <a:lnTo>
                  <a:pt x="51409" y="35991"/>
                </a:lnTo>
                <a:lnTo>
                  <a:pt x="53898" y="36449"/>
                </a:lnTo>
                <a:lnTo>
                  <a:pt x="59347" y="36449"/>
                </a:lnTo>
                <a:lnTo>
                  <a:pt x="62001" y="35826"/>
                </a:lnTo>
                <a:lnTo>
                  <a:pt x="64173" y="34429"/>
                </a:lnTo>
                <a:lnTo>
                  <a:pt x="66509" y="33032"/>
                </a:lnTo>
                <a:lnTo>
                  <a:pt x="68224" y="31153"/>
                </a:lnTo>
                <a:lnTo>
                  <a:pt x="68478" y="30695"/>
                </a:lnTo>
                <a:lnTo>
                  <a:pt x="69469" y="28816"/>
                </a:lnTo>
                <a:lnTo>
                  <a:pt x="69634" y="28981"/>
                </a:lnTo>
                <a:lnTo>
                  <a:pt x="61214" y="50482"/>
                </a:lnTo>
                <a:lnTo>
                  <a:pt x="54521" y="50482"/>
                </a:lnTo>
                <a:lnTo>
                  <a:pt x="47040" y="42062"/>
                </a:lnTo>
                <a:lnTo>
                  <a:pt x="40347" y="42062"/>
                </a:lnTo>
                <a:lnTo>
                  <a:pt x="40805" y="46736"/>
                </a:lnTo>
                <a:lnTo>
                  <a:pt x="42519" y="50317"/>
                </a:lnTo>
                <a:lnTo>
                  <a:pt x="45643" y="52654"/>
                </a:lnTo>
                <a:lnTo>
                  <a:pt x="48602" y="54991"/>
                </a:lnTo>
                <a:lnTo>
                  <a:pt x="52489" y="56235"/>
                </a:lnTo>
                <a:lnTo>
                  <a:pt x="63868" y="56235"/>
                </a:lnTo>
                <a:lnTo>
                  <a:pt x="68846" y="53594"/>
                </a:lnTo>
                <a:lnTo>
                  <a:pt x="70650" y="50482"/>
                </a:lnTo>
                <a:lnTo>
                  <a:pt x="71716" y="48602"/>
                </a:lnTo>
                <a:lnTo>
                  <a:pt x="74930" y="43459"/>
                </a:lnTo>
                <a:lnTo>
                  <a:pt x="76238" y="36449"/>
                </a:lnTo>
                <a:lnTo>
                  <a:pt x="76327" y="28816"/>
                </a:lnTo>
                <a:close/>
              </a:path>
              <a:path w="120015" h="56514">
                <a:moveTo>
                  <a:pt x="119634" y="34582"/>
                </a:moveTo>
                <a:lnTo>
                  <a:pt x="104216" y="18846"/>
                </a:lnTo>
                <a:lnTo>
                  <a:pt x="99847" y="18846"/>
                </a:lnTo>
                <a:lnTo>
                  <a:pt x="91440" y="22898"/>
                </a:lnTo>
                <a:lnTo>
                  <a:pt x="91287" y="22745"/>
                </a:lnTo>
                <a:lnTo>
                  <a:pt x="94246" y="6858"/>
                </a:lnTo>
                <a:lnTo>
                  <a:pt x="116674" y="6858"/>
                </a:lnTo>
                <a:lnTo>
                  <a:pt x="116674" y="939"/>
                </a:lnTo>
                <a:lnTo>
                  <a:pt x="89255" y="939"/>
                </a:lnTo>
                <a:lnTo>
                  <a:pt x="84112" y="29603"/>
                </a:lnTo>
                <a:lnTo>
                  <a:pt x="89877" y="29908"/>
                </a:lnTo>
                <a:lnTo>
                  <a:pt x="91122" y="28359"/>
                </a:lnTo>
                <a:lnTo>
                  <a:pt x="92684" y="27101"/>
                </a:lnTo>
                <a:lnTo>
                  <a:pt x="94399" y="26174"/>
                </a:lnTo>
                <a:lnTo>
                  <a:pt x="95961" y="25234"/>
                </a:lnTo>
                <a:lnTo>
                  <a:pt x="97980" y="24765"/>
                </a:lnTo>
                <a:lnTo>
                  <a:pt x="102031" y="24765"/>
                </a:lnTo>
                <a:lnTo>
                  <a:pt x="103746" y="25082"/>
                </a:lnTo>
                <a:lnTo>
                  <a:pt x="112623" y="35521"/>
                </a:lnTo>
                <a:lnTo>
                  <a:pt x="112623" y="39573"/>
                </a:lnTo>
                <a:lnTo>
                  <a:pt x="112318" y="41440"/>
                </a:lnTo>
                <a:lnTo>
                  <a:pt x="111696" y="43002"/>
                </a:lnTo>
                <a:lnTo>
                  <a:pt x="111074" y="44716"/>
                </a:lnTo>
                <a:lnTo>
                  <a:pt x="110286" y="46113"/>
                </a:lnTo>
                <a:lnTo>
                  <a:pt x="108102" y="48298"/>
                </a:lnTo>
                <a:lnTo>
                  <a:pt x="106857" y="49072"/>
                </a:lnTo>
                <a:lnTo>
                  <a:pt x="105460" y="49542"/>
                </a:lnTo>
                <a:lnTo>
                  <a:pt x="104063" y="50165"/>
                </a:lnTo>
                <a:lnTo>
                  <a:pt x="102501" y="50469"/>
                </a:lnTo>
                <a:lnTo>
                  <a:pt x="99225" y="50469"/>
                </a:lnTo>
                <a:lnTo>
                  <a:pt x="97675" y="50165"/>
                </a:lnTo>
                <a:lnTo>
                  <a:pt x="96431" y="49695"/>
                </a:lnTo>
                <a:lnTo>
                  <a:pt x="95021" y="49225"/>
                </a:lnTo>
                <a:lnTo>
                  <a:pt x="93776" y="48450"/>
                </a:lnTo>
                <a:lnTo>
                  <a:pt x="92837" y="47510"/>
                </a:lnTo>
                <a:lnTo>
                  <a:pt x="91757" y="46736"/>
                </a:lnTo>
                <a:lnTo>
                  <a:pt x="90970" y="45643"/>
                </a:lnTo>
                <a:lnTo>
                  <a:pt x="89725" y="43154"/>
                </a:lnTo>
                <a:lnTo>
                  <a:pt x="89420" y="41910"/>
                </a:lnTo>
                <a:lnTo>
                  <a:pt x="89255" y="40500"/>
                </a:lnTo>
                <a:lnTo>
                  <a:pt x="82715" y="40500"/>
                </a:lnTo>
                <a:lnTo>
                  <a:pt x="82715" y="43002"/>
                </a:lnTo>
                <a:lnTo>
                  <a:pt x="83185" y="45173"/>
                </a:lnTo>
                <a:lnTo>
                  <a:pt x="84112" y="47205"/>
                </a:lnTo>
                <a:lnTo>
                  <a:pt x="85051" y="49072"/>
                </a:lnTo>
                <a:lnTo>
                  <a:pt x="86296" y="50787"/>
                </a:lnTo>
                <a:lnTo>
                  <a:pt x="88011" y="52031"/>
                </a:lnTo>
                <a:lnTo>
                  <a:pt x="89573" y="53441"/>
                </a:lnTo>
                <a:lnTo>
                  <a:pt x="91440" y="54368"/>
                </a:lnTo>
                <a:lnTo>
                  <a:pt x="93624" y="55143"/>
                </a:lnTo>
                <a:lnTo>
                  <a:pt x="95643" y="55778"/>
                </a:lnTo>
                <a:lnTo>
                  <a:pt x="97828" y="56235"/>
                </a:lnTo>
                <a:lnTo>
                  <a:pt x="103593" y="56235"/>
                </a:lnTo>
                <a:lnTo>
                  <a:pt x="114808" y="50634"/>
                </a:lnTo>
                <a:lnTo>
                  <a:pt x="116522" y="48920"/>
                </a:lnTo>
                <a:lnTo>
                  <a:pt x="117614" y="46888"/>
                </a:lnTo>
                <a:lnTo>
                  <a:pt x="118541" y="44716"/>
                </a:lnTo>
                <a:lnTo>
                  <a:pt x="119329" y="42532"/>
                </a:lnTo>
                <a:lnTo>
                  <a:pt x="119634" y="40195"/>
                </a:lnTo>
                <a:lnTo>
                  <a:pt x="119634" y="345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854076" y="3670833"/>
            <a:ext cx="120014" cy="56515"/>
          </a:xfrm>
          <a:custGeom>
            <a:avLst/>
            <a:gdLst/>
            <a:ahLst/>
            <a:cxnLst/>
            <a:rect l="l" t="t" r="r" b="b"/>
            <a:pathLst>
              <a:path w="120015" h="56514">
                <a:moveTo>
                  <a:pt x="21031" y="0"/>
                </a:moveTo>
                <a:lnTo>
                  <a:pt x="15887" y="0"/>
                </a:lnTo>
                <a:lnTo>
                  <a:pt x="15417" y="2032"/>
                </a:lnTo>
                <a:lnTo>
                  <a:pt x="14795" y="3746"/>
                </a:lnTo>
                <a:lnTo>
                  <a:pt x="5448" y="9817"/>
                </a:lnTo>
                <a:lnTo>
                  <a:pt x="3581" y="10134"/>
                </a:lnTo>
                <a:lnTo>
                  <a:pt x="1866" y="10287"/>
                </a:lnTo>
                <a:lnTo>
                  <a:pt x="0" y="10287"/>
                </a:lnTo>
                <a:lnTo>
                  <a:pt x="0" y="15735"/>
                </a:lnTo>
                <a:lnTo>
                  <a:pt x="14325" y="15735"/>
                </a:lnTo>
                <a:lnTo>
                  <a:pt x="14325" y="55308"/>
                </a:lnTo>
                <a:lnTo>
                  <a:pt x="21031" y="55308"/>
                </a:lnTo>
                <a:lnTo>
                  <a:pt x="21031" y="0"/>
                </a:lnTo>
                <a:close/>
              </a:path>
              <a:path w="120015" h="56514">
                <a:moveTo>
                  <a:pt x="76327" y="28829"/>
                </a:moveTo>
                <a:lnTo>
                  <a:pt x="68541" y="3111"/>
                </a:lnTo>
                <a:lnTo>
                  <a:pt x="68541" y="16827"/>
                </a:lnTo>
                <a:lnTo>
                  <a:pt x="68414" y="20726"/>
                </a:lnTo>
                <a:lnTo>
                  <a:pt x="65430" y="26962"/>
                </a:lnTo>
                <a:lnTo>
                  <a:pt x="64490" y="28206"/>
                </a:lnTo>
                <a:lnTo>
                  <a:pt x="63246" y="28981"/>
                </a:lnTo>
                <a:lnTo>
                  <a:pt x="61836" y="29603"/>
                </a:lnTo>
                <a:lnTo>
                  <a:pt x="60439" y="30378"/>
                </a:lnTo>
                <a:lnTo>
                  <a:pt x="58877" y="30695"/>
                </a:lnTo>
                <a:lnTo>
                  <a:pt x="55613" y="30695"/>
                </a:lnTo>
                <a:lnTo>
                  <a:pt x="54051" y="30378"/>
                </a:lnTo>
                <a:lnTo>
                  <a:pt x="52806" y="29603"/>
                </a:lnTo>
                <a:lnTo>
                  <a:pt x="51409" y="28981"/>
                </a:lnTo>
                <a:lnTo>
                  <a:pt x="50317" y="28206"/>
                </a:lnTo>
                <a:lnTo>
                  <a:pt x="49377" y="27114"/>
                </a:lnTo>
                <a:lnTo>
                  <a:pt x="48285" y="26022"/>
                </a:lnTo>
                <a:lnTo>
                  <a:pt x="46304" y="16827"/>
                </a:lnTo>
                <a:lnTo>
                  <a:pt x="46418" y="15582"/>
                </a:lnTo>
                <a:lnTo>
                  <a:pt x="46888" y="14020"/>
                </a:lnTo>
                <a:lnTo>
                  <a:pt x="47193" y="12471"/>
                </a:lnTo>
                <a:lnTo>
                  <a:pt x="47815" y="11061"/>
                </a:lnTo>
                <a:lnTo>
                  <a:pt x="48755" y="9817"/>
                </a:lnTo>
                <a:lnTo>
                  <a:pt x="49530" y="8572"/>
                </a:lnTo>
                <a:lnTo>
                  <a:pt x="50622" y="7632"/>
                </a:lnTo>
                <a:lnTo>
                  <a:pt x="52031" y="6858"/>
                </a:lnTo>
                <a:lnTo>
                  <a:pt x="53428" y="6235"/>
                </a:lnTo>
                <a:lnTo>
                  <a:pt x="55143" y="5765"/>
                </a:lnTo>
                <a:lnTo>
                  <a:pt x="59042" y="5765"/>
                </a:lnTo>
                <a:lnTo>
                  <a:pt x="60591" y="6083"/>
                </a:lnTo>
                <a:lnTo>
                  <a:pt x="62001" y="6858"/>
                </a:lnTo>
                <a:lnTo>
                  <a:pt x="63398" y="7480"/>
                </a:lnTo>
                <a:lnTo>
                  <a:pt x="67665" y="13398"/>
                </a:lnTo>
                <a:lnTo>
                  <a:pt x="68224" y="15113"/>
                </a:lnTo>
                <a:lnTo>
                  <a:pt x="68541" y="16827"/>
                </a:lnTo>
                <a:lnTo>
                  <a:pt x="68541" y="3111"/>
                </a:lnTo>
                <a:lnTo>
                  <a:pt x="66979" y="2032"/>
                </a:lnTo>
                <a:lnTo>
                  <a:pt x="64795" y="1092"/>
                </a:lnTo>
                <a:lnTo>
                  <a:pt x="62458" y="317"/>
                </a:lnTo>
                <a:lnTo>
                  <a:pt x="59969" y="0"/>
                </a:lnTo>
                <a:lnTo>
                  <a:pt x="54673" y="0"/>
                </a:lnTo>
                <a:lnTo>
                  <a:pt x="39306" y="15113"/>
                </a:lnTo>
                <a:lnTo>
                  <a:pt x="39408" y="21971"/>
                </a:lnTo>
                <a:lnTo>
                  <a:pt x="43776" y="31318"/>
                </a:lnTo>
                <a:lnTo>
                  <a:pt x="45173" y="33032"/>
                </a:lnTo>
                <a:lnTo>
                  <a:pt x="47040" y="34277"/>
                </a:lnTo>
                <a:lnTo>
                  <a:pt x="49225" y="35052"/>
                </a:lnTo>
                <a:lnTo>
                  <a:pt x="51409" y="35991"/>
                </a:lnTo>
                <a:lnTo>
                  <a:pt x="53898" y="36461"/>
                </a:lnTo>
                <a:lnTo>
                  <a:pt x="59499" y="36461"/>
                </a:lnTo>
                <a:lnTo>
                  <a:pt x="62001" y="35839"/>
                </a:lnTo>
                <a:lnTo>
                  <a:pt x="64173" y="34429"/>
                </a:lnTo>
                <a:lnTo>
                  <a:pt x="66509" y="33032"/>
                </a:lnTo>
                <a:lnTo>
                  <a:pt x="68224" y="31165"/>
                </a:lnTo>
                <a:lnTo>
                  <a:pt x="68478" y="30695"/>
                </a:lnTo>
                <a:lnTo>
                  <a:pt x="69469" y="28829"/>
                </a:lnTo>
                <a:lnTo>
                  <a:pt x="69634" y="28981"/>
                </a:lnTo>
                <a:lnTo>
                  <a:pt x="69519" y="34429"/>
                </a:lnTo>
                <a:lnTo>
                  <a:pt x="69443" y="36461"/>
                </a:lnTo>
                <a:lnTo>
                  <a:pt x="68389" y="41605"/>
                </a:lnTo>
                <a:lnTo>
                  <a:pt x="66357" y="45021"/>
                </a:lnTo>
                <a:lnTo>
                  <a:pt x="64338" y="48615"/>
                </a:lnTo>
                <a:lnTo>
                  <a:pt x="61214" y="50330"/>
                </a:lnTo>
                <a:lnTo>
                  <a:pt x="54521" y="50330"/>
                </a:lnTo>
                <a:lnTo>
                  <a:pt x="52184" y="49707"/>
                </a:lnTo>
                <a:lnTo>
                  <a:pt x="50317" y="48145"/>
                </a:lnTo>
                <a:lnTo>
                  <a:pt x="48285" y="46736"/>
                </a:lnTo>
                <a:lnTo>
                  <a:pt x="47193" y="44716"/>
                </a:lnTo>
                <a:lnTo>
                  <a:pt x="47040" y="41910"/>
                </a:lnTo>
                <a:lnTo>
                  <a:pt x="40347" y="41910"/>
                </a:lnTo>
                <a:lnTo>
                  <a:pt x="40805" y="46736"/>
                </a:lnTo>
                <a:lnTo>
                  <a:pt x="42519" y="50330"/>
                </a:lnTo>
                <a:lnTo>
                  <a:pt x="45643" y="52666"/>
                </a:lnTo>
                <a:lnTo>
                  <a:pt x="48602" y="55003"/>
                </a:lnTo>
                <a:lnTo>
                  <a:pt x="52489" y="56248"/>
                </a:lnTo>
                <a:lnTo>
                  <a:pt x="63868" y="56248"/>
                </a:lnTo>
                <a:lnTo>
                  <a:pt x="68846" y="53594"/>
                </a:lnTo>
                <a:lnTo>
                  <a:pt x="70739" y="50330"/>
                </a:lnTo>
                <a:lnTo>
                  <a:pt x="71716" y="48615"/>
                </a:lnTo>
                <a:lnTo>
                  <a:pt x="74930" y="43319"/>
                </a:lnTo>
                <a:lnTo>
                  <a:pt x="76238" y="36461"/>
                </a:lnTo>
                <a:lnTo>
                  <a:pt x="76327" y="28829"/>
                </a:lnTo>
                <a:close/>
              </a:path>
              <a:path w="120015" h="56514">
                <a:moveTo>
                  <a:pt x="119786" y="28829"/>
                </a:moveTo>
                <a:lnTo>
                  <a:pt x="119672" y="20104"/>
                </a:lnTo>
                <a:lnTo>
                  <a:pt x="119329" y="16827"/>
                </a:lnTo>
                <a:lnTo>
                  <a:pt x="118427" y="14020"/>
                </a:lnTo>
                <a:lnTo>
                  <a:pt x="117297" y="9969"/>
                </a:lnTo>
                <a:lnTo>
                  <a:pt x="115900" y="7327"/>
                </a:lnTo>
                <a:lnTo>
                  <a:pt x="114579" y="5765"/>
                </a:lnTo>
                <a:lnTo>
                  <a:pt x="114185" y="5295"/>
                </a:lnTo>
                <a:lnTo>
                  <a:pt x="112471" y="3429"/>
                </a:lnTo>
                <a:lnTo>
                  <a:pt x="111734" y="2933"/>
                </a:lnTo>
                <a:lnTo>
                  <a:pt x="111734" y="15582"/>
                </a:lnTo>
                <a:lnTo>
                  <a:pt x="111696" y="21653"/>
                </a:lnTo>
                <a:lnTo>
                  <a:pt x="111074" y="23063"/>
                </a:lnTo>
                <a:lnTo>
                  <a:pt x="110604" y="24625"/>
                </a:lnTo>
                <a:lnTo>
                  <a:pt x="109816" y="25869"/>
                </a:lnTo>
                <a:lnTo>
                  <a:pt x="107797" y="28206"/>
                </a:lnTo>
                <a:lnTo>
                  <a:pt x="106705" y="28981"/>
                </a:lnTo>
                <a:lnTo>
                  <a:pt x="105308" y="29603"/>
                </a:lnTo>
                <a:lnTo>
                  <a:pt x="103898" y="30378"/>
                </a:lnTo>
                <a:lnTo>
                  <a:pt x="102349" y="30695"/>
                </a:lnTo>
                <a:lnTo>
                  <a:pt x="98920" y="30695"/>
                </a:lnTo>
                <a:lnTo>
                  <a:pt x="97510" y="30378"/>
                </a:lnTo>
                <a:lnTo>
                  <a:pt x="96266" y="29603"/>
                </a:lnTo>
                <a:lnTo>
                  <a:pt x="94869" y="28981"/>
                </a:lnTo>
                <a:lnTo>
                  <a:pt x="93776" y="28206"/>
                </a:lnTo>
                <a:lnTo>
                  <a:pt x="92837" y="27114"/>
                </a:lnTo>
                <a:lnTo>
                  <a:pt x="91757" y="26022"/>
                </a:lnTo>
                <a:lnTo>
                  <a:pt x="90970" y="24777"/>
                </a:lnTo>
                <a:lnTo>
                  <a:pt x="90500" y="23368"/>
                </a:lnTo>
                <a:lnTo>
                  <a:pt x="89877" y="21971"/>
                </a:lnTo>
                <a:lnTo>
                  <a:pt x="89725" y="21196"/>
                </a:lnTo>
                <a:lnTo>
                  <a:pt x="89649" y="16827"/>
                </a:lnTo>
                <a:lnTo>
                  <a:pt x="90195" y="14020"/>
                </a:lnTo>
                <a:lnTo>
                  <a:pt x="90665" y="12471"/>
                </a:lnTo>
                <a:lnTo>
                  <a:pt x="91287" y="11061"/>
                </a:lnTo>
                <a:lnTo>
                  <a:pt x="92214" y="9817"/>
                </a:lnTo>
                <a:lnTo>
                  <a:pt x="93002" y="8572"/>
                </a:lnTo>
                <a:lnTo>
                  <a:pt x="94081" y="7632"/>
                </a:lnTo>
                <a:lnTo>
                  <a:pt x="95491" y="6858"/>
                </a:lnTo>
                <a:lnTo>
                  <a:pt x="96888" y="6235"/>
                </a:lnTo>
                <a:lnTo>
                  <a:pt x="98602" y="5765"/>
                </a:lnTo>
                <a:lnTo>
                  <a:pt x="102349" y="5765"/>
                </a:lnTo>
                <a:lnTo>
                  <a:pt x="104063" y="6083"/>
                </a:lnTo>
                <a:lnTo>
                  <a:pt x="105460" y="6858"/>
                </a:lnTo>
                <a:lnTo>
                  <a:pt x="106857" y="7480"/>
                </a:lnTo>
                <a:lnTo>
                  <a:pt x="111734" y="15582"/>
                </a:lnTo>
                <a:lnTo>
                  <a:pt x="111734" y="2933"/>
                </a:lnTo>
                <a:lnTo>
                  <a:pt x="110439" y="2032"/>
                </a:lnTo>
                <a:lnTo>
                  <a:pt x="108102" y="1092"/>
                </a:lnTo>
                <a:lnTo>
                  <a:pt x="105930" y="317"/>
                </a:lnTo>
                <a:lnTo>
                  <a:pt x="103428" y="0"/>
                </a:lnTo>
                <a:lnTo>
                  <a:pt x="98132" y="0"/>
                </a:lnTo>
                <a:lnTo>
                  <a:pt x="87706" y="4991"/>
                </a:lnTo>
                <a:lnTo>
                  <a:pt x="85991" y="6553"/>
                </a:lnTo>
                <a:lnTo>
                  <a:pt x="84747" y="8420"/>
                </a:lnTo>
                <a:lnTo>
                  <a:pt x="83959" y="10604"/>
                </a:lnTo>
                <a:lnTo>
                  <a:pt x="83032" y="12941"/>
                </a:lnTo>
                <a:lnTo>
                  <a:pt x="82613" y="15113"/>
                </a:lnTo>
                <a:lnTo>
                  <a:pt x="82740" y="21653"/>
                </a:lnTo>
                <a:lnTo>
                  <a:pt x="82994" y="23063"/>
                </a:lnTo>
                <a:lnTo>
                  <a:pt x="83083" y="23368"/>
                </a:lnTo>
                <a:lnTo>
                  <a:pt x="83807" y="25552"/>
                </a:lnTo>
                <a:lnTo>
                  <a:pt x="84429" y="27736"/>
                </a:lnTo>
                <a:lnTo>
                  <a:pt x="85674" y="29756"/>
                </a:lnTo>
                <a:lnTo>
                  <a:pt x="88633" y="33032"/>
                </a:lnTo>
                <a:lnTo>
                  <a:pt x="90347" y="34277"/>
                </a:lnTo>
                <a:lnTo>
                  <a:pt x="92684" y="35052"/>
                </a:lnTo>
                <a:lnTo>
                  <a:pt x="94869" y="35991"/>
                </a:lnTo>
                <a:lnTo>
                  <a:pt x="97358" y="36461"/>
                </a:lnTo>
                <a:lnTo>
                  <a:pt x="102806" y="36461"/>
                </a:lnTo>
                <a:lnTo>
                  <a:pt x="111937" y="30695"/>
                </a:lnTo>
                <a:lnTo>
                  <a:pt x="112941" y="28829"/>
                </a:lnTo>
                <a:lnTo>
                  <a:pt x="109664" y="45021"/>
                </a:lnTo>
                <a:lnTo>
                  <a:pt x="107645" y="48615"/>
                </a:lnTo>
                <a:lnTo>
                  <a:pt x="104686" y="50330"/>
                </a:lnTo>
                <a:lnTo>
                  <a:pt x="97980" y="50330"/>
                </a:lnTo>
                <a:lnTo>
                  <a:pt x="95643" y="49695"/>
                </a:lnTo>
                <a:lnTo>
                  <a:pt x="93776" y="48145"/>
                </a:lnTo>
                <a:lnTo>
                  <a:pt x="91757" y="46736"/>
                </a:lnTo>
                <a:lnTo>
                  <a:pt x="90665" y="44716"/>
                </a:lnTo>
                <a:lnTo>
                  <a:pt x="90347" y="41910"/>
                </a:lnTo>
                <a:lnTo>
                  <a:pt x="83807" y="41910"/>
                </a:lnTo>
                <a:lnTo>
                  <a:pt x="95961" y="56248"/>
                </a:lnTo>
                <a:lnTo>
                  <a:pt x="107327" y="56248"/>
                </a:lnTo>
                <a:lnTo>
                  <a:pt x="112153" y="53594"/>
                </a:lnTo>
                <a:lnTo>
                  <a:pt x="114134" y="50330"/>
                </a:lnTo>
                <a:lnTo>
                  <a:pt x="115176" y="48615"/>
                </a:lnTo>
                <a:lnTo>
                  <a:pt x="118237" y="43319"/>
                </a:lnTo>
                <a:lnTo>
                  <a:pt x="119697" y="36461"/>
                </a:lnTo>
                <a:lnTo>
                  <a:pt x="119786" y="288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8" name="object 88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6849093" y="3821788"/>
            <a:ext cx="124780" cy="56083"/>
          </a:xfrm>
          <a:prstGeom prst="rect">
            <a:avLst/>
          </a:prstGeom>
        </p:spPr>
      </p:pic>
      <p:pic>
        <p:nvPicPr>
          <p:cNvPr id="89" name="object 89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6849093" y="3972589"/>
            <a:ext cx="125380" cy="56239"/>
          </a:xfrm>
          <a:prstGeom prst="rect">
            <a:avLst/>
          </a:prstGeom>
        </p:spPr>
      </p:pic>
      <p:sp>
        <p:nvSpPr>
          <p:cNvPr id="90" name="object 90"/>
          <p:cNvSpPr/>
          <p:nvPr/>
        </p:nvSpPr>
        <p:spPr>
          <a:xfrm>
            <a:off x="6849085" y="4123550"/>
            <a:ext cx="125095" cy="55880"/>
          </a:xfrm>
          <a:custGeom>
            <a:avLst/>
            <a:gdLst/>
            <a:ahLst/>
            <a:cxnLst/>
            <a:rect l="l" t="t" r="r" b="b"/>
            <a:pathLst>
              <a:path w="125095" h="55879">
                <a:moveTo>
                  <a:pt x="36766" y="13398"/>
                </a:moveTo>
                <a:lnTo>
                  <a:pt x="26174" y="1092"/>
                </a:lnTo>
                <a:lnTo>
                  <a:pt x="23990" y="317"/>
                </a:lnTo>
                <a:lnTo>
                  <a:pt x="21805" y="0"/>
                </a:lnTo>
                <a:lnTo>
                  <a:pt x="16510" y="0"/>
                </a:lnTo>
                <a:lnTo>
                  <a:pt x="13868" y="469"/>
                </a:lnTo>
                <a:lnTo>
                  <a:pt x="11531" y="1562"/>
                </a:lnTo>
                <a:lnTo>
                  <a:pt x="9347" y="2489"/>
                </a:lnTo>
                <a:lnTo>
                  <a:pt x="7327" y="3898"/>
                </a:lnTo>
                <a:lnTo>
                  <a:pt x="5918" y="5613"/>
                </a:lnTo>
                <a:lnTo>
                  <a:pt x="4368" y="7327"/>
                </a:lnTo>
                <a:lnTo>
                  <a:pt x="3124" y="9347"/>
                </a:lnTo>
                <a:lnTo>
                  <a:pt x="2489" y="11836"/>
                </a:lnTo>
                <a:lnTo>
                  <a:pt x="1714" y="14173"/>
                </a:lnTo>
                <a:lnTo>
                  <a:pt x="1409" y="16827"/>
                </a:lnTo>
                <a:lnTo>
                  <a:pt x="1562" y="19634"/>
                </a:lnTo>
                <a:lnTo>
                  <a:pt x="8255" y="19634"/>
                </a:lnTo>
                <a:lnTo>
                  <a:pt x="8102" y="17919"/>
                </a:lnTo>
                <a:lnTo>
                  <a:pt x="8420" y="16205"/>
                </a:lnTo>
                <a:lnTo>
                  <a:pt x="16979" y="5918"/>
                </a:lnTo>
                <a:lnTo>
                  <a:pt x="20408" y="5918"/>
                </a:lnTo>
                <a:lnTo>
                  <a:pt x="21805" y="6083"/>
                </a:lnTo>
                <a:lnTo>
                  <a:pt x="23063" y="6540"/>
                </a:lnTo>
                <a:lnTo>
                  <a:pt x="24460" y="7010"/>
                </a:lnTo>
                <a:lnTo>
                  <a:pt x="26644" y="8572"/>
                </a:lnTo>
                <a:lnTo>
                  <a:pt x="27571" y="9499"/>
                </a:lnTo>
                <a:lnTo>
                  <a:pt x="28359" y="10591"/>
                </a:lnTo>
                <a:lnTo>
                  <a:pt x="28816" y="11684"/>
                </a:lnTo>
                <a:lnTo>
                  <a:pt x="29451" y="12928"/>
                </a:lnTo>
                <a:lnTo>
                  <a:pt x="29756" y="14338"/>
                </a:lnTo>
                <a:lnTo>
                  <a:pt x="29756" y="17767"/>
                </a:lnTo>
                <a:lnTo>
                  <a:pt x="29451" y="19481"/>
                </a:lnTo>
                <a:lnTo>
                  <a:pt x="28816" y="20878"/>
                </a:lnTo>
                <a:lnTo>
                  <a:pt x="28194" y="22440"/>
                </a:lnTo>
                <a:lnTo>
                  <a:pt x="27419" y="23685"/>
                </a:lnTo>
                <a:lnTo>
                  <a:pt x="26174" y="24930"/>
                </a:lnTo>
                <a:lnTo>
                  <a:pt x="25082" y="26174"/>
                </a:lnTo>
                <a:lnTo>
                  <a:pt x="23520" y="27419"/>
                </a:lnTo>
                <a:lnTo>
                  <a:pt x="21653" y="28663"/>
                </a:lnTo>
                <a:lnTo>
                  <a:pt x="19939" y="29908"/>
                </a:lnTo>
                <a:lnTo>
                  <a:pt x="17919" y="31165"/>
                </a:lnTo>
                <a:lnTo>
                  <a:pt x="15582" y="32715"/>
                </a:lnTo>
                <a:lnTo>
                  <a:pt x="13550" y="33807"/>
                </a:lnTo>
                <a:lnTo>
                  <a:pt x="11836" y="35052"/>
                </a:lnTo>
                <a:lnTo>
                  <a:pt x="9969" y="36296"/>
                </a:lnTo>
                <a:lnTo>
                  <a:pt x="8255" y="37706"/>
                </a:lnTo>
                <a:lnTo>
                  <a:pt x="6705" y="39255"/>
                </a:lnTo>
                <a:lnTo>
                  <a:pt x="3898" y="42684"/>
                </a:lnTo>
                <a:lnTo>
                  <a:pt x="2654" y="44716"/>
                </a:lnTo>
                <a:lnTo>
                  <a:pt x="1866" y="46888"/>
                </a:lnTo>
                <a:lnTo>
                  <a:pt x="939" y="49237"/>
                </a:lnTo>
                <a:lnTo>
                  <a:pt x="317" y="52031"/>
                </a:lnTo>
                <a:lnTo>
                  <a:pt x="0" y="55308"/>
                </a:lnTo>
                <a:lnTo>
                  <a:pt x="36144" y="55308"/>
                </a:lnTo>
                <a:lnTo>
                  <a:pt x="36144" y="49542"/>
                </a:lnTo>
                <a:lnTo>
                  <a:pt x="7797" y="49542"/>
                </a:lnTo>
                <a:lnTo>
                  <a:pt x="8102" y="47828"/>
                </a:lnTo>
                <a:lnTo>
                  <a:pt x="8724" y="46266"/>
                </a:lnTo>
                <a:lnTo>
                  <a:pt x="9817" y="44869"/>
                </a:lnTo>
                <a:lnTo>
                  <a:pt x="10756" y="43624"/>
                </a:lnTo>
                <a:lnTo>
                  <a:pt x="12001" y="42379"/>
                </a:lnTo>
                <a:lnTo>
                  <a:pt x="13398" y="41287"/>
                </a:lnTo>
                <a:lnTo>
                  <a:pt x="14795" y="40043"/>
                </a:lnTo>
                <a:lnTo>
                  <a:pt x="16357" y="38950"/>
                </a:lnTo>
                <a:lnTo>
                  <a:pt x="18072" y="38011"/>
                </a:lnTo>
                <a:lnTo>
                  <a:pt x="21501" y="35839"/>
                </a:lnTo>
                <a:lnTo>
                  <a:pt x="23215" y="34899"/>
                </a:lnTo>
                <a:lnTo>
                  <a:pt x="25082" y="33807"/>
                </a:lnTo>
                <a:lnTo>
                  <a:pt x="26644" y="32562"/>
                </a:lnTo>
                <a:lnTo>
                  <a:pt x="28359" y="31470"/>
                </a:lnTo>
                <a:lnTo>
                  <a:pt x="36766" y="18389"/>
                </a:lnTo>
                <a:lnTo>
                  <a:pt x="36766" y="13398"/>
                </a:lnTo>
                <a:close/>
              </a:path>
              <a:path w="125095" h="55879">
                <a:moveTo>
                  <a:pt x="80073" y="13398"/>
                </a:moveTo>
                <a:lnTo>
                  <a:pt x="69634" y="1092"/>
                </a:lnTo>
                <a:lnTo>
                  <a:pt x="67449" y="317"/>
                </a:lnTo>
                <a:lnTo>
                  <a:pt x="65112" y="0"/>
                </a:lnTo>
                <a:lnTo>
                  <a:pt x="59817" y="0"/>
                </a:lnTo>
                <a:lnTo>
                  <a:pt x="57175" y="469"/>
                </a:lnTo>
                <a:lnTo>
                  <a:pt x="54991" y="1562"/>
                </a:lnTo>
                <a:lnTo>
                  <a:pt x="52654" y="2489"/>
                </a:lnTo>
                <a:lnTo>
                  <a:pt x="44869" y="16827"/>
                </a:lnTo>
                <a:lnTo>
                  <a:pt x="45021" y="19634"/>
                </a:lnTo>
                <a:lnTo>
                  <a:pt x="51562" y="19634"/>
                </a:lnTo>
                <a:lnTo>
                  <a:pt x="51562" y="17919"/>
                </a:lnTo>
                <a:lnTo>
                  <a:pt x="51727" y="16205"/>
                </a:lnTo>
                <a:lnTo>
                  <a:pt x="52184" y="14643"/>
                </a:lnTo>
                <a:lnTo>
                  <a:pt x="52501" y="12928"/>
                </a:lnTo>
                <a:lnTo>
                  <a:pt x="53124" y="11531"/>
                </a:lnTo>
                <a:lnTo>
                  <a:pt x="54063" y="10287"/>
                </a:lnTo>
                <a:lnTo>
                  <a:pt x="54838" y="8877"/>
                </a:lnTo>
                <a:lnTo>
                  <a:pt x="56083" y="7950"/>
                </a:lnTo>
                <a:lnTo>
                  <a:pt x="57480" y="7010"/>
                </a:lnTo>
                <a:lnTo>
                  <a:pt x="58737" y="6235"/>
                </a:lnTo>
                <a:lnTo>
                  <a:pt x="60439" y="5918"/>
                </a:lnTo>
                <a:lnTo>
                  <a:pt x="63868" y="5918"/>
                </a:lnTo>
                <a:lnTo>
                  <a:pt x="73063" y="14338"/>
                </a:lnTo>
                <a:lnTo>
                  <a:pt x="73063" y="17767"/>
                </a:lnTo>
                <a:lnTo>
                  <a:pt x="61226" y="31165"/>
                </a:lnTo>
                <a:lnTo>
                  <a:pt x="58889" y="32715"/>
                </a:lnTo>
                <a:lnTo>
                  <a:pt x="43459" y="55308"/>
                </a:lnTo>
                <a:lnTo>
                  <a:pt x="79603" y="55308"/>
                </a:lnTo>
                <a:lnTo>
                  <a:pt x="79603" y="49542"/>
                </a:lnTo>
                <a:lnTo>
                  <a:pt x="51104" y="49542"/>
                </a:lnTo>
                <a:lnTo>
                  <a:pt x="51409" y="47828"/>
                </a:lnTo>
                <a:lnTo>
                  <a:pt x="52184" y="46266"/>
                </a:lnTo>
                <a:lnTo>
                  <a:pt x="53124" y="44869"/>
                </a:lnTo>
                <a:lnTo>
                  <a:pt x="55308" y="42379"/>
                </a:lnTo>
                <a:lnTo>
                  <a:pt x="56857" y="41287"/>
                </a:lnTo>
                <a:lnTo>
                  <a:pt x="58267" y="40043"/>
                </a:lnTo>
                <a:lnTo>
                  <a:pt x="59817" y="38950"/>
                </a:lnTo>
                <a:lnTo>
                  <a:pt x="61531" y="38011"/>
                </a:lnTo>
                <a:lnTo>
                  <a:pt x="64960" y="35839"/>
                </a:lnTo>
                <a:lnTo>
                  <a:pt x="66675" y="34899"/>
                </a:lnTo>
                <a:lnTo>
                  <a:pt x="68389" y="33807"/>
                </a:lnTo>
                <a:lnTo>
                  <a:pt x="70104" y="32562"/>
                </a:lnTo>
                <a:lnTo>
                  <a:pt x="71666" y="31470"/>
                </a:lnTo>
                <a:lnTo>
                  <a:pt x="80073" y="18389"/>
                </a:lnTo>
                <a:lnTo>
                  <a:pt x="80073" y="13398"/>
                </a:lnTo>
                <a:close/>
              </a:path>
              <a:path w="125095" h="55879">
                <a:moveTo>
                  <a:pt x="124625" y="939"/>
                </a:moveTo>
                <a:lnTo>
                  <a:pt x="88798" y="939"/>
                </a:lnTo>
                <a:lnTo>
                  <a:pt x="88798" y="7162"/>
                </a:lnTo>
                <a:lnTo>
                  <a:pt x="117932" y="7162"/>
                </a:lnTo>
                <a:lnTo>
                  <a:pt x="114973" y="10287"/>
                </a:lnTo>
                <a:lnTo>
                  <a:pt x="112318" y="13550"/>
                </a:lnTo>
                <a:lnTo>
                  <a:pt x="109829" y="17297"/>
                </a:lnTo>
                <a:lnTo>
                  <a:pt x="107175" y="20878"/>
                </a:lnTo>
                <a:lnTo>
                  <a:pt x="95961" y="55308"/>
                </a:lnTo>
                <a:lnTo>
                  <a:pt x="103441" y="55308"/>
                </a:lnTo>
                <a:lnTo>
                  <a:pt x="103593" y="51104"/>
                </a:lnTo>
                <a:lnTo>
                  <a:pt x="104381" y="46583"/>
                </a:lnTo>
                <a:lnTo>
                  <a:pt x="105625" y="42062"/>
                </a:lnTo>
                <a:lnTo>
                  <a:pt x="106870" y="37388"/>
                </a:lnTo>
                <a:lnTo>
                  <a:pt x="108419" y="32867"/>
                </a:lnTo>
                <a:lnTo>
                  <a:pt x="110299" y="28663"/>
                </a:lnTo>
                <a:lnTo>
                  <a:pt x="112166" y="24307"/>
                </a:lnTo>
                <a:lnTo>
                  <a:pt x="114350" y="20256"/>
                </a:lnTo>
                <a:lnTo>
                  <a:pt x="116840" y="16510"/>
                </a:lnTo>
                <a:lnTo>
                  <a:pt x="119176" y="12623"/>
                </a:lnTo>
                <a:lnTo>
                  <a:pt x="121818" y="9347"/>
                </a:lnTo>
                <a:lnTo>
                  <a:pt x="124625" y="6705"/>
                </a:lnTo>
                <a:lnTo>
                  <a:pt x="124625" y="9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1" name="object 91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5981862" y="2763597"/>
            <a:ext cx="664872" cy="230577"/>
          </a:xfrm>
          <a:prstGeom prst="rect">
            <a:avLst/>
          </a:prstGeom>
        </p:spPr>
      </p:pic>
      <p:pic>
        <p:nvPicPr>
          <p:cNvPr id="92" name="object 92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6138421" y="4578590"/>
            <a:ext cx="449271" cy="56549"/>
          </a:xfrm>
          <a:prstGeom prst="rect">
            <a:avLst/>
          </a:prstGeom>
        </p:spPr>
      </p:pic>
      <p:pic>
        <p:nvPicPr>
          <p:cNvPr id="93" name="object 93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4632645" y="3345710"/>
            <a:ext cx="924870" cy="358457"/>
          </a:xfrm>
          <a:prstGeom prst="rect">
            <a:avLst/>
          </a:prstGeom>
        </p:spPr>
      </p:pic>
      <p:pic>
        <p:nvPicPr>
          <p:cNvPr id="94" name="object 94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7365350" y="975535"/>
            <a:ext cx="464382" cy="58420"/>
          </a:xfrm>
          <a:prstGeom prst="rect">
            <a:avLst/>
          </a:prstGeom>
        </p:spPr>
      </p:pic>
      <p:pic>
        <p:nvPicPr>
          <p:cNvPr id="95" name="object 95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5981862" y="3368654"/>
            <a:ext cx="627796" cy="237761"/>
          </a:xfrm>
          <a:prstGeom prst="rect">
            <a:avLst/>
          </a:prstGeom>
        </p:spPr>
      </p:pic>
      <p:pic>
        <p:nvPicPr>
          <p:cNvPr id="96" name="object 96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7368466" y="1127886"/>
            <a:ext cx="401446" cy="71820"/>
          </a:xfrm>
          <a:prstGeom prst="rect">
            <a:avLst/>
          </a:prstGeom>
        </p:spPr>
      </p:pic>
      <p:grpSp>
        <p:nvGrpSpPr>
          <p:cNvPr id="97" name="object 97"/>
          <p:cNvGrpSpPr/>
          <p:nvPr/>
        </p:nvGrpSpPr>
        <p:grpSpPr>
          <a:xfrm>
            <a:off x="7365817" y="1277441"/>
            <a:ext cx="389255" cy="58419"/>
            <a:chOff x="7365817" y="1277441"/>
            <a:chExt cx="389255" cy="58419"/>
          </a:xfrm>
        </p:grpSpPr>
        <p:pic>
          <p:nvPicPr>
            <p:cNvPr id="98" name="object 98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7365817" y="1277441"/>
              <a:ext cx="371693" cy="58264"/>
            </a:xfrm>
            <a:prstGeom prst="rect">
              <a:avLst/>
            </a:prstGeom>
          </p:spPr>
        </p:pic>
        <p:sp>
          <p:nvSpPr>
            <p:cNvPr id="99" name="object 99"/>
            <p:cNvSpPr/>
            <p:nvPr/>
          </p:nvSpPr>
          <p:spPr>
            <a:xfrm>
              <a:off x="7748259" y="1278684"/>
              <a:ext cx="6985" cy="55880"/>
            </a:xfrm>
            <a:custGeom>
              <a:avLst/>
              <a:gdLst/>
              <a:ahLst/>
              <a:cxnLst/>
              <a:rect l="l" t="t" r="r" b="b"/>
              <a:pathLst>
                <a:path w="6984" h="55880">
                  <a:moveTo>
                    <a:pt x="6542" y="55771"/>
                  </a:moveTo>
                  <a:lnTo>
                    <a:pt x="0" y="55771"/>
                  </a:lnTo>
                  <a:lnTo>
                    <a:pt x="0" y="0"/>
                  </a:lnTo>
                  <a:lnTo>
                    <a:pt x="6542" y="0"/>
                  </a:lnTo>
                  <a:lnTo>
                    <a:pt x="6542" y="557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0" name="object 100"/>
          <p:cNvPicPr/>
          <p:nvPr/>
        </p:nvPicPr>
        <p:blipFill>
          <a:blip r:embed="rId45" cstate="print"/>
          <a:stretch>
            <a:fillRect/>
          </a:stretch>
        </p:blipFill>
        <p:spPr>
          <a:xfrm>
            <a:off x="5981862" y="3670402"/>
            <a:ext cx="674420" cy="230762"/>
          </a:xfrm>
          <a:prstGeom prst="rect">
            <a:avLst/>
          </a:prstGeom>
        </p:spPr>
      </p:pic>
      <p:pic>
        <p:nvPicPr>
          <p:cNvPr id="101" name="object 101"/>
          <p:cNvPicPr/>
          <p:nvPr/>
        </p:nvPicPr>
        <p:blipFill>
          <a:blip r:embed="rId46" cstate="print"/>
          <a:stretch>
            <a:fillRect/>
          </a:stretch>
        </p:blipFill>
        <p:spPr>
          <a:xfrm>
            <a:off x="5981862" y="2161337"/>
            <a:ext cx="563926" cy="388066"/>
          </a:xfrm>
          <a:prstGeom prst="rect">
            <a:avLst/>
          </a:prstGeom>
        </p:spPr>
      </p:pic>
      <p:pic>
        <p:nvPicPr>
          <p:cNvPr id="102" name="object 102"/>
          <p:cNvPicPr/>
          <p:nvPr/>
        </p:nvPicPr>
        <p:blipFill>
          <a:blip r:embed="rId47" cstate="print"/>
          <a:stretch>
            <a:fillRect/>
          </a:stretch>
        </p:blipFill>
        <p:spPr>
          <a:xfrm>
            <a:off x="5981862" y="1832634"/>
            <a:ext cx="562835" cy="113101"/>
          </a:xfrm>
          <a:prstGeom prst="rect">
            <a:avLst/>
          </a:prstGeom>
        </p:spPr>
      </p:pic>
      <p:sp>
        <p:nvSpPr>
          <p:cNvPr id="103" name="object 103"/>
          <p:cNvSpPr/>
          <p:nvPr/>
        </p:nvSpPr>
        <p:spPr>
          <a:xfrm>
            <a:off x="7753868" y="1580590"/>
            <a:ext cx="6985" cy="55880"/>
          </a:xfrm>
          <a:custGeom>
            <a:avLst/>
            <a:gdLst/>
            <a:ahLst/>
            <a:cxnLst/>
            <a:rect l="l" t="t" r="r" b="b"/>
            <a:pathLst>
              <a:path w="6984" h="55880">
                <a:moveTo>
                  <a:pt x="6698" y="55771"/>
                </a:moveTo>
                <a:lnTo>
                  <a:pt x="0" y="55771"/>
                </a:lnTo>
                <a:lnTo>
                  <a:pt x="0" y="0"/>
                </a:lnTo>
                <a:lnTo>
                  <a:pt x="6698" y="0"/>
                </a:lnTo>
                <a:lnTo>
                  <a:pt x="6698" y="557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4" name="object 104"/>
          <p:cNvPicPr/>
          <p:nvPr/>
        </p:nvPicPr>
        <p:blipFill>
          <a:blip r:embed="rId48" cstate="print"/>
          <a:stretch>
            <a:fillRect/>
          </a:stretch>
        </p:blipFill>
        <p:spPr>
          <a:xfrm>
            <a:off x="4680470" y="4521513"/>
            <a:ext cx="534950" cy="113101"/>
          </a:xfrm>
          <a:prstGeom prst="rect">
            <a:avLst/>
          </a:prstGeom>
        </p:spPr>
      </p:pic>
      <p:pic>
        <p:nvPicPr>
          <p:cNvPr id="105" name="object 105"/>
          <p:cNvPicPr/>
          <p:nvPr/>
        </p:nvPicPr>
        <p:blipFill>
          <a:blip r:embed="rId49" cstate="print"/>
          <a:stretch>
            <a:fillRect/>
          </a:stretch>
        </p:blipFill>
        <p:spPr>
          <a:xfrm>
            <a:off x="5981862" y="3970909"/>
            <a:ext cx="632781" cy="234662"/>
          </a:xfrm>
          <a:prstGeom prst="rect">
            <a:avLst/>
          </a:prstGeom>
        </p:spPr>
      </p:pic>
      <p:pic>
        <p:nvPicPr>
          <p:cNvPr id="106" name="object 106"/>
          <p:cNvPicPr/>
          <p:nvPr/>
        </p:nvPicPr>
        <p:blipFill>
          <a:blip r:embed="rId50" cstate="print"/>
          <a:stretch>
            <a:fillRect/>
          </a:stretch>
        </p:blipFill>
        <p:spPr>
          <a:xfrm>
            <a:off x="7365817" y="1730145"/>
            <a:ext cx="544297" cy="72437"/>
          </a:xfrm>
          <a:prstGeom prst="rect">
            <a:avLst/>
          </a:prstGeom>
        </p:spPr>
      </p:pic>
      <p:pic>
        <p:nvPicPr>
          <p:cNvPr id="107" name="object 107"/>
          <p:cNvPicPr/>
          <p:nvPr/>
        </p:nvPicPr>
        <p:blipFill>
          <a:blip r:embed="rId51" cstate="print"/>
          <a:stretch>
            <a:fillRect/>
          </a:stretch>
        </p:blipFill>
        <p:spPr>
          <a:xfrm>
            <a:off x="4644173" y="1382538"/>
            <a:ext cx="639947" cy="359703"/>
          </a:xfrm>
          <a:prstGeom prst="rect">
            <a:avLst/>
          </a:prstGeom>
        </p:spPr>
      </p:pic>
      <p:pic>
        <p:nvPicPr>
          <p:cNvPr id="108" name="object 108"/>
          <p:cNvPicPr/>
          <p:nvPr/>
        </p:nvPicPr>
        <p:blipFill>
          <a:blip r:embed="rId52" cstate="print"/>
          <a:stretch>
            <a:fillRect/>
          </a:stretch>
        </p:blipFill>
        <p:spPr>
          <a:xfrm>
            <a:off x="7368466" y="1882341"/>
            <a:ext cx="407677" cy="56709"/>
          </a:xfrm>
          <a:prstGeom prst="rect">
            <a:avLst/>
          </a:prstGeom>
        </p:spPr>
      </p:pic>
      <p:pic>
        <p:nvPicPr>
          <p:cNvPr id="109" name="object 109"/>
          <p:cNvPicPr/>
          <p:nvPr/>
        </p:nvPicPr>
        <p:blipFill>
          <a:blip r:embed="rId53" cstate="print"/>
          <a:stretch>
            <a:fillRect/>
          </a:stretch>
        </p:blipFill>
        <p:spPr>
          <a:xfrm>
            <a:off x="7368466" y="2033294"/>
            <a:ext cx="476221" cy="71819"/>
          </a:xfrm>
          <a:prstGeom prst="rect">
            <a:avLst/>
          </a:prstGeom>
        </p:spPr>
      </p:pic>
      <p:pic>
        <p:nvPicPr>
          <p:cNvPr id="110" name="object 110"/>
          <p:cNvPicPr/>
          <p:nvPr/>
        </p:nvPicPr>
        <p:blipFill>
          <a:blip r:embed="rId54" cstate="print"/>
          <a:stretch>
            <a:fillRect/>
          </a:stretch>
        </p:blipFill>
        <p:spPr>
          <a:xfrm>
            <a:off x="5981862" y="3187350"/>
            <a:ext cx="691199" cy="113101"/>
          </a:xfrm>
          <a:prstGeom prst="rect">
            <a:avLst/>
          </a:prstGeom>
        </p:spPr>
      </p:pic>
      <p:pic>
        <p:nvPicPr>
          <p:cNvPr id="111" name="object 111"/>
          <p:cNvPicPr/>
          <p:nvPr/>
        </p:nvPicPr>
        <p:blipFill>
          <a:blip r:embed="rId55" cstate="print"/>
          <a:stretch>
            <a:fillRect/>
          </a:stretch>
        </p:blipFill>
        <p:spPr>
          <a:xfrm>
            <a:off x="7368466" y="2184247"/>
            <a:ext cx="464382" cy="71818"/>
          </a:xfrm>
          <a:prstGeom prst="rect">
            <a:avLst/>
          </a:prstGeom>
        </p:spPr>
      </p:pic>
      <p:sp>
        <p:nvSpPr>
          <p:cNvPr id="112" name="object 112"/>
          <p:cNvSpPr/>
          <p:nvPr/>
        </p:nvSpPr>
        <p:spPr>
          <a:xfrm>
            <a:off x="7362545" y="2334424"/>
            <a:ext cx="291465" cy="57785"/>
          </a:xfrm>
          <a:custGeom>
            <a:avLst/>
            <a:gdLst/>
            <a:ahLst/>
            <a:cxnLst/>
            <a:rect l="l" t="t" r="r" b="b"/>
            <a:pathLst>
              <a:path w="291465" h="57785">
                <a:moveTo>
                  <a:pt x="44551" y="635"/>
                </a:moveTo>
                <a:lnTo>
                  <a:pt x="0" y="635"/>
                </a:lnTo>
                <a:lnTo>
                  <a:pt x="0" y="7010"/>
                </a:lnTo>
                <a:lnTo>
                  <a:pt x="18529" y="7010"/>
                </a:lnTo>
                <a:lnTo>
                  <a:pt x="18529" y="56400"/>
                </a:lnTo>
                <a:lnTo>
                  <a:pt x="26009" y="56400"/>
                </a:lnTo>
                <a:lnTo>
                  <a:pt x="26009" y="7010"/>
                </a:lnTo>
                <a:lnTo>
                  <a:pt x="44551" y="7010"/>
                </a:lnTo>
                <a:lnTo>
                  <a:pt x="44551" y="635"/>
                </a:lnTo>
                <a:close/>
              </a:path>
              <a:path w="291465" h="57785">
                <a:moveTo>
                  <a:pt x="78511" y="35839"/>
                </a:moveTo>
                <a:lnTo>
                  <a:pt x="78359" y="33185"/>
                </a:lnTo>
                <a:lnTo>
                  <a:pt x="78168" y="32410"/>
                </a:lnTo>
                <a:lnTo>
                  <a:pt x="77800" y="30848"/>
                </a:lnTo>
                <a:lnTo>
                  <a:pt x="77673" y="30226"/>
                </a:lnTo>
                <a:lnTo>
                  <a:pt x="77266" y="27736"/>
                </a:lnTo>
                <a:lnTo>
                  <a:pt x="76174" y="25247"/>
                </a:lnTo>
                <a:lnTo>
                  <a:pt x="74968" y="23368"/>
                </a:lnTo>
                <a:lnTo>
                  <a:pt x="73558" y="21031"/>
                </a:lnTo>
                <a:lnTo>
                  <a:pt x="73367" y="20726"/>
                </a:lnTo>
                <a:lnTo>
                  <a:pt x="71348" y="18859"/>
                </a:lnTo>
                <a:lnTo>
                  <a:pt x="71348" y="32410"/>
                </a:lnTo>
                <a:lnTo>
                  <a:pt x="48133" y="32410"/>
                </a:lnTo>
                <a:lnTo>
                  <a:pt x="48285" y="30848"/>
                </a:lnTo>
                <a:lnTo>
                  <a:pt x="48602" y="29298"/>
                </a:lnTo>
                <a:lnTo>
                  <a:pt x="49225" y="27889"/>
                </a:lnTo>
                <a:lnTo>
                  <a:pt x="49695" y="26644"/>
                </a:lnTo>
                <a:lnTo>
                  <a:pt x="57950" y="21031"/>
                </a:lnTo>
                <a:lnTo>
                  <a:pt x="61366" y="21031"/>
                </a:lnTo>
                <a:lnTo>
                  <a:pt x="71348" y="32410"/>
                </a:lnTo>
                <a:lnTo>
                  <a:pt x="71348" y="18859"/>
                </a:lnTo>
                <a:lnTo>
                  <a:pt x="69011" y="17297"/>
                </a:lnTo>
                <a:lnTo>
                  <a:pt x="66675" y="15900"/>
                </a:lnTo>
                <a:lnTo>
                  <a:pt x="63703" y="15113"/>
                </a:lnTo>
                <a:lnTo>
                  <a:pt x="57327" y="15113"/>
                </a:lnTo>
                <a:lnTo>
                  <a:pt x="46570" y="21031"/>
                </a:lnTo>
                <a:lnTo>
                  <a:pt x="44856" y="22910"/>
                </a:lnTo>
                <a:lnTo>
                  <a:pt x="43459" y="25082"/>
                </a:lnTo>
                <a:lnTo>
                  <a:pt x="42519" y="27736"/>
                </a:lnTo>
                <a:lnTo>
                  <a:pt x="41592" y="30226"/>
                </a:lnTo>
                <a:lnTo>
                  <a:pt x="41224" y="32410"/>
                </a:lnTo>
                <a:lnTo>
                  <a:pt x="41275" y="39103"/>
                </a:lnTo>
                <a:lnTo>
                  <a:pt x="41744" y="42062"/>
                </a:lnTo>
                <a:lnTo>
                  <a:pt x="57327" y="57340"/>
                </a:lnTo>
                <a:lnTo>
                  <a:pt x="65112" y="57340"/>
                </a:lnTo>
                <a:lnTo>
                  <a:pt x="77724" y="43624"/>
                </a:lnTo>
                <a:lnTo>
                  <a:pt x="71183" y="43624"/>
                </a:lnTo>
                <a:lnTo>
                  <a:pt x="70561" y="46278"/>
                </a:lnTo>
                <a:lnTo>
                  <a:pt x="69469" y="48298"/>
                </a:lnTo>
                <a:lnTo>
                  <a:pt x="67602" y="49542"/>
                </a:lnTo>
                <a:lnTo>
                  <a:pt x="65887" y="50952"/>
                </a:lnTo>
                <a:lnTo>
                  <a:pt x="63550" y="51574"/>
                </a:lnTo>
                <a:lnTo>
                  <a:pt x="58572" y="51574"/>
                </a:lnTo>
                <a:lnTo>
                  <a:pt x="56692" y="51104"/>
                </a:lnTo>
                <a:lnTo>
                  <a:pt x="54991" y="50482"/>
                </a:lnTo>
                <a:lnTo>
                  <a:pt x="53428" y="49707"/>
                </a:lnTo>
                <a:lnTo>
                  <a:pt x="52031" y="48768"/>
                </a:lnTo>
                <a:lnTo>
                  <a:pt x="51092" y="47523"/>
                </a:lnTo>
                <a:lnTo>
                  <a:pt x="49999" y="46278"/>
                </a:lnTo>
                <a:lnTo>
                  <a:pt x="49225" y="44869"/>
                </a:lnTo>
                <a:lnTo>
                  <a:pt x="48285" y="41757"/>
                </a:lnTo>
                <a:lnTo>
                  <a:pt x="48133" y="40043"/>
                </a:lnTo>
                <a:lnTo>
                  <a:pt x="48133" y="38176"/>
                </a:lnTo>
                <a:lnTo>
                  <a:pt x="78359" y="38176"/>
                </a:lnTo>
                <a:lnTo>
                  <a:pt x="78511" y="35839"/>
                </a:lnTo>
                <a:close/>
              </a:path>
              <a:path w="291465" h="57785">
                <a:moveTo>
                  <a:pt x="118694" y="27736"/>
                </a:moveTo>
                <a:lnTo>
                  <a:pt x="115735" y="19329"/>
                </a:lnTo>
                <a:lnTo>
                  <a:pt x="114655" y="17919"/>
                </a:lnTo>
                <a:lnTo>
                  <a:pt x="113245" y="16992"/>
                </a:lnTo>
                <a:lnTo>
                  <a:pt x="111379" y="16205"/>
                </a:lnTo>
                <a:lnTo>
                  <a:pt x="109664" y="15582"/>
                </a:lnTo>
                <a:lnTo>
                  <a:pt x="107327" y="15113"/>
                </a:lnTo>
                <a:lnTo>
                  <a:pt x="98755" y="15113"/>
                </a:lnTo>
                <a:lnTo>
                  <a:pt x="94399" y="17614"/>
                </a:lnTo>
                <a:lnTo>
                  <a:pt x="91592" y="22440"/>
                </a:lnTo>
                <a:lnTo>
                  <a:pt x="91440" y="22440"/>
                </a:lnTo>
                <a:lnTo>
                  <a:pt x="91440" y="16052"/>
                </a:lnTo>
                <a:lnTo>
                  <a:pt x="85204" y="16052"/>
                </a:lnTo>
                <a:lnTo>
                  <a:pt x="85204" y="56400"/>
                </a:lnTo>
                <a:lnTo>
                  <a:pt x="91909" y="56400"/>
                </a:lnTo>
                <a:lnTo>
                  <a:pt x="91909" y="31788"/>
                </a:lnTo>
                <a:lnTo>
                  <a:pt x="92062" y="30073"/>
                </a:lnTo>
                <a:lnTo>
                  <a:pt x="92684" y="28511"/>
                </a:lnTo>
                <a:lnTo>
                  <a:pt x="93154" y="27114"/>
                </a:lnTo>
                <a:lnTo>
                  <a:pt x="93776" y="25704"/>
                </a:lnTo>
                <a:lnTo>
                  <a:pt x="94869" y="24625"/>
                </a:lnTo>
                <a:lnTo>
                  <a:pt x="95796" y="23368"/>
                </a:lnTo>
                <a:lnTo>
                  <a:pt x="97040" y="22593"/>
                </a:lnTo>
                <a:lnTo>
                  <a:pt x="98602" y="21971"/>
                </a:lnTo>
                <a:lnTo>
                  <a:pt x="100012" y="21348"/>
                </a:lnTo>
                <a:lnTo>
                  <a:pt x="101714" y="21031"/>
                </a:lnTo>
                <a:lnTo>
                  <a:pt x="106387" y="21031"/>
                </a:lnTo>
                <a:lnTo>
                  <a:pt x="108267" y="21666"/>
                </a:lnTo>
                <a:lnTo>
                  <a:pt x="109816" y="23215"/>
                </a:lnTo>
                <a:lnTo>
                  <a:pt x="111379" y="24625"/>
                </a:lnTo>
                <a:lnTo>
                  <a:pt x="112001" y="26644"/>
                </a:lnTo>
                <a:lnTo>
                  <a:pt x="112001" y="56400"/>
                </a:lnTo>
                <a:lnTo>
                  <a:pt x="118694" y="56400"/>
                </a:lnTo>
                <a:lnTo>
                  <a:pt x="118694" y="27736"/>
                </a:lnTo>
                <a:close/>
              </a:path>
              <a:path w="291465" h="57785">
                <a:moveTo>
                  <a:pt x="165747" y="33337"/>
                </a:moveTo>
                <a:lnTo>
                  <a:pt x="158508" y="18948"/>
                </a:lnTo>
                <a:lnTo>
                  <a:pt x="158508" y="33337"/>
                </a:lnTo>
                <a:lnTo>
                  <a:pt x="158496" y="39268"/>
                </a:lnTo>
                <a:lnTo>
                  <a:pt x="150952" y="50482"/>
                </a:lnTo>
                <a:lnTo>
                  <a:pt x="149390" y="51257"/>
                </a:lnTo>
                <a:lnTo>
                  <a:pt x="147828" y="51574"/>
                </a:lnTo>
                <a:lnTo>
                  <a:pt x="144399" y="51574"/>
                </a:lnTo>
                <a:lnTo>
                  <a:pt x="142684" y="51257"/>
                </a:lnTo>
                <a:lnTo>
                  <a:pt x="141287" y="50482"/>
                </a:lnTo>
                <a:lnTo>
                  <a:pt x="139725" y="49860"/>
                </a:lnTo>
                <a:lnTo>
                  <a:pt x="138328" y="48920"/>
                </a:lnTo>
                <a:lnTo>
                  <a:pt x="137236" y="47523"/>
                </a:lnTo>
                <a:lnTo>
                  <a:pt x="135991" y="46278"/>
                </a:lnTo>
                <a:lnTo>
                  <a:pt x="135216" y="44716"/>
                </a:lnTo>
                <a:lnTo>
                  <a:pt x="134594" y="42849"/>
                </a:lnTo>
                <a:lnTo>
                  <a:pt x="133807" y="40982"/>
                </a:lnTo>
                <a:lnTo>
                  <a:pt x="133578" y="39268"/>
                </a:lnTo>
                <a:lnTo>
                  <a:pt x="133565" y="33337"/>
                </a:lnTo>
                <a:lnTo>
                  <a:pt x="133807" y="31635"/>
                </a:lnTo>
                <a:lnTo>
                  <a:pt x="134594" y="29756"/>
                </a:lnTo>
                <a:lnTo>
                  <a:pt x="135216" y="27889"/>
                </a:lnTo>
                <a:lnTo>
                  <a:pt x="144399" y="21031"/>
                </a:lnTo>
                <a:lnTo>
                  <a:pt x="147828" y="21031"/>
                </a:lnTo>
                <a:lnTo>
                  <a:pt x="158508" y="33337"/>
                </a:lnTo>
                <a:lnTo>
                  <a:pt x="158508" y="18948"/>
                </a:lnTo>
                <a:lnTo>
                  <a:pt x="157022" y="17919"/>
                </a:lnTo>
                <a:lnTo>
                  <a:pt x="154533" y="16827"/>
                </a:lnTo>
                <a:lnTo>
                  <a:pt x="152196" y="15735"/>
                </a:lnTo>
                <a:lnTo>
                  <a:pt x="149237" y="15113"/>
                </a:lnTo>
                <a:lnTo>
                  <a:pt x="142849" y="15113"/>
                </a:lnTo>
                <a:lnTo>
                  <a:pt x="140042" y="15735"/>
                </a:lnTo>
                <a:lnTo>
                  <a:pt x="137706" y="16827"/>
                </a:lnTo>
                <a:lnTo>
                  <a:pt x="135216" y="17919"/>
                </a:lnTo>
                <a:lnTo>
                  <a:pt x="126492" y="33337"/>
                </a:lnTo>
                <a:lnTo>
                  <a:pt x="126492" y="39268"/>
                </a:lnTo>
                <a:lnTo>
                  <a:pt x="137706" y="55626"/>
                </a:lnTo>
                <a:lnTo>
                  <a:pt x="140042" y="56705"/>
                </a:lnTo>
                <a:lnTo>
                  <a:pt x="142849" y="57340"/>
                </a:lnTo>
                <a:lnTo>
                  <a:pt x="149237" y="57340"/>
                </a:lnTo>
                <a:lnTo>
                  <a:pt x="152196" y="56705"/>
                </a:lnTo>
                <a:lnTo>
                  <a:pt x="154533" y="55626"/>
                </a:lnTo>
                <a:lnTo>
                  <a:pt x="157022" y="54686"/>
                </a:lnTo>
                <a:lnTo>
                  <a:pt x="165747" y="39268"/>
                </a:lnTo>
                <a:lnTo>
                  <a:pt x="165747" y="33337"/>
                </a:lnTo>
                <a:close/>
              </a:path>
              <a:path w="291465" h="57785">
                <a:moveTo>
                  <a:pt x="191757" y="622"/>
                </a:moveTo>
                <a:lnTo>
                  <a:pt x="191135" y="469"/>
                </a:lnTo>
                <a:lnTo>
                  <a:pt x="189585" y="165"/>
                </a:lnTo>
                <a:lnTo>
                  <a:pt x="188798" y="165"/>
                </a:lnTo>
                <a:lnTo>
                  <a:pt x="188023" y="0"/>
                </a:lnTo>
                <a:lnTo>
                  <a:pt x="183819" y="0"/>
                </a:lnTo>
                <a:lnTo>
                  <a:pt x="181013" y="939"/>
                </a:lnTo>
                <a:lnTo>
                  <a:pt x="177279" y="4368"/>
                </a:lnTo>
                <a:lnTo>
                  <a:pt x="176453" y="6553"/>
                </a:lnTo>
                <a:lnTo>
                  <a:pt x="176339" y="16052"/>
                </a:lnTo>
                <a:lnTo>
                  <a:pt x="169481" y="16052"/>
                </a:lnTo>
                <a:lnTo>
                  <a:pt x="169481" y="21971"/>
                </a:lnTo>
                <a:lnTo>
                  <a:pt x="176339" y="21971"/>
                </a:lnTo>
                <a:lnTo>
                  <a:pt x="176339" y="56400"/>
                </a:lnTo>
                <a:lnTo>
                  <a:pt x="182880" y="56400"/>
                </a:lnTo>
                <a:lnTo>
                  <a:pt x="182880" y="21971"/>
                </a:lnTo>
                <a:lnTo>
                  <a:pt x="190665" y="21971"/>
                </a:lnTo>
                <a:lnTo>
                  <a:pt x="190665" y="16052"/>
                </a:lnTo>
                <a:lnTo>
                  <a:pt x="182880" y="16052"/>
                </a:lnTo>
                <a:lnTo>
                  <a:pt x="182880" y="8724"/>
                </a:lnTo>
                <a:lnTo>
                  <a:pt x="183349" y="7480"/>
                </a:lnTo>
                <a:lnTo>
                  <a:pt x="184289" y="6858"/>
                </a:lnTo>
                <a:lnTo>
                  <a:pt x="185064" y="6235"/>
                </a:lnTo>
                <a:lnTo>
                  <a:pt x="186309" y="5930"/>
                </a:lnTo>
                <a:lnTo>
                  <a:pt x="189115" y="5930"/>
                </a:lnTo>
                <a:lnTo>
                  <a:pt x="189890" y="6083"/>
                </a:lnTo>
                <a:lnTo>
                  <a:pt x="190512" y="6083"/>
                </a:lnTo>
                <a:lnTo>
                  <a:pt x="191135" y="6235"/>
                </a:lnTo>
                <a:lnTo>
                  <a:pt x="191757" y="6553"/>
                </a:lnTo>
                <a:lnTo>
                  <a:pt x="191757" y="5930"/>
                </a:lnTo>
                <a:lnTo>
                  <a:pt x="191757" y="622"/>
                </a:lnTo>
                <a:close/>
              </a:path>
              <a:path w="291465" h="57785">
                <a:moveTo>
                  <a:pt x="203606" y="16052"/>
                </a:moveTo>
                <a:lnTo>
                  <a:pt x="197053" y="16052"/>
                </a:lnTo>
                <a:lnTo>
                  <a:pt x="197053" y="56400"/>
                </a:lnTo>
                <a:lnTo>
                  <a:pt x="203606" y="56400"/>
                </a:lnTo>
                <a:lnTo>
                  <a:pt x="203606" y="16052"/>
                </a:lnTo>
                <a:close/>
              </a:path>
              <a:path w="291465" h="57785">
                <a:moveTo>
                  <a:pt x="203606" y="622"/>
                </a:moveTo>
                <a:lnTo>
                  <a:pt x="197053" y="622"/>
                </a:lnTo>
                <a:lnTo>
                  <a:pt x="197053" y="8890"/>
                </a:lnTo>
                <a:lnTo>
                  <a:pt x="203606" y="8890"/>
                </a:lnTo>
                <a:lnTo>
                  <a:pt x="203606" y="622"/>
                </a:lnTo>
                <a:close/>
              </a:path>
              <a:path w="291465" h="57785">
                <a:moveTo>
                  <a:pt x="246913" y="16052"/>
                </a:moveTo>
                <a:lnTo>
                  <a:pt x="240055" y="16052"/>
                </a:lnTo>
                <a:lnTo>
                  <a:pt x="228993" y="49695"/>
                </a:lnTo>
                <a:lnTo>
                  <a:pt x="228841" y="49695"/>
                </a:lnTo>
                <a:lnTo>
                  <a:pt x="217462" y="16052"/>
                </a:lnTo>
                <a:lnTo>
                  <a:pt x="210146" y="16052"/>
                </a:lnTo>
                <a:lnTo>
                  <a:pt x="225094" y="56400"/>
                </a:lnTo>
                <a:lnTo>
                  <a:pt x="232257" y="56400"/>
                </a:lnTo>
                <a:lnTo>
                  <a:pt x="246913" y="16052"/>
                </a:lnTo>
                <a:close/>
              </a:path>
              <a:path w="291465" h="57785">
                <a:moveTo>
                  <a:pt x="260146" y="16052"/>
                </a:moveTo>
                <a:lnTo>
                  <a:pt x="253453" y="16052"/>
                </a:lnTo>
                <a:lnTo>
                  <a:pt x="253453" y="56400"/>
                </a:lnTo>
                <a:lnTo>
                  <a:pt x="260146" y="56400"/>
                </a:lnTo>
                <a:lnTo>
                  <a:pt x="260146" y="16052"/>
                </a:lnTo>
                <a:close/>
              </a:path>
              <a:path w="291465" h="57785">
                <a:moveTo>
                  <a:pt x="260146" y="622"/>
                </a:moveTo>
                <a:lnTo>
                  <a:pt x="253453" y="622"/>
                </a:lnTo>
                <a:lnTo>
                  <a:pt x="253453" y="8890"/>
                </a:lnTo>
                <a:lnTo>
                  <a:pt x="260146" y="8890"/>
                </a:lnTo>
                <a:lnTo>
                  <a:pt x="260146" y="622"/>
                </a:lnTo>
                <a:close/>
              </a:path>
              <a:path w="291465" h="57785">
                <a:moveTo>
                  <a:pt x="291465" y="15113"/>
                </a:moveTo>
                <a:lnTo>
                  <a:pt x="287883" y="15113"/>
                </a:lnTo>
                <a:lnTo>
                  <a:pt x="284911" y="15735"/>
                </a:lnTo>
                <a:lnTo>
                  <a:pt x="280250" y="18859"/>
                </a:lnTo>
                <a:lnTo>
                  <a:pt x="278218" y="21348"/>
                </a:lnTo>
                <a:lnTo>
                  <a:pt x="276656" y="24612"/>
                </a:lnTo>
                <a:lnTo>
                  <a:pt x="276504" y="24612"/>
                </a:lnTo>
                <a:lnTo>
                  <a:pt x="276504" y="16052"/>
                </a:lnTo>
                <a:lnTo>
                  <a:pt x="270268" y="16052"/>
                </a:lnTo>
                <a:lnTo>
                  <a:pt x="270268" y="56400"/>
                </a:lnTo>
                <a:lnTo>
                  <a:pt x="276821" y="56400"/>
                </a:lnTo>
                <a:lnTo>
                  <a:pt x="276821" y="35839"/>
                </a:lnTo>
                <a:lnTo>
                  <a:pt x="277126" y="33502"/>
                </a:lnTo>
                <a:lnTo>
                  <a:pt x="288810" y="22123"/>
                </a:lnTo>
                <a:lnTo>
                  <a:pt x="291465" y="22123"/>
                </a:lnTo>
                <a:lnTo>
                  <a:pt x="291465" y="151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3" name="object 113"/>
          <p:cNvPicPr/>
          <p:nvPr/>
        </p:nvPicPr>
        <p:blipFill>
          <a:blip r:embed="rId56" cstate="print"/>
          <a:stretch>
            <a:fillRect/>
          </a:stretch>
        </p:blipFill>
        <p:spPr>
          <a:xfrm>
            <a:off x="7362546" y="2485377"/>
            <a:ext cx="262957" cy="57331"/>
          </a:xfrm>
          <a:prstGeom prst="rect">
            <a:avLst/>
          </a:prstGeom>
        </p:spPr>
      </p:pic>
      <p:pic>
        <p:nvPicPr>
          <p:cNvPr id="114" name="object 114"/>
          <p:cNvPicPr/>
          <p:nvPr/>
        </p:nvPicPr>
        <p:blipFill>
          <a:blip r:embed="rId57" cstate="print"/>
          <a:stretch>
            <a:fillRect/>
          </a:stretch>
        </p:blipFill>
        <p:spPr>
          <a:xfrm>
            <a:off x="5974851" y="4276680"/>
            <a:ext cx="564082" cy="233153"/>
          </a:xfrm>
          <a:prstGeom prst="rect">
            <a:avLst/>
          </a:prstGeom>
        </p:spPr>
      </p:pic>
      <p:sp>
        <p:nvSpPr>
          <p:cNvPr id="115" name="object 115"/>
          <p:cNvSpPr/>
          <p:nvPr/>
        </p:nvSpPr>
        <p:spPr>
          <a:xfrm>
            <a:off x="7636253" y="2486000"/>
            <a:ext cx="6985" cy="55880"/>
          </a:xfrm>
          <a:custGeom>
            <a:avLst/>
            <a:gdLst/>
            <a:ahLst/>
            <a:cxnLst/>
            <a:rect l="l" t="t" r="r" b="b"/>
            <a:pathLst>
              <a:path w="6984" h="55880">
                <a:moveTo>
                  <a:pt x="6698" y="55771"/>
                </a:moveTo>
                <a:lnTo>
                  <a:pt x="0" y="55771"/>
                </a:lnTo>
                <a:lnTo>
                  <a:pt x="0" y="0"/>
                </a:lnTo>
                <a:lnTo>
                  <a:pt x="6698" y="0"/>
                </a:lnTo>
                <a:lnTo>
                  <a:pt x="6698" y="557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6" name="object 116"/>
          <p:cNvPicPr/>
          <p:nvPr/>
        </p:nvPicPr>
        <p:blipFill>
          <a:blip r:embed="rId58" cstate="print"/>
          <a:stretch>
            <a:fillRect/>
          </a:stretch>
        </p:blipFill>
        <p:spPr>
          <a:xfrm>
            <a:off x="7368466" y="2636954"/>
            <a:ext cx="351129" cy="56553"/>
          </a:xfrm>
          <a:prstGeom prst="rect">
            <a:avLst/>
          </a:prstGeom>
        </p:spPr>
      </p:pic>
      <p:pic>
        <p:nvPicPr>
          <p:cNvPr id="117" name="object 117"/>
          <p:cNvPicPr/>
          <p:nvPr/>
        </p:nvPicPr>
        <p:blipFill>
          <a:blip r:embed="rId59" cstate="print"/>
          <a:stretch>
            <a:fillRect/>
          </a:stretch>
        </p:blipFill>
        <p:spPr>
          <a:xfrm>
            <a:off x="7368466" y="2787909"/>
            <a:ext cx="460643" cy="71974"/>
          </a:xfrm>
          <a:prstGeom prst="rect">
            <a:avLst/>
          </a:prstGeom>
        </p:spPr>
      </p:pic>
      <p:pic>
        <p:nvPicPr>
          <p:cNvPr id="118" name="object 118"/>
          <p:cNvPicPr/>
          <p:nvPr/>
        </p:nvPicPr>
        <p:blipFill>
          <a:blip r:embed="rId60" cstate="print"/>
          <a:stretch>
            <a:fillRect/>
          </a:stretch>
        </p:blipFill>
        <p:spPr>
          <a:xfrm>
            <a:off x="5974851" y="4728142"/>
            <a:ext cx="584022" cy="231449"/>
          </a:xfrm>
          <a:prstGeom prst="rect">
            <a:avLst/>
          </a:prstGeom>
        </p:spPr>
      </p:pic>
      <p:pic>
        <p:nvPicPr>
          <p:cNvPr id="119" name="object 119"/>
          <p:cNvPicPr/>
          <p:nvPr/>
        </p:nvPicPr>
        <p:blipFill>
          <a:blip r:embed="rId61" cstate="print"/>
          <a:stretch>
            <a:fillRect/>
          </a:stretch>
        </p:blipFill>
        <p:spPr>
          <a:xfrm>
            <a:off x="7361923" y="2938701"/>
            <a:ext cx="670480" cy="56711"/>
          </a:xfrm>
          <a:prstGeom prst="rect">
            <a:avLst/>
          </a:prstGeom>
        </p:spPr>
      </p:pic>
      <p:pic>
        <p:nvPicPr>
          <p:cNvPr id="120" name="object 120"/>
          <p:cNvPicPr/>
          <p:nvPr/>
        </p:nvPicPr>
        <p:blipFill>
          <a:blip r:embed="rId62" cstate="print"/>
          <a:stretch>
            <a:fillRect/>
          </a:stretch>
        </p:blipFill>
        <p:spPr>
          <a:xfrm>
            <a:off x="7368466" y="3089654"/>
            <a:ext cx="429954" cy="72131"/>
          </a:xfrm>
          <a:prstGeom prst="rect">
            <a:avLst/>
          </a:prstGeom>
        </p:spPr>
      </p:pic>
      <p:pic>
        <p:nvPicPr>
          <p:cNvPr id="121" name="object 121"/>
          <p:cNvPicPr/>
          <p:nvPr/>
        </p:nvPicPr>
        <p:blipFill>
          <a:blip r:embed="rId63" cstate="print"/>
          <a:stretch>
            <a:fillRect/>
          </a:stretch>
        </p:blipFill>
        <p:spPr>
          <a:xfrm>
            <a:off x="7368622" y="3239987"/>
            <a:ext cx="344586" cy="57174"/>
          </a:xfrm>
          <a:prstGeom prst="rect">
            <a:avLst/>
          </a:prstGeom>
        </p:spPr>
      </p:pic>
      <p:pic>
        <p:nvPicPr>
          <p:cNvPr id="122" name="object 122"/>
          <p:cNvPicPr/>
          <p:nvPr/>
        </p:nvPicPr>
        <p:blipFill>
          <a:blip r:embed="rId64" cstate="print"/>
          <a:stretch>
            <a:fillRect/>
          </a:stretch>
        </p:blipFill>
        <p:spPr>
          <a:xfrm>
            <a:off x="7204896" y="1405931"/>
            <a:ext cx="540870" cy="245700"/>
          </a:xfrm>
          <a:prstGeom prst="rect">
            <a:avLst/>
          </a:prstGeom>
        </p:spPr>
      </p:pic>
      <p:sp>
        <p:nvSpPr>
          <p:cNvPr id="123" name="object 123"/>
          <p:cNvSpPr/>
          <p:nvPr/>
        </p:nvSpPr>
        <p:spPr>
          <a:xfrm>
            <a:off x="7719440" y="3542515"/>
            <a:ext cx="6985" cy="55880"/>
          </a:xfrm>
          <a:custGeom>
            <a:avLst/>
            <a:gdLst/>
            <a:ahLst/>
            <a:cxnLst/>
            <a:rect l="l" t="t" r="r" b="b"/>
            <a:pathLst>
              <a:path w="6984" h="55879">
                <a:moveTo>
                  <a:pt x="6698" y="55615"/>
                </a:moveTo>
                <a:lnTo>
                  <a:pt x="0" y="55615"/>
                </a:lnTo>
                <a:lnTo>
                  <a:pt x="0" y="0"/>
                </a:lnTo>
                <a:lnTo>
                  <a:pt x="6698" y="0"/>
                </a:lnTo>
                <a:lnTo>
                  <a:pt x="6698" y="556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667409" y="3823548"/>
            <a:ext cx="6985" cy="55880"/>
          </a:xfrm>
          <a:custGeom>
            <a:avLst/>
            <a:gdLst/>
            <a:ahLst/>
            <a:cxnLst/>
            <a:rect l="l" t="t" r="r" b="b"/>
            <a:pathLst>
              <a:path w="6984" h="55879">
                <a:moveTo>
                  <a:pt x="6698" y="55615"/>
                </a:moveTo>
                <a:lnTo>
                  <a:pt x="0" y="55615"/>
                </a:lnTo>
                <a:lnTo>
                  <a:pt x="0" y="0"/>
                </a:lnTo>
                <a:lnTo>
                  <a:pt x="6698" y="0"/>
                </a:lnTo>
                <a:lnTo>
                  <a:pt x="6698" y="556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5" name="object 125"/>
          <p:cNvPicPr/>
          <p:nvPr/>
        </p:nvPicPr>
        <p:blipFill>
          <a:blip r:embed="rId65" cstate="print"/>
          <a:stretch>
            <a:fillRect/>
          </a:stretch>
        </p:blipFill>
        <p:spPr>
          <a:xfrm>
            <a:off x="6849093" y="4277044"/>
            <a:ext cx="124624" cy="56083"/>
          </a:xfrm>
          <a:prstGeom prst="rect">
            <a:avLst/>
          </a:prstGeom>
        </p:spPr>
      </p:pic>
      <p:sp>
        <p:nvSpPr>
          <p:cNvPr id="126" name="object 126"/>
          <p:cNvSpPr/>
          <p:nvPr/>
        </p:nvSpPr>
        <p:spPr>
          <a:xfrm>
            <a:off x="6849085" y="4428007"/>
            <a:ext cx="125095" cy="56515"/>
          </a:xfrm>
          <a:custGeom>
            <a:avLst/>
            <a:gdLst/>
            <a:ahLst/>
            <a:cxnLst/>
            <a:rect l="l" t="t" r="r" b="b"/>
            <a:pathLst>
              <a:path w="125095" h="56514">
                <a:moveTo>
                  <a:pt x="36766" y="13246"/>
                </a:moveTo>
                <a:lnTo>
                  <a:pt x="36296" y="10909"/>
                </a:lnTo>
                <a:lnTo>
                  <a:pt x="35369" y="9029"/>
                </a:lnTo>
                <a:lnTo>
                  <a:pt x="34429" y="7010"/>
                </a:lnTo>
                <a:lnTo>
                  <a:pt x="33185" y="5295"/>
                </a:lnTo>
                <a:lnTo>
                  <a:pt x="31623" y="4051"/>
                </a:lnTo>
                <a:lnTo>
                  <a:pt x="30073" y="2654"/>
                </a:lnTo>
                <a:lnTo>
                  <a:pt x="28359" y="1714"/>
                </a:lnTo>
                <a:lnTo>
                  <a:pt x="26174" y="939"/>
                </a:lnTo>
                <a:lnTo>
                  <a:pt x="24142" y="317"/>
                </a:lnTo>
                <a:lnTo>
                  <a:pt x="21805" y="0"/>
                </a:lnTo>
                <a:lnTo>
                  <a:pt x="16510" y="0"/>
                </a:lnTo>
                <a:lnTo>
                  <a:pt x="5918" y="5448"/>
                </a:lnTo>
                <a:lnTo>
                  <a:pt x="4368" y="7327"/>
                </a:lnTo>
                <a:lnTo>
                  <a:pt x="3124" y="9347"/>
                </a:lnTo>
                <a:lnTo>
                  <a:pt x="2489" y="11684"/>
                </a:lnTo>
                <a:lnTo>
                  <a:pt x="1714" y="14173"/>
                </a:lnTo>
                <a:lnTo>
                  <a:pt x="1409" y="16675"/>
                </a:lnTo>
                <a:lnTo>
                  <a:pt x="1562" y="19469"/>
                </a:lnTo>
                <a:lnTo>
                  <a:pt x="8255" y="19469"/>
                </a:lnTo>
                <a:lnTo>
                  <a:pt x="8102" y="17919"/>
                </a:lnTo>
                <a:lnTo>
                  <a:pt x="8724" y="14490"/>
                </a:lnTo>
                <a:lnTo>
                  <a:pt x="16979" y="5765"/>
                </a:lnTo>
                <a:lnTo>
                  <a:pt x="20408" y="5765"/>
                </a:lnTo>
                <a:lnTo>
                  <a:pt x="26644" y="8572"/>
                </a:lnTo>
                <a:lnTo>
                  <a:pt x="27571" y="9347"/>
                </a:lnTo>
                <a:lnTo>
                  <a:pt x="28359" y="10439"/>
                </a:lnTo>
                <a:lnTo>
                  <a:pt x="28816" y="11684"/>
                </a:lnTo>
                <a:lnTo>
                  <a:pt x="29451" y="12928"/>
                </a:lnTo>
                <a:lnTo>
                  <a:pt x="29756" y="14338"/>
                </a:lnTo>
                <a:lnTo>
                  <a:pt x="29756" y="17754"/>
                </a:lnTo>
                <a:lnTo>
                  <a:pt x="26174" y="24930"/>
                </a:lnTo>
                <a:lnTo>
                  <a:pt x="25082" y="26174"/>
                </a:lnTo>
                <a:lnTo>
                  <a:pt x="23520" y="27419"/>
                </a:lnTo>
                <a:lnTo>
                  <a:pt x="21805" y="28511"/>
                </a:lnTo>
                <a:lnTo>
                  <a:pt x="19939" y="29756"/>
                </a:lnTo>
                <a:lnTo>
                  <a:pt x="17919" y="31153"/>
                </a:lnTo>
                <a:lnTo>
                  <a:pt x="15582" y="32715"/>
                </a:lnTo>
                <a:lnTo>
                  <a:pt x="13550" y="33807"/>
                </a:lnTo>
                <a:lnTo>
                  <a:pt x="11836" y="35052"/>
                </a:lnTo>
                <a:lnTo>
                  <a:pt x="1866" y="46888"/>
                </a:lnTo>
                <a:lnTo>
                  <a:pt x="939" y="49225"/>
                </a:lnTo>
                <a:lnTo>
                  <a:pt x="317" y="52031"/>
                </a:lnTo>
                <a:lnTo>
                  <a:pt x="0" y="55308"/>
                </a:lnTo>
                <a:lnTo>
                  <a:pt x="36144" y="55308"/>
                </a:lnTo>
                <a:lnTo>
                  <a:pt x="36144" y="49390"/>
                </a:lnTo>
                <a:lnTo>
                  <a:pt x="7797" y="49390"/>
                </a:lnTo>
                <a:lnTo>
                  <a:pt x="8102" y="47675"/>
                </a:lnTo>
                <a:lnTo>
                  <a:pt x="8724" y="46113"/>
                </a:lnTo>
                <a:lnTo>
                  <a:pt x="9817" y="44869"/>
                </a:lnTo>
                <a:lnTo>
                  <a:pt x="10756" y="43459"/>
                </a:lnTo>
                <a:lnTo>
                  <a:pt x="12001" y="42379"/>
                </a:lnTo>
                <a:lnTo>
                  <a:pt x="13398" y="41122"/>
                </a:lnTo>
                <a:lnTo>
                  <a:pt x="14795" y="40043"/>
                </a:lnTo>
                <a:lnTo>
                  <a:pt x="16357" y="38950"/>
                </a:lnTo>
                <a:lnTo>
                  <a:pt x="18072" y="37858"/>
                </a:lnTo>
                <a:lnTo>
                  <a:pt x="19786" y="36918"/>
                </a:lnTo>
                <a:lnTo>
                  <a:pt x="21653" y="35826"/>
                </a:lnTo>
                <a:lnTo>
                  <a:pt x="23368" y="34899"/>
                </a:lnTo>
                <a:lnTo>
                  <a:pt x="25082" y="33807"/>
                </a:lnTo>
                <a:lnTo>
                  <a:pt x="26644" y="32562"/>
                </a:lnTo>
                <a:lnTo>
                  <a:pt x="28359" y="31318"/>
                </a:lnTo>
                <a:lnTo>
                  <a:pt x="29908" y="30226"/>
                </a:lnTo>
                <a:lnTo>
                  <a:pt x="31318" y="28816"/>
                </a:lnTo>
                <a:lnTo>
                  <a:pt x="32562" y="27266"/>
                </a:lnTo>
                <a:lnTo>
                  <a:pt x="33807" y="25857"/>
                </a:lnTo>
                <a:lnTo>
                  <a:pt x="34899" y="24142"/>
                </a:lnTo>
                <a:lnTo>
                  <a:pt x="35674" y="22275"/>
                </a:lnTo>
                <a:lnTo>
                  <a:pt x="36296" y="20408"/>
                </a:lnTo>
                <a:lnTo>
                  <a:pt x="36766" y="18224"/>
                </a:lnTo>
                <a:lnTo>
                  <a:pt x="36766" y="13246"/>
                </a:lnTo>
                <a:close/>
              </a:path>
              <a:path w="125095" h="56514">
                <a:moveTo>
                  <a:pt x="81788" y="36449"/>
                </a:moveTo>
                <a:lnTo>
                  <a:pt x="74307" y="36449"/>
                </a:lnTo>
                <a:lnTo>
                  <a:pt x="74307" y="9347"/>
                </a:lnTo>
                <a:lnTo>
                  <a:pt x="74307" y="0"/>
                </a:lnTo>
                <a:lnTo>
                  <a:pt x="69011" y="0"/>
                </a:lnTo>
                <a:lnTo>
                  <a:pt x="68084" y="1333"/>
                </a:lnTo>
                <a:lnTo>
                  <a:pt x="68084" y="9347"/>
                </a:lnTo>
                <a:lnTo>
                  <a:pt x="68084" y="36449"/>
                </a:lnTo>
                <a:lnTo>
                  <a:pt x="49390" y="36449"/>
                </a:lnTo>
                <a:lnTo>
                  <a:pt x="67919" y="9347"/>
                </a:lnTo>
                <a:lnTo>
                  <a:pt x="68084" y="9347"/>
                </a:lnTo>
                <a:lnTo>
                  <a:pt x="68084" y="1333"/>
                </a:lnTo>
                <a:lnTo>
                  <a:pt x="43776" y="35991"/>
                </a:lnTo>
                <a:lnTo>
                  <a:pt x="43776" y="42379"/>
                </a:lnTo>
                <a:lnTo>
                  <a:pt x="68084" y="42379"/>
                </a:lnTo>
                <a:lnTo>
                  <a:pt x="68084" y="55308"/>
                </a:lnTo>
                <a:lnTo>
                  <a:pt x="74307" y="55308"/>
                </a:lnTo>
                <a:lnTo>
                  <a:pt x="74307" y="42379"/>
                </a:lnTo>
                <a:lnTo>
                  <a:pt x="81788" y="42379"/>
                </a:lnTo>
                <a:lnTo>
                  <a:pt x="81788" y="36449"/>
                </a:lnTo>
                <a:close/>
              </a:path>
              <a:path w="125095" h="56514">
                <a:moveTo>
                  <a:pt x="124777" y="35991"/>
                </a:moveTo>
                <a:lnTo>
                  <a:pt x="124002" y="33185"/>
                </a:lnTo>
                <a:lnTo>
                  <a:pt x="122288" y="30683"/>
                </a:lnTo>
                <a:lnTo>
                  <a:pt x="120738" y="28194"/>
                </a:lnTo>
                <a:lnTo>
                  <a:pt x="118084" y="26644"/>
                </a:lnTo>
                <a:lnTo>
                  <a:pt x="114808" y="25857"/>
                </a:lnTo>
                <a:lnTo>
                  <a:pt x="114808" y="25704"/>
                </a:lnTo>
                <a:lnTo>
                  <a:pt x="122440" y="17297"/>
                </a:lnTo>
                <a:lnTo>
                  <a:pt x="122440" y="12153"/>
                </a:lnTo>
                <a:lnTo>
                  <a:pt x="117614" y="3581"/>
                </a:lnTo>
                <a:lnTo>
                  <a:pt x="116065" y="2336"/>
                </a:lnTo>
                <a:lnTo>
                  <a:pt x="114350" y="1397"/>
                </a:lnTo>
                <a:lnTo>
                  <a:pt x="112318" y="774"/>
                </a:lnTo>
                <a:lnTo>
                  <a:pt x="110134" y="304"/>
                </a:lnTo>
                <a:lnTo>
                  <a:pt x="107962" y="0"/>
                </a:lnTo>
                <a:lnTo>
                  <a:pt x="102819" y="0"/>
                </a:lnTo>
                <a:lnTo>
                  <a:pt x="88480" y="15113"/>
                </a:lnTo>
                <a:lnTo>
                  <a:pt x="88480" y="17754"/>
                </a:lnTo>
                <a:lnTo>
                  <a:pt x="95186" y="17754"/>
                </a:lnTo>
                <a:lnTo>
                  <a:pt x="95186" y="16205"/>
                </a:lnTo>
                <a:lnTo>
                  <a:pt x="95338" y="14643"/>
                </a:lnTo>
                <a:lnTo>
                  <a:pt x="95808" y="13246"/>
                </a:lnTo>
                <a:lnTo>
                  <a:pt x="96113" y="11684"/>
                </a:lnTo>
                <a:lnTo>
                  <a:pt x="96901" y="10439"/>
                </a:lnTo>
                <a:lnTo>
                  <a:pt x="103759" y="5765"/>
                </a:lnTo>
                <a:lnTo>
                  <a:pt x="108419" y="5765"/>
                </a:lnTo>
                <a:lnTo>
                  <a:pt x="110756" y="6540"/>
                </a:lnTo>
                <a:lnTo>
                  <a:pt x="112636" y="7950"/>
                </a:lnTo>
                <a:lnTo>
                  <a:pt x="114503" y="9499"/>
                </a:lnTo>
                <a:lnTo>
                  <a:pt x="115430" y="11684"/>
                </a:lnTo>
                <a:lnTo>
                  <a:pt x="115430" y="16205"/>
                </a:lnTo>
                <a:lnTo>
                  <a:pt x="115125" y="17449"/>
                </a:lnTo>
                <a:lnTo>
                  <a:pt x="114503" y="18542"/>
                </a:lnTo>
                <a:lnTo>
                  <a:pt x="114033" y="19786"/>
                </a:lnTo>
                <a:lnTo>
                  <a:pt x="113258" y="20713"/>
                </a:lnTo>
                <a:lnTo>
                  <a:pt x="112318" y="21336"/>
                </a:lnTo>
                <a:lnTo>
                  <a:pt x="111226" y="22123"/>
                </a:lnTo>
                <a:lnTo>
                  <a:pt x="110134" y="22745"/>
                </a:lnTo>
                <a:lnTo>
                  <a:pt x="108889" y="23050"/>
                </a:lnTo>
                <a:lnTo>
                  <a:pt x="107645" y="23520"/>
                </a:lnTo>
                <a:lnTo>
                  <a:pt x="106248" y="23672"/>
                </a:lnTo>
                <a:lnTo>
                  <a:pt x="102666" y="23672"/>
                </a:lnTo>
                <a:lnTo>
                  <a:pt x="102044" y="23672"/>
                </a:lnTo>
                <a:lnTo>
                  <a:pt x="102044" y="29286"/>
                </a:lnTo>
                <a:lnTo>
                  <a:pt x="104533" y="28981"/>
                </a:lnTo>
                <a:lnTo>
                  <a:pt x="107645" y="28981"/>
                </a:lnTo>
                <a:lnTo>
                  <a:pt x="117767" y="38011"/>
                </a:lnTo>
                <a:lnTo>
                  <a:pt x="117767" y="41287"/>
                </a:lnTo>
                <a:lnTo>
                  <a:pt x="110299" y="49542"/>
                </a:lnTo>
                <a:lnTo>
                  <a:pt x="108889" y="50165"/>
                </a:lnTo>
                <a:lnTo>
                  <a:pt x="107340" y="50317"/>
                </a:lnTo>
                <a:lnTo>
                  <a:pt x="101879" y="50317"/>
                </a:lnTo>
                <a:lnTo>
                  <a:pt x="93941" y="38163"/>
                </a:lnTo>
                <a:lnTo>
                  <a:pt x="87236" y="38163"/>
                </a:lnTo>
                <a:lnTo>
                  <a:pt x="87236" y="41122"/>
                </a:lnTo>
                <a:lnTo>
                  <a:pt x="87706" y="43624"/>
                </a:lnTo>
                <a:lnTo>
                  <a:pt x="88480" y="45796"/>
                </a:lnTo>
                <a:lnTo>
                  <a:pt x="89420" y="48133"/>
                </a:lnTo>
                <a:lnTo>
                  <a:pt x="90512" y="50012"/>
                </a:lnTo>
                <a:lnTo>
                  <a:pt x="92227" y="51409"/>
                </a:lnTo>
                <a:lnTo>
                  <a:pt x="93941" y="52971"/>
                </a:lnTo>
                <a:lnTo>
                  <a:pt x="95808" y="54216"/>
                </a:lnTo>
                <a:lnTo>
                  <a:pt x="98145" y="54991"/>
                </a:lnTo>
                <a:lnTo>
                  <a:pt x="100330" y="55765"/>
                </a:lnTo>
                <a:lnTo>
                  <a:pt x="102971" y="56083"/>
                </a:lnTo>
                <a:lnTo>
                  <a:pt x="108267" y="56083"/>
                </a:lnTo>
                <a:lnTo>
                  <a:pt x="110756" y="55765"/>
                </a:lnTo>
                <a:lnTo>
                  <a:pt x="113093" y="54991"/>
                </a:lnTo>
                <a:lnTo>
                  <a:pt x="115430" y="54368"/>
                </a:lnTo>
                <a:lnTo>
                  <a:pt x="117462" y="53276"/>
                </a:lnTo>
                <a:lnTo>
                  <a:pt x="120891" y="50469"/>
                </a:lnTo>
                <a:lnTo>
                  <a:pt x="122288" y="48755"/>
                </a:lnTo>
                <a:lnTo>
                  <a:pt x="123228" y="46583"/>
                </a:lnTo>
                <a:lnTo>
                  <a:pt x="124320" y="44551"/>
                </a:lnTo>
                <a:lnTo>
                  <a:pt x="124777" y="42062"/>
                </a:lnTo>
                <a:lnTo>
                  <a:pt x="124777" y="359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7" name="object 127"/>
          <p:cNvPicPr/>
          <p:nvPr/>
        </p:nvPicPr>
        <p:blipFill>
          <a:blip r:embed="rId66" cstate="print"/>
          <a:stretch>
            <a:fillRect/>
          </a:stretch>
        </p:blipFill>
        <p:spPr>
          <a:xfrm>
            <a:off x="6849093" y="4578818"/>
            <a:ext cx="125091" cy="56239"/>
          </a:xfrm>
          <a:prstGeom prst="rect">
            <a:avLst/>
          </a:prstGeom>
        </p:spPr>
      </p:pic>
      <p:pic>
        <p:nvPicPr>
          <p:cNvPr id="128" name="object 128"/>
          <p:cNvPicPr/>
          <p:nvPr/>
        </p:nvPicPr>
        <p:blipFill>
          <a:blip r:embed="rId67" cstate="print"/>
          <a:stretch>
            <a:fillRect/>
          </a:stretch>
        </p:blipFill>
        <p:spPr>
          <a:xfrm>
            <a:off x="6849093" y="4729775"/>
            <a:ext cx="124780" cy="56240"/>
          </a:xfrm>
          <a:prstGeom prst="rect">
            <a:avLst/>
          </a:prstGeom>
        </p:spPr>
      </p:pic>
      <p:pic>
        <p:nvPicPr>
          <p:cNvPr id="129" name="object 129"/>
          <p:cNvPicPr/>
          <p:nvPr/>
        </p:nvPicPr>
        <p:blipFill>
          <a:blip r:embed="rId68" cstate="print"/>
          <a:stretch>
            <a:fillRect/>
          </a:stretch>
        </p:blipFill>
        <p:spPr>
          <a:xfrm>
            <a:off x="6849093" y="4880732"/>
            <a:ext cx="123534" cy="56084"/>
          </a:xfrm>
          <a:prstGeom prst="rect">
            <a:avLst/>
          </a:prstGeom>
        </p:spPr>
      </p:pic>
      <p:pic>
        <p:nvPicPr>
          <p:cNvPr id="130" name="object 130"/>
          <p:cNvPicPr/>
          <p:nvPr/>
        </p:nvPicPr>
        <p:blipFill>
          <a:blip r:embed="rId69" cstate="print"/>
          <a:stretch>
            <a:fillRect/>
          </a:stretch>
        </p:blipFill>
        <p:spPr>
          <a:xfrm>
            <a:off x="8143008" y="977312"/>
            <a:ext cx="124624" cy="56083"/>
          </a:xfrm>
          <a:prstGeom prst="rect">
            <a:avLst/>
          </a:prstGeom>
        </p:spPr>
      </p:pic>
      <p:pic>
        <p:nvPicPr>
          <p:cNvPr id="131" name="object 131"/>
          <p:cNvPicPr/>
          <p:nvPr/>
        </p:nvPicPr>
        <p:blipFill>
          <a:blip r:embed="rId70" cstate="print"/>
          <a:stretch>
            <a:fillRect/>
          </a:stretch>
        </p:blipFill>
        <p:spPr>
          <a:xfrm>
            <a:off x="8143008" y="1128112"/>
            <a:ext cx="124780" cy="56239"/>
          </a:xfrm>
          <a:prstGeom prst="rect">
            <a:avLst/>
          </a:prstGeom>
        </p:spPr>
      </p:pic>
      <p:sp>
        <p:nvSpPr>
          <p:cNvPr id="132" name="object 132"/>
          <p:cNvSpPr/>
          <p:nvPr/>
        </p:nvSpPr>
        <p:spPr>
          <a:xfrm>
            <a:off x="8142999" y="1279080"/>
            <a:ext cx="113030" cy="56515"/>
          </a:xfrm>
          <a:custGeom>
            <a:avLst/>
            <a:gdLst/>
            <a:ahLst/>
            <a:cxnLst/>
            <a:rect l="l" t="t" r="r" b="b"/>
            <a:pathLst>
              <a:path w="113029" h="56515">
                <a:moveTo>
                  <a:pt x="36614" y="13398"/>
                </a:moveTo>
                <a:lnTo>
                  <a:pt x="21818" y="0"/>
                </a:lnTo>
                <a:lnTo>
                  <a:pt x="16510" y="0"/>
                </a:lnTo>
                <a:lnTo>
                  <a:pt x="5918" y="5600"/>
                </a:lnTo>
                <a:lnTo>
                  <a:pt x="4368" y="7315"/>
                </a:lnTo>
                <a:lnTo>
                  <a:pt x="3124" y="9347"/>
                </a:lnTo>
                <a:lnTo>
                  <a:pt x="2336" y="11836"/>
                </a:lnTo>
                <a:lnTo>
                  <a:pt x="1714" y="14173"/>
                </a:lnTo>
                <a:lnTo>
                  <a:pt x="1409" y="16814"/>
                </a:lnTo>
                <a:lnTo>
                  <a:pt x="1562" y="19621"/>
                </a:lnTo>
                <a:lnTo>
                  <a:pt x="8255" y="19621"/>
                </a:lnTo>
                <a:lnTo>
                  <a:pt x="8102" y="17907"/>
                </a:lnTo>
                <a:lnTo>
                  <a:pt x="8420" y="16192"/>
                </a:lnTo>
                <a:lnTo>
                  <a:pt x="16979" y="5918"/>
                </a:lnTo>
                <a:lnTo>
                  <a:pt x="20408" y="5918"/>
                </a:lnTo>
                <a:lnTo>
                  <a:pt x="21818" y="6070"/>
                </a:lnTo>
                <a:lnTo>
                  <a:pt x="23063" y="6540"/>
                </a:lnTo>
                <a:lnTo>
                  <a:pt x="24460" y="7010"/>
                </a:lnTo>
                <a:lnTo>
                  <a:pt x="29603" y="14325"/>
                </a:lnTo>
                <a:lnTo>
                  <a:pt x="29603" y="17754"/>
                </a:lnTo>
                <a:lnTo>
                  <a:pt x="21653" y="28663"/>
                </a:lnTo>
                <a:lnTo>
                  <a:pt x="19939" y="29908"/>
                </a:lnTo>
                <a:lnTo>
                  <a:pt x="17919" y="31153"/>
                </a:lnTo>
                <a:lnTo>
                  <a:pt x="15582" y="32715"/>
                </a:lnTo>
                <a:lnTo>
                  <a:pt x="13550" y="33807"/>
                </a:lnTo>
                <a:lnTo>
                  <a:pt x="11849" y="35052"/>
                </a:lnTo>
                <a:lnTo>
                  <a:pt x="9969" y="36296"/>
                </a:lnTo>
                <a:lnTo>
                  <a:pt x="8255" y="37693"/>
                </a:lnTo>
                <a:lnTo>
                  <a:pt x="0" y="55295"/>
                </a:lnTo>
                <a:lnTo>
                  <a:pt x="36144" y="55295"/>
                </a:lnTo>
                <a:lnTo>
                  <a:pt x="36144" y="49530"/>
                </a:lnTo>
                <a:lnTo>
                  <a:pt x="7797" y="49530"/>
                </a:lnTo>
                <a:lnTo>
                  <a:pt x="8102" y="47828"/>
                </a:lnTo>
                <a:lnTo>
                  <a:pt x="8724" y="46266"/>
                </a:lnTo>
                <a:lnTo>
                  <a:pt x="9817" y="44856"/>
                </a:lnTo>
                <a:lnTo>
                  <a:pt x="10756" y="43611"/>
                </a:lnTo>
                <a:lnTo>
                  <a:pt x="19786" y="36918"/>
                </a:lnTo>
                <a:lnTo>
                  <a:pt x="21501" y="35826"/>
                </a:lnTo>
                <a:lnTo>
                  <a:pt x="23215" y="34886"/>
                </a:lnTo>
                <a:lnTo>
                  <a:pt x="24930" y="33807"/>
                </a:lnTo>
                <a:lnTo>
                  <a:pt x="26644" y="32550"/>
                </a:lnTo>
                <a:lnTo>
                  <a:pt x="28194" y="31470"/>
                </a:lnTo>
                <a:lnTo>
                  <a:pt x="36614" y="18376"/>
                </a:lnTo>
                <a:lnTo>
                  <a:pt x="36614" y="13398"/>
                </a:lnTo>
                <a:close/>
              </a:path>
              <a:path w="113029" h="56515">
                <a:moveTo>
                  <a:pt x="81788" y="35979"/>
                </a:moveTo>
                <a:lnTo>
                  <a:pt x="74777" y="26479"/>
                </a:lnTo>
                <a:lnTo>
                  <a:pt x="74777" y="41122"/>
                </a:lnTo>
                <a:lnTo>
                  <a:pt x="74460" y="42684"/>
                </a:lnTo>
                <a:lnTo>
                  <a:pt x="68084" y="49530"/>
                </a:lnTo>
                <a:lnTo>
                  <a:pt x="66675" y="50165"/>
                </a:lnTo>
                <a:lnTo>
                  <a:pt x="65125" y="50469"/>
                </a:lnTo>
                <a:lnTo>
                  <a:pt x="59982" y="50469"/>
                </a:lnTo>
                <a:lnTo>
                  <a:pt x="57175" y="49530"/>
                </a:lnTo>
                <a:lnTo>
                  <a:pt x="54991" y="47510"/>
                </a:lnTo>
                <a:lnTo>
                  <a:pt x="52806" y="45643"/>
                </a:lnTo>
                <a:lnTo>
                  <a:pt x="51727" y="43154"/>
                </a:lnTo>
                <a:lnTo>
                  <a:pt x="51727" y="38011"/>
                </a:lnTo>
                <a:lnTo>
                  <a:pt x="52031" y="36601"/>
                </a:lnTo>
                <a:lnTo>
                  <a:pt x="52654" y="35356"/>
                </a:lnTo>
                <a:lnTo>
                  <a:pt x="53124" y="33959"/>
                </a:lnTo>
                <a:lnTo>
                  <a:pt x="54063" y="32867"/>
                </a:lnTo>
                <a:lnTo>
                  <a:pt x="55143" y="31927"/>
                </a:lnTo>
                <a:lnTo>
                  <a:pt x="56083" y="31000"/>
                </a:lnTo>
                <a:lnTo>
                  <a:pt x="57327" y="30378"/>
                </a:lnTo>
                <a:lnTo>
                  <a:pt x="58889" y="29756"/>
                </a:lnTo>
                <a:lnTo>
                  <a:pt x="60286" y="29286"/>
                </a:lnTo>
                <a:lnTo>
                  <a:pt x="61696" y="29133"/>
                </a:lnTo>
                <a:lnTo>
                  <a:pt x="64960" y="29133"/>
                </a:lnTo>
                <a:lnTo>
                  <a:pt x="66370" y="29286"/>
                </a:lnTo>
                <a:lnTo>
                  <a:pt x="67767" y="29908"/>
                </a:lnTo>
                <a:lnTo>
                  <a:pt x="69164" y="30378"/>
                </a:lnTo>
                <a:lnTo>
                  <a:pt x="70421" y="31153"/>
                </a:lnTo>
                <a:lnTo>
                  <a:pt x="71348" y="32092"/>
                </a:lnTo>
                <a:lnTo>
                  <a:pt x="72440" y="33020"/>
                </a:lnTo>
                <a:lnTo>
                  <a:pt x="74777" y="41122"/>
                </a:lnTo>
                <a:lnTo>
                  <a:pt x="74777" y="26479"/>
                </a:lnTo>
                <a:lnTo>
                  <a:pt x="71970" y="25539"/>
                </a:lnTo>
                <a:lnTo>
                  <a:pt x="74307" y="24612"/>
                </a:lnTo>
                <a:lnTo>
                  <a:pt x="75996" y="23202"/>
                </a:lnTo>
                <a:lnTo>
                  <a:pt x="76174" y="23050"/>
                </a:lnTo>
                <a:lnTo>
                  <a:pt x="77482" y="21031"/>
                </a:lnTo>
                <a:lnTo>
                  <a:pt x="78981" y="18846"/>
                </a:lnTo>
                <a:lnTo>
                  <a:pt x="79603" y="16662"/>
                </a:lnTo>
                <a:lnTo>
                  <a:pt x="79527" y="11836"/>
                </a:lnTo>
                <a:lnTo>
                  <a:pt x="79298" y="10591"/>
                </a:lnTo>
                <a:lnTo>
                  <a:pt x="78676" y="8877"/>
                </a:lnTo>
                <a:lnTo>
                  <a:pt x="78054" y="7315"/>
                </a:lnTo>
                <a:lnTo>
                  <a:pt x="77203" y="5918"/>
                </a:lnTo>
                <a:lnTo>
                  <a:pt x="77114" y="5765"/>
                </a:lnTo>
                <a:lnTo>
                  <a:pt x="75717" y="4356"/>
                </a:lnTo>
                <a:lnTo>
                  <a:pt x="74460" y="2959"/>
                </a:lnTo>
                <a:lnTo>
                  <a:pt x="72593" y="2019"/>
                </a:lnTo>
                <a:lnTo>
                  <a:pt x="72593" y="11518"/>
                </a:lnTo>
                <a:lnTo>
                  <a:pt x="72593" y="17132"/>
                </a:lnTo>
                <a:lnTo>
                  <a:pt x="71666" y="19316"/>
                </a:lnTo>
                <a:lnTo>
                  <a:pt x="68237" y="22428"/>
                </a:lnTo>
                <a:lnTo>
                  <a:pt x="66052" y="23202"/>
                </a:lnTo>
                <a:lnTo>
                  <a:pt x="62153" y="23202"/>
                </a:lnTo>
                <a:lnTo>
                  <a:pt x="56553" y="21031"/>
                </a:lnTo>
                <a:lnTo>
                  <a:pt x="55613" y="20408"/>
                </a:lnTo>
                <a:lnTo>
                  <a:pt x="54991" y="19469"/>
                </a:lnTo>
                <a:lnTo>
                  <a:pt x="54368" y="18224"/>
                </a:lnTo>
                <a:lnTo>
                  <a:pt x="53898" y="17132"/>
                </a:lnTo>
                <a:lnTo>
                  <a:pt x="53594" y="15887"/>
                </a:lnTo>
                <a:lnTo>
                  <a:pt x="53594" y="12928"/>
                </a:lnTo>
                <a:lnTo>
                  <a:pt x="56553" y="8102"/>
                </a:lnTo>
                <a:lnTo>
                  <a:pt x="57327" y="7315"/>
                </a:lnTo>
                <a:lnTo>
                  <a:pt x="59512" y="6388"/>
                </a:lnTo>
                <a:lnTo>
                  <a:pt x="60756" y="6070"/>
                </a:lnTo>
                <a:lnTo>
                  <a:pt x="62001" y="5918"/>
                </a:lnTo>
                <a:lnTo>
                  <a:pt x="66052" y="5918"/>
                </a:lnTo>
                <a:lnTo>
                  <a:pt x="68237" y="6540"/>
                </a:lnTo>
                <a:lnTo>
                  <a:pt x="69951" y="7937"/>
                </a:lnTo>
                <a:lnTo>
                  <a:pt x="71666" y="9499"/>
                </a:lnTo>
                <a:lnTo>
                  <a:pt x="72593" y="11518"/>
                </a:lnTo>
                <a:lnTo>
                  <a:pt x="72593" y="2019"/>
                </a:lnTo>
                <a:lnTo>
                  <a:pt x="70573" y="1092"/>
                </a:lnTo>
                <a:lnTo>
                  <a:pt x="68389" y="304"/>
                </a:lnTo>
                <a:lnTo>
                  <a:pt x="65900" y="0"/>
                </a:lnTo>
                <a:lnTo>
                  <a:pt x="60756" y="0"/>
                </a:lnTo>
                <a:lnTo>
                  <a:pt x="51562" y="3733"/>
                </a:lnTo>
                <a:lnTo>
                  <a:pt x="50012" y="4826"/>
                </a:lnTo>
                <a:lnTo>
                  <a:pt x="48768" y="6388"/>
                </a:lnTo>
                <a:lnTo>
                  <a:pt x="48056" y="7937"/>
                </a:lnTo>
                <a:lnTo>
                  <a:pt x="47053" y="9804"/>
                </a:lnTo>
                <a:lnTo>
                  <a:pt x="46659" y="11518"/>
                </a:lnTo>
                <a:lnTo>
                  <a:pt x="46748" y="17132"/>
                </a:lnTo>
                <a:lnTo>
                  <a:pt x="47358" y="18846"/>
                </a:lnTo>
                <a:lnTo>
                  <a:pt x="48666" y="20866"/>
                </a:lnTo>
                <a:lnTo>
                  <a:pt x="50165" y="23050"/>
                </a:lnTo>
                <a:lnTo>
                  <a:pt x="52031" y="24612"/>
                </a:lnTo>
                <a:lnTo>
                  <a:pt x="54368" y="25539"/>
                </a:lnTo>
                <a:lnTo>
                  <a:pt x="51257" y="26631"/>
                </a:lnTo>
                <a:lnTo>
                  <a:pt x="48768" y="28346"/>
                </a:lnTo>
                <a:lnTo>
                  <a:pt x="47205" y="30835"/>
                </a:lnTo>
                <a:lnTo>
                  <a:pt x="45491" y="33172"/>
                </a:lnTo>
                <a:lnTo>
                  <a:pt x="44754" y="35979"/>
                </a:lnTo>
                <a:lnTo>
                  <a:pt x="44805" y="42684"/>
                </a:lnTo>
                <a:lnTo>
                  <a:pt x="45173" y="44704"/>
                </a:lnTo>
                <a:lnTo>
                  <a:pt x="45974" y="46418"/>
                </a:lnTo>
                <a:lnTo>
                  <a:pt x="47053" y="48907"/>
                </a:lnTo>
                <a:lnTo>
                  <a:pt x="48450" y="50622"/>
                </a:lnTo>
                <a:lnTo>
                  <a:pt x="50165" y="52031"/>
                </a:lnTo>
                <a:lnTo>
                  <a:pt x="51727" y="53428"/>
                </a:lnTo>
                <a:lnTo>
                  <a:pt x="53746" y="54521"/>
                </a:lnTo>
                <a:lnTo>
                  <a:pt x="56083" y="55143"/>
                </a:lnTo>
                <a:lnTo>
                  <a:pt x="58267" y="55918"/>
                </a:lnTo>
                <a:lnTo>
                  <a:pt x="60756" y="56235"/>
                </a:lnTo>
                <a:lnTo>
                  <a:pt x="66052" y="56235"/>
                </a:lnTo>
                <a:lnTo>
                  <a:pt x="80314" y="46736"/>
                </a:lnTo>
                <a:lnTo>
                  <a:pt x="81318" y="44551"/>
                </a:lnTo>
                <a:lnTo>
                  <a:pt x="81673" y="42684"/>
                </a:lnTo>
                <a:lnTo>
                  <a:pt x="81788" y="35979"/>
                </a:lnTo>
                <a:close/>
              </a:path>
              <a:path w="113029" h="56515">
                <a:moveTo>
                  <a:pt x="112636" y="0"/>
                </a:moveTo>
                <a:lnTo>
                  <a:pt x="107645" y="0"/>
                </a:lnTo>
                <a:lnTo>
                  <a:pt x="107175" y="2019"/>
                </a:lnTo>
                <a:lnTo>
                  <a:pt x="106553" y="3886"/>
                </a:lnTo>
                <a:lnTo>
                  <a:pt x="93624" y="10426"/>
                </a:lnTo>
                <a:lnTo>
                  <a:pt x="91757" y="10426"/>
                </a:lnTo>
                <a:lnTo>
                  <a:pt x="91757" y="15735"/>
                </a:lnTo>
                <a:lnTo>
                  <a:pt x="106095" y="15735"/>
                </a:lnTo>
                <a:lnTo>
                  <a:pt x="106095" y="55295"/>
                </a:lnTo>
                <a:lnTo>
                  <a:pt x="112636" y="55295"/>
                </a:lnTo>
                <a:lnTo>
                  <a:pt x="1126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8142999" y="1430032"/>
            <a:ext cx="125095" cy="56515"/>
          </a:xfrm>
          <a:custGeom>
            <a:avLst/>
            <a:gdLst/>
            <a:ahLst/>
            <a:cxnLst/>
            <a:rect l="l" t="t" r="r" b="b"/>
            <a:pathLst>
              <a:path w="125095" h="56515">
                <a:moveTo>
                  <a:pt x="36614" y="13246"/>
                </a:moveTo>
                <a:lnTo>
                  <a:pt x="31623" y="4051"/>
                </a:lnTo>
                <a:lnTo>
                  <a:pt x="30073" y="2654"/>
                </a:lnTo>
                <a:lnTo>
                  <a:pt x="28194" y="1714"/>
                </a:lnTo>
                <a:lnTo>
                  <a:pt x="26174" y="939"/>
                </a:lnTo>
                <a:lnTo>
                  <a:pt x="23990" y="317"/>
                </a:lnTo>
                <a:lnTo>
                  <a:pt x="21818" y="0"/>
                </a:lnTo>
                <a:lnTo>
                  <a:pt x="16510" y="0"/>
                </a:lnTo>
                <a:lnTo>
                  <a:pt x="5918" y="5448"/>
                </a:lnTo>
                <a:lnTo>
                  <a:pt x="4368" y="7327"/>
                </a:lnTo>
                <a:lnTo>
                  <a:pt x="3124" y="9347"/>
                </a:lnTo>
                <a:lnTo>
                  <a:pt x="2336" y="11684"/>
                </a:lnTo>
                <a:lnTo>
                  <a:pt x="1714" y="14173"/>
                </a:lnTo>
                <a:lnTo>
                  <a:pt x="1409" y="16675"/>
                </a:lnTo>
                <a:lnTo>
                  <a:pt x="1562" y="19469"/>
                </a:lnTo>
                <a:lnTo>
                  <a:pt x="8255" y="19469"/>
                </a:lnTo>
                <a:lnTo>
                  <a:pt x="8102" y="17919"/>
                </a:lnTo>
                <a:lnTo>
                  <a:pt x="8724" y="14490"/>
                </a:lnTo>
                <a:lnTo>
                  <a:pt x="16979" y="5765"/>
                </a:lnTo>
                <a:lnTo>
                  <a:pt x="20408" y="5765"/>
                </a:lnTo>
                <a:lnTo>
                  <a:pt x="21818" y="6070"/>
                </a:lnTo>
                <a:lnTo>
                  <a:pt x="23063" y="6540"/>
                </a:lnTo>
                <a:lnTo>
                  <a:pt x="24460" y="7010"/>
                </a:lnTo>
                <a:lnTo>
                  <a:pt x="25552" y="7632"/>
                </a:lnTo>
                <a:lnTo>
                  <a:pt x="26492" y="8572"/>
                </a:lnTo>
                <a:lnTo>
                  <a:pt x="27419" y="9347"/>
                </a:lnTo>
                <a:lnTo>
                  <a:pt x="28194" y="10439"/>
                </a:lnTo>
                <a:lnTo>
                  <a:pt x="28829" y="11684"/>
                </a:lnTo>
                <a:lnTo>
                  <a:pt x="29286" y="12928"/>
                </a:lnTo>
                <a:lnTo>
                  <a:pt x="29603" y="14338"/>
                </a:lnTo>
                <a:lnTo>
                  <a:pt x="29603" y="17754"/>
                </a:lnTo>
                <a:lnTo>
                  <a:pt x="21653" y="28663"/>
                </a:lnTo>
                <a:lnTo>
                  <a:pt x="19939" y="29908"/>
                </a:lnTo>
                <a:lnTo>
                  <a:pt x="17919" y="31153"/>
                </a:lnTo>
                <a:lnTo>
                  <a:pt x="15582" y="32715"/>
                </a:lnTo>
                <a:lnTo>
                  <a:pt x="13550" y="33807"/>
                </a:lnTo>
                <a:lnTo>
                  <a:pt x="11849" y="35052"/>
                </a:lnTo>
                <a:lnTo>
                  <a:pt x="9969" y="36296"/>
                </a:lnTo>
                <a:lnTo>
                  <a:pt x="8255" y="37706"/>
                </a:lnTo>
                <a:lnTo>
                  <a:pt x="0" y="55308"/>
                </a:lnTo>
                <a:lnTo>
                  <a:pt x="36144" y="55308"/>
                </a:lnTo>
                <a:lnTo>
                  <a:pt x="36144" y="49390"/>
                </a:lnTo>
                <a:lnTo>
                  <a:pt x="7797" y="49390"/>
                </a:lnTo>
                <a:lnTo>
                  <a:pt x="8102" y="47675"/>
                </a:lnTo>
                <a:lnTo>
                  <a:pt x="8724" y="46113"/>
                </a:lnTo>
                <a:lnTo>
                  <a:pt x="9817" y="44869"/>
                </a:lnTo>
                <a:lnTo>
                  <a:pt x="10756" y="43459"/>
                </a:lnTo>
                <a:lnTo>
                  <a:pt x="12001" y="42379"/>
                </a:lnTo>
                <a:lnTo>
                  <a:pt x="13398" y="41122"/>
                </a:lnTo>
                <a:lnTo>
                  <a:pt x="14808" y="40043"/>
                </a:lnTo>
                <a:lnTo>
                  <a:pt x="16357" y="38950"/>
                </a:lnTo>
                <a:lnTo>
                  <a:pt x="18072" y="37858"/>
                </a:lnTo>
                <a:lnTo>
                  <a:pt x="19786" y="36918"/>
                </a:lnTo>
                <a:lnTo>
                  <a:pt x="21501" y="35826"/>
                </a:lnTo>
                <a:lnTo>
                  <a:pt x="23215" y="34899"/>
                </a:lnTo>
                <a:lnTo>
                  <a:pt x="24930" y="33807"/>
                </a:lnTo>
                <a:lnTo>
                  <a:pt x="26644" y="32562"/>
                </a:lnTo>
                <a:lnTo>
                  <a:pt x="28194" y="31470"/>
                </a:lnTo>
                <a:lnTo>
                  <a:pt x="36614" y="18224"/>
                </a:lnTo>
                <a:lnTo>
                  <a:pt x="36614" y="13246"/>
                </a:lnTo>
                <a:close/>
              </a:path>
              <a:path w="125095" h="56515">
                <a:moveTo>
                  <a:pt x="81788" y="35991"/>
                </a:moveTo>
                <a:lnTo>
                  <a:pt x="74777" y="26492"/>
                </a:lnTo>
                <a:lnTo>
                  <a:pt x="74777" y="41122"/>
                </a:lnTo>
                <a:lnTo>
                  <a:pt x="74460" y="42532"/>
                </a:lnTo>
                <a:lnTo>
                  <a:pt x="65125" y="50317"/>
                </a:lnTo>
                <a:lnTo>
                  <a:pt x="59982" y="50317"/>
                </a:lnTo>
                <a:lnTo>
                  <a:pt x="57175" y="49390"/>
                </a:lnTo>
                <a:lnTo>
                  <a:pt x="52806" y="45643"/>
                </a:lnTo>
                <a:lnTo>
                  <a:pt x="51727" y="43002"/>
                </a:lnTo>
                <a:lnTo>
                  <a:pt x="51727" y="38011"/>
                </a:lnTo>
                <a:lnTo>
                  <a:pt x="52031" y="36614"/>
                </a:lnTo>
                <a:lnTo>
                  <a:pt x="52654" y="35369"/>
                </a:lnTo>
                <a:lnTo>
                  <a:pt x="53124" y="33959"/>
                </a:lnTo>
                <a:lnTo>
                  <a:pt x="54063" y="32867"/>
                </a:lnTo>
                <a:lnTo>
                  <a:pt x="55143" y="31940"/>
                </a:lnTo>
                <a:lnTo>
                  <a:pt x="56083" y="31000"/>
                </a:lnTo>
                <a:lnTo>
                  <a:pt x="57327" y="30378"/>
                </a:lnTo>
                <a:lnTo>
                  <a:pt x="58889" y="29756"/>
                </a:lnTo>
                <a:lnTo>
                  <a:pt x="60286" y="29286"/>
                </a:lnTo>
                <a:lnTo>
                  <a:pt x="61696" y="29133"/>
                </a:lnTo>
                <a:lnTo>
                  <a:pt x="64960" y="29133"/>
                </a:lnTo>
                <a:lnTo>
                  <a:pt x="66370" y="29286"/>
                </a:lnTo>
                <a:lnTo>
                  <a:pt x="67767" y="29908"/>
                </a:lnTo>
                <a:lnTo>
                  <a:pt x="69164" y="30378"/>
                </a:lnTo>
                <a:lnTo>
                  <a:pt x="70421" y="31153"/>
                </a:lnTo>
                <a:lnTo>
                  <a:pt x="71348" y="32092"/>
                </a:lnTo>
                <a:lnTo>
                  <a:pt x="72440" y="33032"/>
                </a:lnTo>
                <a:lnTo>
                  <a:pt x="74777" y="41122"/>
                </a:lnTo>
                <a:lnTo>
                  <a:pt x="74777" y="26492"/>
                </a:lnTo>
                <a:lnTo>
                  <a:pt x="71970" y="25552"/>
                </a:lnTo>
                <a:lnTo>
                  <a:pt x="74307" y="24460"/>
                </a:lnTo>
                <a:lnTo>
                  <a:pt x="75806" y="23215"/>
                </a:lnTo>
                <a:lnTo>
                  <a:pt x="76174" y="22898"/>
                </a:lnTo>
                <a:lnTo>
                  <a:pt x="78981" y="18846"/>
                </a:lnTo>
                <a:lnTo>
                  <a:pt x="79603" y="16510"/>
                </a:lnTo>
                <a:lnTo>
                  <a:pt x="79527" y="11836"/>
                </a:lnTo>
                <a:lnTo>
                  <a:pt x="79298" y="10591"/>
                </a:lnTo>
                <a:lnTo>
                  <a:pt x="78054" y="7162"/>
                </a:lnTo>
                <a:lnTo>
                  <a:pt x="77203" y="5765"/>
                </a:lnTo>
                <a:lnTo>
                  <a:pt x="77114" y="5613"/>
                </a:lnTo>
                <a:lnTo>
                  <a:pt x="75717" y="4356"/>
                </a:lnTo>
                <a:lnTo>
                  <a:pt x="74460" y="2959"/>
                </a:lnTo>
                <a:lnTo>
                  <a:pt x="72593" y="2019"/>
                </a:lnTo>
                <a:lnTo>
                  <a:pt x="72593" y="11531"/>
                </a:lnTo>
                <a:lnTo>
                  <a:pt x="72593" y="17132"/>
                </a:lnTo>
                <a:lnTo>
                  <a:pt x="71666" y="19316"/>
                </a:lnTo>
                <a:lnTo>
                  <a:pt x="68237" y="22428"/>
                </a:lnTo>
                <a:lnTo>
                  <a:pt x="66052" y="23215"/>
                </a:lnTo>
                <a:lnTo>
                  <a:pt x="62153" y="23215"/>
                </a:lnTo>
                <a:lnTo>
                  <a:pt x="60756" y="23050"/>
                </a:lnTo>
                <a:lnTo>
                  <a:pt x="59664" y="22593"/>
                </a:lnTo>
                <a:lnTo>
                  <a:pt x="58420" y="22275"/>
                </a:lnTo>
                <a:lnTo>
                  <a:pt x="53594" y="15735"/>
                </a:lnTo>
                <a:lnTo>
                  <a:pt x="53594" y="12928"/>
                </a:lnTo>
                <a:lnTo>
                  <a:pt x="59512" y="6388"/>
                </a:lnTo>
                <a:lnTo>
                  <a:pt x="60756" y="5918"/>
                </a:lnTo>
                <a:lnTo>
                  <a:pt x="62001" y="5765"/>
                </a:lnTo>
                <a:lnTo>
                  <a:pt x="66052" y="5765"/>
                </a:lnTo>
                <a:lnTo>
                  <a:pt x="68237" y="6540"/>
                </a:lnTo>
                <a:lnTo>
                  <a:pt x="71666" y="9347"/>
                </a:lnTo>
                <a:lnTo>
                  <a:pt x="72593" y="11531"/>
                </a:lnTo>
                <a:lnTo>
                  <a:pt x="72593" y="2019"/>
                </a:lnTo>
                <a:lnTo>
                  <a:pt x="70573" y="1092"/>
                </a:lnTo>
                <a:lnTo>
                  <a:pt x="68389" y="317"/>
                </a:lnTo>
                <a:lnTo>
                  <a:pt x="65900" y="0"/>
                </a:lnTo>
                <a:lnTo>
                  <a:pt x="60756" y="0"/>
                </a:lnTo>
                <a:lnTo>
                  <a:pt x="47980" y="7950"/>
                </a:lnTo>
                <a:lnTo>
                  <a:pt x="47053" y="9817"/>
                </a:lnTo>
                <a:lnTo>
                  <a:pt x="46659" y="11531"/>
                </a:lnTo>
                <a:lnTo>
                  <a:pt x="46583" y="16510"/>
                </a:lnTo>
                <a:lnTo>
                  <a:pt x="47358" y="18846"/>
                </a:lnTo>
                <a:lnTo>
                  <a:pt x="48768" y="20878"/>
                </a:lnTo>
                <a:lnTo>
                  <a:pt x="50165" y="23050"/>
                </a:lnTo>
                <a:lnTo>
                  <a:pt x="52031" y="24612"/>
                </a:lnTo>
                <a:lnTo>
                  <a:pt x="54368" y="25552"/>
                </a:lnTo>
                <a:lnTo>
                  <a:pt x="51257" y="26644"/>
                </a:lnTo>
                <a:lnTo>
                  <a:pt x="48768" y="28359"/>
                </a:lnTo>
                <a:lnTo>
                  <a:pt x="47205" y="30848"/>
                </a:lnTo>
                <a:lnTo>
                  <a:pt x="45491" y="33185"/>
                </a:lnTo>
                <a:lnTo>
                  <a:pt x="44754" y="35991"/>
                </a:lnTo>
                <a:lnTo>
                  <a:pt x="44869" y="43002"/>
                </a:lnTo>
                <a:lnTo>
                  <a:pt x="45173" y="44551"/>
                </a:lnTo>
                <a:lnTo>
                  <a:pt x="46050" y="46583"/>
                </a:lnTo>
                <a:lnTo>
                  <a:pt x="47053" y="48755"/>
                </a:lnTo>
                <a:lnTo>
                  <a:pt x="48450" y="50634"/>
                </a:lnTo>
                <a:lnTo>
                  <a:pt x="50165" y="52031"/>
                </a:lnTo>
                <a:lnTo>
                  <a:pt x="51727" y="53428"/>
                </a:lnTo>
                <a:lnTo>
                  <a:pt x="53746" y="54368"/>
                </a:lnTo>
                <a:lnTo>
                  <a:pt x="56083" y="55143"/>
                </a:lnTo>
                <a:lnTo>
                  <a:pt x="58267" y="55765"/>
                </a:lnTo>
                <a:lnTo>
                  <a:pt x="60756" y="56083"/>
                </a:lnTo>
                <a:lnTo>
                  <a:pt x="66052" y="56083"/>
                </a:lnTo>
                <a:lnTo>
                  <a:pt x="68389" y="55765"/>
                </a:lnTo>
                <a:lnTo>
                  <a:pt x="70573" y="54991"/>
                </a:lnTo>
                <a:lnTo>
                  <a:pt x="72910" y="54368"/>
                </a:lnTo>
                <a:lnTo>
                  <a:pt x="81699" y="42532"/>
                </a:lnTo>
                <a:lnTo>
                  <a:pt x="81788" y="35991"/>
                </a:lnTo>
                <a:close/>
              </a:path>
              <a:path w="125095" h="56515">
                <a:moveTo>
                  <a:pt x="125095" y="36449"/>
                </a:moveTo>
                <a:lnTo>
                  <a:pt x="117614" y="36449"/>
                </a:lnTo>
                <a:lnTo>
                  <a:pt x="117614" y="9347"/>
                </a:lnTo>
                <a:lnTo>
                  <a:pt x="117614" y="0"/>
                </a:lnTo>
                <a:lnTo>
                  <a:pt x="112318" y="0"/>
                </a:lnTo>
                <a:lnTo>
                  <a:pt x="111391" y="1333"/>
                </a:lnTo>
                <a:lnTo>
                  <a:pt x="111391" y="9347"/>
                </a:lnTo>
                <a:lnTo>
                  <a:pt x="111391" y="36449"/>
                </a:lnTo>
                <a:lnTo>
                  <a:pt x="92849" y="36449"/>
                </a:lnTo>
                <a:lnTo>
                  <a:pt x="111226" y="9347"/>
                </a:lnTo>
                <a:lnTo>
                  <a:pt x="111391" y="9347"/>
                </a:lnTo>
                <a:lnTo>
                  <a:pt x="111391" y="1333"/>
                </a:lnTo>
                <a:lnTo>
                  <a:pt x="87083" y="35991"/>
                </a:lnTo>
                <a:lnTo>
                  <a:pt x="87083" y="42367"/>
                </a:lnTo>
                <a:lnTo>
                  <a:pt x="111391" y="42367"/>
                </a:lnTo>
                <a:lnTo>
                  <a:pt x="111391" y="55308"/>
                </a:lnTo>
                <a:lnTo>
                  <a:pt x="117614" y="55308"/>
                </a:lnTo>
                <a:lnTo>
                  <a:pt x="117614" y="42367"/>
                </a:lnTo>
                <a:lnTo>
                  <a:pt x="125095" y="42367"/>
                </a:lnTo>
                <a:lnTo>
                  <a:pt x="125095" y="364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8142999" y="1580832"/>
            <a:ext cx="125095" cy="56515"/>
          </a:xfrm>
          <a:custGeom>
            <a:avLst/>
            <a:gdLst/>
            <a:ahLst/>
            <a:cxnLst/>
            <a:rect l="l" t="t" r="r" b="b"/>
            <a:pathLst>
              <a:path w="125095" h="56514">
                <a:moveTo>
                  <a:pt x="36614" y="13398"/>
                </a:moveTo>
                <a:lnTo>
                  <a:pt x="26174" y="1092"/>
                </a:lnTo>
                <a:lnTo>
                  <a:pt x="23990" y="317"/>
                </a:lnTo>
                <a:lnTo>
                  <a:pt x="21818" y="0"/>
                </a:lnTo>
                <a:lnTo>
                  <a:pt x="16510" y="0"/>
                </a:lnTo>
                <a:lnTo>
                  <a:pt x="13868" y="469"/>
                </a:lnTo>
                <a:lnTo>
                  <a:pt x="11531" y="1562"/>
                </a:lnTo>
                <a:lnTo>
                  <a:pt x="9347" y="2489"/>
                </a:lnTo>
                <a:lnTo>
                  <a:pt x="7327" y="3898"/>
                </a:lnTo>
                <a:lnTo>
                  <a:pt x="5918" y="5613"/>
                </a:lnTo>
                <a:lnTo>
                  <a:pt x="4368" y="7327"/>
                </a:lnTo>
                <a:lnTo>
                  <a:pt x="3124" y="9499"/>
                </a:lnTo>
                <a:lnTo>
                  <a:pt x="2336" y="11836"/>
                </a:lnTo>
                <a:lnTo>
                  <a:pt x="1714" y="14338"/>
                </a:lnTo>
                <a:lnTo>
                  <a:pt x="1409" y="16827"/>
                </a:lnTo>
                <a:lnTo>
                  <a:pt x="1562" y="19634"/>
                </a:lnTo>
                <a:lnTo>
                  <a:pt x="8255" y="19634"/>
                </a:lnTo>
                <a:lnTo>
                  <a:pt x="8102" y="18072"/>
                </a:lnTo>
                <a:lnTo>
                  <a:pt x="8724" y="14643"/>
                </a:lnTo>
                <a:lnTo>
                  <a:pt x="16979" y="5918"/>
                </a:lnTo>
                <a:lnTo>
                  <a:pt x="20408" y="5918"/>
                </a:lnTo>
                <a:lnTo>
                  <a:pt x="21818" y="6070"/>
                </a:lnTo>
                <a:lnTo>
                  <a:pt x="23063" y="6540"/>
                </a:lnTo>
                <a:lnTo>
                  <a:pt x="24460" y="7010"/>
                </a:lnTo>
                <a:lnTo>
                  <a:pt x="25552" y="7785"/>
                </a:lnTo>
                <a:lnTo>
                  <a:pt x="26492" y="8724"/>
                </a:lnTo>
                <a:lnTo>
                  <a:pt x="27419" y="9499"/>
                </a:lnTo>
                <a:lnTo>
                  <a:pt x="28194" y="10591"/>
                </a:lnTo>
                <a:lnTo>
                  <a:pt x="28829" y="11836"/>
                </a:lnTo>
                <a:lnTo>
                  <a:pt x="29286" y="13081"/>
                </a:lnTo>
                <a:lnTo>
                  <a:pt x="29603" y="14490"/>
                </a:lnTo>
                <a:lnTo>
                  <a:pt x="29603" y="17919"/>
                </a:lnTo>
                <a:lnTo>
                  <a:pt x="21653" y="28663"/>
                </a:lnTo>
                <a:lnTo>
                  <a:pt x="19939" y="29908"/>
                </a:lnTo>
                <a:lnTo>
                  <a:pt x="17919" y="31318"/>
                </a:lnTo>
                <a:lnTo>
                  <a:pt x="15582" y="32715"/>
                </a:lnTo>
                <a:lnTo>
                  <a:pt x="13550" y="33959"/>
                </a:lnTo>
                <a:lnTo>
                  <a:pt x="11849" y="35052"/>
                </a:lnTo>
                <a:lnTo>
                  <a:pt x="9969" y="36449"/>
                </a:lnTo>
                <a:lnTo>
                  <a:pt x="8255" y="37706"/>
                </a:lnTo>
                <a:lnTo>
                  <a:pt x="0" y="55460"/>
                </a:lnTo>
                <a:lnTo>
                  <a:pt x="36144" y="55460"/>
                </a:lnTo>
                <a:lnTo>
                  <a:pt x="36144" y="49542"/>
                </a:lnTo>
                <a:lnTo>
                  <a:pt x="7797" y="49542"/>
                </a:lnTo>
                <a:lnTo>
                  <a:pt x="8102" y="47828"/>
                </a:lnTo>
                <a:lnTo>
                  <a:pt x="8724" y="46266"/>
                </a:lnTo>
                <a:lnTo>
                  <a:pt x="9817" y="44869"/>
                </a:lnTo>
                <a:lnTo>
                  <a:pt x="10756" y="43624"/>
                </a:lnTo>
                <a:lnTo>
                  <a:pt x="12001" y="42379"/>
                </a:lnTo>
                <a:lnTo>
                  <a:pt x="13398" y="41287"/>
                </a:lnTo>
                <a:lnTo>
                  <a:pt x="14808" y="40043"/>
                </a:lnTo>
                <a:lnTo>
                  <a:pt x="16357" y="38950"/>
                </a:lnTo>
                <a:lnTo>
                  <a:pt x="18072" y="38011"/>
                </a:lnTo>
                <a:lnTo>
                  <a:pt x="19786" y="36918"/>
                </a:lnTo>
                <a:lnTo>
                  <a:pt x="21501" y="35991"/>
                </a:lnTo>
                <a:lnTo>
                  <a:pt x="26644" y="32715"/>
                </a:lnTo>
                <a:lnTo>
                  <a:pt x="28194" y="31470"/>
                </a:lnTo>
                <a:lnTo>
                  <a:pt x="29908" y="30378"/>
                </a:lnTo>
                <a:lnTo>
                  <a:pt x="31318" y="28981"/>
                </a:lnTo>
                <a:lnTo>
                  <a:pt x="32562" y="27419"/>
                </a:lnTo>
                <a:lnTo>
                  <a:pt x="33807" y="26022"/>
                </a:lnTo>
                <a:lnTo>
                  <a:pt x="34747" y="24307"/>
                </a:lnTo>
                <a:lnTo>
                  <a:pt x="36296" y="20561"/>
                </a:lnTo>
                <a:lnTo>
                  <a:pt x="36614" y="18389"/>
                </a:lnTo>
                <a:lnTo>
                  <a:pt x="36614" y="13398"/>
                </a:lnTo>
                <a:close/>
              </a:path>
              <a:path w="125095" h="56514">
                <a:moveTo>
                  <a:pt x="81318" y="28981"/>
                </a:moveTo>
                <a:lnTo>
                  <a:pt x="76136" y="5918"/>
                </a:lnTo>
                <a:lnTo>
                  <a:pt x="75717" y="5448"/>
                </a:lnTo>
                <a:lnTo>
                  <a:pt x="74002" y="3429"/>
                </a:lnTo>
                <a:lnTo>
                  <a:pt x="73266" y="2933"/>
                </a:lnTo>
                <a:lnTo>
                  <a:pt x="73266" y="15735"/>
                </a:lnTo>
                <a:lnTo>
                  <a:pt x="73215" y="21653"/>
                </a:lnTo>
                <a:lnTo>
                  <a:pt x="72593" y="23215"/>
                </a:lnTo>
                <a:lnTo>
                  <a:pt x="72136" y="24612"/>
                </a:lnTo>
                <a:lnTo>
                  <a:pt x="71348" y="26022"/>
                </a:lnTo>
                <a:lnTo>
                  <a:pt x="63868" y="30695"/>
                </a:lnTo>
                <a:lnTo>
                  <a:pt x="60452" y="30695"/>
                </a:lnTo>
                <a:lnTo>
                  <a:pt x="59042" y="30378"/>
                </a:lnTo>
                <a:lnTo>
                  <a:pt x="57797" y="29756"/>
                </a:lnTo>
                <a:lnTo>
                  <a:pt x="56400" y="29133"/>
                </a:lnTo>
                <a:lnTo>
                  <a:pt x="55308" y="28194"/>
                </a:lnTo>
                <a:lnTo>
                  <a:pt x="54368" y="27101"/>
                </a:lnTo>
                <a:lnTo>
                  <a:pt x="53276" y="26022"/>
                </a:lnTo>
                <a:lnTo>
                  <a:pt x="51282" y="16979"/>
                </a:lnTo>
                <a:lnTo>
                  <a:pt x="51409" y="15735"/>
                </a:lnTo>
                <a:lnTo>
                  <a:pt x="51879" y="14173"/>
                </a:lnTo>
                <a:lnTo>
                  <a:pt x="52184" y="12623"/>
                </a:lnTo>
                <a:lnTo>
                  <a:pt x="52806" y="11214"/>
                </a:lnTo>
                <a:lnTo>
                  <a:pt x="53746" y="9969"/>
                </a:lnTo>
                <a:lnTo>
                  <a:pt x="54521" y="8724"/>
                </a:lnTo>
                <a:lnTo>
                  <a:pt x="55613" y="7632"/>
                </a:lnTo>
                <a:lnTo>
                  <a:pt x="57023" y="7010"/>
                </a:lnTo>
                <a:lnTo>
                  <a:pt x="58420" y="6235"/>
                </a:lnTo>
                <a:lnTo>
                  <a:pt x="60134" y="5918"/>
                </a:lnTo>
                <a:lnTo>
                  <a:pt x="63868" y="5918"/>
                </a:lnTo>
                <a:lnTo>
                  <a:pt x="73266" y="15735"/>
                </a:lnTo>
                <a:lnTo>
                  <a:pt x="73266" y="2933"/>
                </a:lnTo>
                <a:lnTo>
                  <a:pt x="71970" y="2032"/>
                </a:lnTo>
                <a:lnTo>
                  <a:pt x="69634" y="1244"/>
                </a:lnTo>
                <a:lnTo>
                  <a:pt x="67462" y="469"/>
                </a:lnTo>
                <a:lnTo>
                  <a:pt x="64960" y="0"/>
                </a:lnTo>
                <a:lnTo>
                  <a:pt x="59664" y="0"/>
                </a:lnTo>
                <a:lnTo>
                  <a:pt x="57327" y="469"/>
                </a:lnTo>
                <a:lnTo>
                  <a:pt x="54991" y="1397"/>
                </a:lnTo>
                <a:lnTo>
                  <a:pt x="52806" y="2184"/>
                </a:lnTo>
                <a:lnTo>
                  <a:pt x="44272" y="15265"/>
                </a:lnTo>
                <a:lnTo>
                  <a:pt x="44386" y="21971"/>
                </a:lnTo>
                <a:lnTo>
                  <a:pt x="44551" y="23368"/>
                </a:lnTo>
                <a:lnTo>
                  <a:pt x="45339" y="25552"/>
                </a:lnTo>
                <a:lnTo>
                  <a:pt x="46113" y="27889"/>
                </a:lnTo>
                <a:lnTo>
                  <a:pt x="58889" y="36614"/>
                </a:lnTo>
                <a:lnTo>
                  <a:pt x="64338" y="36614"/>
                </a:lnTo>
                <a:lnTo>
                  <a:pt x="66827" y="35826"/>
                </a:lnTo>
                <a:lnTo>
                  <a:pt x="69164" y="34429"/>
                </a:lnTo>
                <a:lnTo>
                  <a:pt x="71348" y="33185"/>
                </a:lnTo>
                <a:lnTo>
                  <a:pt x="73215" y="31318"/>
                </a:lnTo>
                <a:lnTo>
                  <a:pt x="73558" y="30695"/>
                </a:lnTo>
                <a:lnTo>
                  <a:pt x="74460" y="28981"/>
                </a:lnTo>
                <a:lnTo>
                  <a:pt x="74625" y="29133"/>
                </a:lnTo>
                <a:lnTo>
                  <a:pt x="66205" y="50469"/>
                </a:lnTo>
                <a:lnTo>
                  <a:pt x="59512" y="50469"/>
                </a:lnTo>
                <a:lnTo>
                  <a:pt x="57175" y="49847"/>
                </a:lnTo>
                <a:lnTo>
                  <a:pt x="55308" y="48298"/>
                </a:lnTo>
                <a:lnTo>
                  <a:pt x="53276" y="46736"/>
                </a:lnTo>
                <a:lnTo>
                  <a:pt x="52184" y="44716"/>
                </a:lnTo>
                <a:lnTo>
                  <a:pt x="52031" y="42062"/>
                </a:lnTo>
                <a:lnTo>
                  <a:pt x="45339" y="42062"/>
                </a:lnTo>
                <a:lnTo>
                  <a:pt x="45808" y="46736"/>
                </a:lnTo>
                <a:lnTo>
                  <a:pt x="47510" y="50469"/>
                </a:lnTo>
                <a:lnTo>
                  <a:pt x="50634" y="52806"/>
                </a:lnTo>
                <a:lnTo>
                  <a:pt x="53594" y="55143"/>
                </a:lnTo>
                <a:lnTo>
                  <a:pt x="57480" y="56235"/>
                </a:lnTo>
                <a:lnTo>
                  <a:pt x="68859" y="56235"/>
                </a:lnTo>
                <a:lnTo>
                  <a:pt x="73685" y="53746"/>
                </a:lnTo>
                <a:lnTo>
                  <a:pt x="75666" y="50469"/>
                </a:lnTo>
                <a:lnTo>
                  <a:pt x="79921" y="43459"/>
                </a:lnTo>
                <a:lnTo>
                  <a:pt x="81229" y="36614"/>
                </a:lnTo>
                <a:lnTo>
                  <a:pt x="81318" y="28981"/>
                </a:lnTo>
                <a:close/>
              </a:path>
              <a:path w="125095" h="56514">
                <a:moveTo>
                  <a:pt x="124625" y="939"/>
                </a:moveTo>
                <a:lnTo>
                  <a:pt x="88798" y="939"/>
                </a:lnTo>
                <a:lnTo>
                  <a:pt x="88798" y="7162"/>
                </a:lnTo>
                <a:lnTo>
                  <a:pt x="117932" y="7162"/>
                </a:lnTo>
                <a:lnTo>
                  <a:pt x="114973" y="10287"/>
                </a:lnTo>
                <a:lnTo>
                  <a:pt x="97053" y="46113"/>
                </a:lnTo>
                <a:lnTo>
                  <a:pt x="95961" y="55460"/>
                </a:lnTo>
                <a:lnTo>
                  <a:pt x="103441" y="55460"/>
                </a:lnTo>
                <a:lnTo>
                  <a:pt x="103593" y="51104"/>
                </a:lnTo>
                <a:lnTo>
                  <a:pt x="104381" y="46583"/>
                </a:lnTo>
                <a:lnTo>
                  <a:pt x="105625" y="42062"/>
                </a:lnTo>
                <a:lnTo>
                  <a:pt x="106718" y="37388"/>
                </a:lnTo>
                <a:lnTo>
                  <a:pt x="108267" y="33032"/>
                </a:lnTo>
                <a:lnTo>
                  <a:pt x="110299" y="28663"/>
                </a:lnTo>
                <a:lnTo>
                  <a:pt x="112166" y="24460"/>
                </a:lnTo>
                <a:lnTo>
                  <a:pt x="114350" y="20408"/>
                </a:lnTo>
                <a:lnTo>
                  <a:pt x="116840" y="16510"/>
                </a:lnTo>
                <a:lnTo>
                  <a:pt x="119176" y="12776"/>
                </a:lnTo>
                <a:lnTo>
                  <a:pt x="121818" y="9499"/>
                </a:lnTo>
                <a:lnTo>
                  <a:pt x="124625" y="6692"/>
                </a:lnTo>
                <a:lnTo>
                  <a:pt x="124625" y="9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8143316" y="1731784"/>
            <a:ext cx="112395" cy="56515"/>
          </a:xfrm>
          <a:custGeom>
            <a:avLst/>
            <a:gdLst/>
            <a:ahLst/>
            <a:cxnLst/>
            <a:rect l="l" t="t" r="r" b="b"/>
            <a:pathLst>
              <a:path w="112395" h="56514">
                <a:moveTo>
                  <a:pt x="37541" y="36144"/>
                </a:moveTo>
                <a:lnTo>
                  <a:pt x="27571" y="26022"/>
                </a:lnTo>
                <a:lnTo>
                  <a:pt x="27571" y="25869"/>
                </a:lnTo>
                <a:lnTo>
                  <a:pt x="29756" y="24777"/>
                </a:lnTo>
                <a:lnTo>
                  <a:pt x="31623" y="23368"/>
                </a:lnTo>
                <a:lnTo>
                  <a:pt x="33020" y="21501"/>
                </a:lnTo>
                <a:lnTo>
                  <a:pt x="34582" y="19481"/>
                </a:lnTo>
                <a:lnTo>
                  <a:pt x="35204" y="17297"/>
                </a:lnTo>
                <a:lnTo>
                  <a:pt x="35204" y="12306"/>
                </a:lnTo>
                <a:lnTo>
                  <a:pt x="34886" y="10134"/>
                </a:lnTo>
                <a:lnTo>
                  <a:pt x="33959" y="8267"/>
                </a:lnTo>
                <a:lnTo>
                  <a:pt x="33172" y="6388"/>
                </a:lnTo>
                <a:lnTo>
                  <a:pt x="20866" y="0"/>
                </a:lnTo>
                <a:lnTo>
                  <a:pt x="15735" y="0"/>
                </a:lnTo>
                <a:lnTo>
                  <a:pt x="13233" y="469"/>
                </a:lnTo>
                <a:lnTo>
                  <a:pt x="11214" y="1409"/>
                </a:lnTo>
                <a:lnTo>
                  <a:pt x="9029" y="2184"/>
                </a:lnTo>
                <a:lnTo>
                  <a:pt x="1244" y="17919"/>
                </a:lnTo>
                <a:lnTo>
                  <a:pt x="7937" y="17919"/>
                </a:lnTo>
                <a:lnTo>
                  <a:pt x="7937" y="16205"/>
                </a:lnTo>
                <a:lnTo>
                  <a:pt x="8255" y="14808"/>
                </a:lnTo>
                <a:lnTo>
                  <a:pt x="8559" y="13246"/>
                </a:lnTo>
                <a:lnTo>
                  <a:pt x="9029" y="11849"/>
                </a:lnTo>
                <a:lnTo>
                  <a:pt x="9652" y="10604"/>
                </a:lnTo>
                <a:lnTo>
                  <a:pt x="10591" y="9512"/>
                </a:lnTo>
                <a:lnTo>
                  <a:pt x="11366" y="8420"/>
                </a:lnTo>
                <a:lnTo>
                  <a:pt x="12458" y="7480"/>
                </a:lnTo>
                <a:lnTo>
                  <a:pt x="13855" y="6858"/>
                </a:lnTo>
                <a:lnTo>
                  <a:pt x="15113" y="6235"/>
                </a:lnTo>
                <a:lnTo>
                  <a:pt x="16662" y="5930"/>
                </a:lnTo>
                <a:lnTo>
                  <a:pt x="21183" y="5930"/>
                </a:lnTo>
                <a:lnTo>
                  <a:pt x="23520" y="6553"/>
                </a:lnTo>
                <a:lnTo>
                  <a:pt x="25387" y="8102"/>
                </a:lnTo>
                <a:lnTo>
                  <a:pt x="27254" y="9512"/>
                </a:lnTo>
                <a:lnTo>
                  <a:pt x="28194" y="11849"/>
                </a:lnTo>
                <a:lnTo>
                  <a:pt x="28194" y="16205"/>
                </a:lnTo>
                <a:lnTo>
                  <a:pt x="20408" y="23533"/>
                </a:lnTo>
                <a:lnTo>
                  <a:pt x="19164" y="23837"/>
                </a:lnTo>
                <a:lnTo>
                  <a:pt x="15570" y="23837"/>
                </a:lnTo>
                <a:lnTo>
                  <a:pt x="15113" y="23837"/>
                </a:lnTo>
                <a:lnTo>
                  <a:pt x="14795" y="23685"/>
                </a:lnTo>
                <a:lnTo>
                  <a:pt x="14795" y="29298"/>
                </a:lnTo>
                <a:lnTo>
                  <a:pt x="16040" y="29133"/>
                </a:lnTo>
                <a:lnTo>
                  <a:pt x="20408" y="29133"/>
                </a:lnTo>
                <a:lnTo>
                  <a:pt x="29591" y="35217"/>
                </a:lnTo>
                <a:lnTo>
                  <a:pt x="30213" y="36461"/>
                </a:lnTo>
                <a:lnTo>
                  <a:pt x="30530" y="38023"/>
                </a:lnTo>
                <a:lnTo>
                  <a:pt x="30530" y="41440"/>
                </a:lnTo>
                <a:lnTo>
                  <a:pt x="26949" y="47523"/>
                </a:lnTo>
                <a:lnTo>
                  <a:pt x="25857" y="48450"/>
                </a:lnTo>
                <a:lnTo>
                  <a:pt x="24612" y="49237"/>
                </a:lnTo>
                <a:lnTo>
                  <a:pt x="23202" y="49707"/>
                </a:lnTo>
                <a:lnTo>
                  <a:pt x="21653" y="50165"/>
                </a:lnTo>
                <a:lnTo>
                  <a:pt x="20243" y="50482"/>
                </a:lnTo>
                <a:lnTo>
                  <a:pt x="14795" y="50482"/>
                </a:lnTo>
                <a:lnTo>
                  <a:pt x="11836" y="49237"/>
                </a:lnTo>
                <a:lnTo>
                  <a:pt x="9969" y="47053"/>
                </a:lnTo>
                <a:lnTo>
                  <a:pt x="7937" y="44716"/>
                </a:lnTo>
                <a:lnTo>
                  <a:pt x="6858" y="41910"/>
                </a:lnTo>
                <a:lnTo>
                  <a:pt x="6858" y="38328"/>
                </a:lnTo>
                <a:lnTo>
                  <a:pt x="152" y="38328"/>
                </a:lnTo>
                <a:lnTo>
                  <a:pt x="0" y="41135"/>
                </a:lnTo>
                <a:lnTo>
                  <a:pt x="469" y="43624"/>
                </a:lnTo>
                <a:lnTo>
                  <a:pt x="1397" y="45961"/>
                </a:lnTo>
                <a:lnTo>
                  <a:pt x="2184" y="48145"/>
                </a:lnTo>
                <a:lnTo>
                  <a:pt x="3429" y="50012"/>
                </a:lnTo>
                <a:lnTo>
                  <a:pt x="5143" y="51574"/>
                </a:lnTo>
                <a:lnTo>
                  <a:pt x="6692" y="53124"/>
                </a:lnTo>
                <a:lnTo>
                  <a:pt x="8724" y="54216"/>
                </a:lnTo>
                <a:lnTo>
                  <a:pt x="10896" y="55003"/>
                </a:lnTo>
                <a:lnTo>
                  <a:pt x="13233" y="55778"/>
                </a:lnTo>
                <a:lnTo>
                  <a:pt x="15735" y="56248"/>
                </a:lnTo>
                <a:lnTo>
                  <a:pt x="21183" y="56248"/>
                </a:lnTo>
                <a:lnTo>
                  <a:pt x="37541" y="42227"/>
                </a:lnTo>
                <a:lnTo>
                  <a:pt x="37541" y="36144"/>
                </a:lnTo>
                <a:close/>
              </a:path>
              <a:path w="112395" h="56514">
                <a:moveTo>
                  <a:pt x="81305" y="32562"/>
                </a:moveTo>
                <a:lnTo>
                  <a:pt x="81280" y="23533"/>
                </a:lnTo>
                <a:lnTo>
                  <a:pt x="81153" y="19634"/>
                </a:lnTo>
                <a:lnTo>
                  <a:pt x="80848" y="17614"/>
                </a:lnTo>
                <a:lnTo>
                  <a:pt x="80378" y="15430"/>
                </a:lnTo>
                <a:lnTo>
                  <a:pt x="80073" y="13398"/>
                </a:lnTo>
                <a:lnTo>
                  <a:pt x="74307" y="3594"/>
                </a:lnTo>
                <a:lnTo>
                  <a:pt x="74307" y="23533"/>
                </a:lnTo>
                <a:lnTo>
                  <a:pt x="74307" y="30226"/>
                </a:lnTo>
                <a:lnTo>
                  <a:pt x="74155" y="32410"/>
                </a:lnTo>
                <a:lnTo>
                  <a:pt x="74053" y="36766"/>
                </a:lnTo>
                <a:lnTo>
                  <a:pt x="73990" y="37706"/>
                </a:lnTo>
                <a:lnTo>
                  <a:pt x="65735" y="50482"/>
                </a:lnTo>
                <a:lnTo>
                  <a:pt x="60134" y="50482"/>
                </a:lnTo>
                <a:lnTo>
                  <a:pt x="51574" y="21818"/>
                </a:lnTo>
                <a:lnTo>
                  <a:pt x="51714" y="20256"/>
                </a:lnTo>
                <a:lnTo>
                  <a:pt x="52031" y="18694"/>
                </a:lnTo>
                <a:lnTo>
                  <a:pt x="52184" y="16979"/>
                </a:lnTo>
                <a:lnTo>
                  <a:pt x="52489" y="15430"/>
                </a:lnTo>
                <a:lnTo>
                  <a:pt x="53428" y="12306"/>
                </a:lnTo>
                <a:lnTo>
                  <a:pt x="54051" y="10909"/>
                </a:lnTo>
                <a:lnTo>
                  <a:pt x="54991" y="9817"/>
                </a:lnTo>
                <a:lnTo>
                  <a:pt x="55765" y="8572"/>
                </a:lnTo>
                <a:lnTo>
                  <a:pt x="56857" y="7632"/>
                </a:lnTo>
                <a:lnTo>
                  <a:pt x="58102" y="7010"/>
                </a:lnTo>
                <a:lnTo>
                  <a:pt x="59499" y="6235"/>
                </a:lnTo>
                <a:lnTo>
                  <a:pt x="61061" y="5930"/>
                </a:lnTo>
                <a:lnTo>
                  <a:pt x="64808" y="5930"/>
                </a:lnTo>
                <a:lnTo>
                  <a:pt x="66357" y="6235"/>
                </a:lnTo>
                <a:lnTo>
                  <a:pt x="67602" y="7010"/>
                </a:lnTo>
                <a:lnTo>
                  <a:pt x="69011" y="7632"/>
                </a:lnTo>
                <a:lnTo>
                  <a:pt x="70104" y="8572"/>
                </a:lnTo>
                <a:lnTo>
                  <a:pt x="70878" y="9817"/>
                </a:lnTo>
                <a:lnTo>
                  <a:pt x="71818" y="10909"/>
                </a:lnTo>
                <a:lnTo>
                  <a:pt x="72440" y="12306"/>
                </a:lnTo>
                <a:lnTo>
                  <a:pt x="72898" y="13868"/>
                </a:lnTo>
                <a:lnTo>
                  <a:pt x="73215" y="15430"/>
                </a:lnTo>
                <a:lnTo>
                  <a:pt x="73685" y="16979"/>
                </a:lnTo>
                <a:lnTo>
                  <a:pt x="73837" y="18694"/>
                </a:lnTo>
                <a:lnTo>
                  <a:pt x="74028" y="19634"/>
                </a:lnTo>
                <a:lnTo>
                  <a:pt x="74142" y="21971"/>
                </a:lnTo>
                <a:lnTo>
                  <a:pt x="74307" y="23533"/>
                </a:lnTo>
                <a:lnTo>
                  <a:pt x="74307" y="3594"/>
                </a:lnTo>
                <a:lnTo>
                  <a:pt x="65735" y="0"/>
                </a:lnTo>
                <a:lnTo>
                  <a:pt x="59969" y="0"/>
                </a:lnTo>
                <a:lnTo>
                  <a:pt x="50469" y="4673"/>
                </a:lnTo>
                <a:lnTo>
                  <a:pt x="49072" y="6083"/>
                </a:lnTo>
                <a:lnTo>
                  <a:pt x="47980" y="7632"/>
                </a:lnTo>
                <a:lnTo>
                  <a:pt x="46418" y="11379"/>
                </a:lnTo>
                <a:lnTo>
                  <a:pt x="45796" y="13398"/>
                </a:lnTo>
                <a:lnTo>
                  <a:pt x="45491" y="15430"/>
                </a:lnTo>
                <a:lnTo>
                  <a:pt x="45021" y="17614"/>
                </a:lnTo>
                <a:lnTo>
                  <a:pt x="44704" y="19634"/>
                </a:lnTo>
                <a:lnTo>
                  <a:pt x="44589" y="23533"/>
                </a:lnTo>
                <a:lnTo>
                  <a:pt x="44704" y="36766"/>
                </a:lnTo>
                <a:lnTo>
                  <a:pt x="45021" y="38798"/>
                </a:lnTo>
                <a:lnTo>
                  <a:pt x="45491" y="40982"/>
                </a:lnTo>
                <a:lnTo>
                  <a:pt x="45796" y="43002"/>
                </a:lnTo>
                <a:lnTo>
                  <a:pt x="46418" y="45021"/>
                </a:lnTo>
                <a:lnTo>
                  <a:pt x="47129" y="46583"/>
                </a:lnTo>
                <a:lnTo>
                  <a:pt x="47980" y="48615"/>
                </a:lnTo>
                <a:lnTo>
                  <a:pt x="49072" y="50330"/>
                </a:lnTo>
                <a:lnTo>
                  <a:pt x="50469" y="51727"/>
                </a:lnTo>
                <a:lnTo>
                  <a:pt x="51714" y="53124"/>
                </a:lnTo>
                <a:lnTo>
                  <a:pt x="53428" y="54216"/>
                </a:lnTo>
                <a:lnTo>
                  <a:pt x="55613" y="55003"/>
                </a:lnTo>
                <a:lnTo>
                  <a:pt x="57632" y="55778"/>
                </a:lnTo>
                <a:lnTo>
                  <a:pt x="59969" y="56248"/>
                </a:lnTo>
                <a:lnTo>
                  <a:pt x="65735" y="56248"/>
                </a:lnTo>
                <a:lnTo>
                  <a:pt x="76504" y="50482"/>
                </a:lnTo>
                <a:lnTo>
                  <a:pt x="76644" y="50330"/>
                </a:lnTo>
                <a:lnTo>
                  <a:pt x="80378" y="40982"/>
                </a:lnTo>
                <a:lnTo>
                  <a:pt x="80848" y="38798"/>
                </a:lnTo>
                <a:lnTo>
                  <a:pt x="81153" y="36766"/>
                </a:lnTo>
                <a:lnTo>
                  <a:pt x="81153" y="34594"/>
                </a:lnTo>
                <a:lnTo>
                  <a:pt x="81305" y="32562"/>
                </a:lnTo>
                <a:close/>
              </a:path>
              <a:path w="112395" h="56514">
                <a:moveTo>
                  <a:pt x="112318" y="0"/>
                </a:moveTo>
                <a:lnTo>
                  <a:pt x="107327" y="0"/>
                </a:lnTo>
                <a:lnTo>
                  <a:pt x="106857" y="2184"/>
                </a:lnTo>
                <a:lnTo>
                  <a:pt x="106235" y="3898"/>
                </a:lnTo>
                <a:lnTo>
                  <a:pt x="93306" y="10439"/>
                </a:lnTo>
                <a:lnTo>
                  <a:pt x="91440" y="10439"/>
                </a:lnTo>
                <a:lnTo>
                  <a:pt x="91440" y="15735"/>
                </a:lnTo>
                <a:lnTo>
                  <a:pt x="105778" y="15735"/>
                </a:lnTo>
                <a:lnTo>
                  <a:pt x="105778" y="55308"/>
                </a:lnTo>
                <a:lnTo>
                  <a:pt x="112318" y="55308"/>
                </a:lnTo>
                <a:lnTo>
                  <a:pt x="1123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6" name="object 136"/>
          <p:cNvPicPr/>
          <p:nvPr/>
        </p:nvPicPr>
        <p:blipFill>
          <a:blip r:embed="rId71" cstate="print"/>
          <a:stretch>
            <a:fillRect/>
          </a:stretch>
        </p:blipFill>
        <p:spPr>
          <a:xfrm>
            <a:off x="8143319" y="1882739"/>
            <a:ext cx="124468" cy="56239"/>
          </a:xfrm>
          <a:prstGeom prst="rect">
            <a:avLst/>
          </a:prstGeom>
        </p:spPr>
      </p:pic>
      <p:pic>
        <p:nvPicPr>
          <p:cNvPr id="137" name="object 137"/>
          <p:cNvPicPr/>
          <p:nvPr/>
        </p:nvPicPr>
        <p:blipFill>
          <a:blip r:embed="rId72" cstate="print"/>
          <a:stretch>
            <a:fillRect/>
          </a:stretch>
        </p:blipFill>
        <p:spPr>
          <a:xfrm>
            <a:off x="8143319" y="2033695"/>
            <a:ext cx="124468" cy="56084"/>
          </a:xfrm>
          <a:prstGeom prst="rect">
            <a:avLst/>
          </a:prstGeom>
        </p:spPr>
      </p:pic>
      <p:pic>
        <p:nvPicPr>
          <p:cNvPr id="138" name="object 138"/>
          <p:cNvPicPr/>
          <p:nvPr/>
        </p:nvPicPr>
        <p:blipFill>
          <a:blip r:embed="rId73" cstate="print"/>
          <a:stretch>
            <a:fillRect/>
          </a:stretch>
        </p:blipFill>
        <p:spPr>
          <a:xfrm>
            <a:off x="8143319" y="2184497"/>
            <a:ext cx="124313" cy="56239"/>
          </a:xfrm>
          <a:prstGeom prst="rect">
            <a:avLst/>
          </a:prstGeom>
        </p:spPr>
      </p:pic>
      <p:pic>
        <p:nvPicPr>
          <p:cNvPr id="139" name="object 139"/>
          <p:cNvPicPr/>
          <p:nvPr/>
        </p:nvPicPr>
        <p:blipFill>
          <a:blip r:embed="rId74" cstate="print"/>
          <a:stretch>
            <a:fillRect/>
          </a:stretch>
        </p:blipFill>
        <p:spPr>
          <a:xfrm>
            <a:off x="8143319" y="2335453"/>
            <a:ext cx="124936" cy="56240"/>
          </a:xfrm>
          <a:prstGeom prst="rect">
            <a:avLst/>
          </a:prstGeom>
        </p:spPr>
      </p:pic>
      <p:pic>
        <p:nvPicPr>
          <p:cNvPr id="140" name="object 140"/>
          <p:cNvPicPr/>
          <p:nvPr/>
        </p:nvPicPr>
        <p:blipFill>
          <a:blip r:embed="rId75" cstate="print"/>
          <a:stretch>
            <a:fillRect/>
          </a:stretch>
        </p:blipFill>
        <p:spPr>
          <a:xfrm>
            <a:off x="8143319" y="2486409"/>
            <a:ext cx="124468" cy="56239"/>
          </a:xfrm>
          <a:prstGeom prst="rect">
            <a:avLst/>
          </a:prstGeom>
        </p:spPr>
      </p:pic>
      <p:sp>
        <p:nvSpPr>
          <p:cNvPr id="141" name="object 141"/>
          <p:cNvSpPr/>
          <p:nvPr/>
        </p:nvSpPr>
        <p:spPr>
          <a:xfrm>
            <a:off x="8143316" y="2637370"/>
            <a:ext cx="124460" cy="56515"/>
          </a:xfrm>
          <a:custGeom>
            <a:avLst/>
            <a:gdLst/>
            <a:ahLst/>
            <a:cxnLst/>
            <a:rect l="l" t="t" r="r" b="b"/>
            <a:pathLst>
              <a:path w="124459" h="56514">
                <a:moveTo>
                  <a:pt x="37541" y="35991"/>
                </a:moveTo>
                <a:lnTo>
                  <a:pt x="27571" y="25857"/>
                </a:lnTo>
                <a:lnTo>
                  <a:pt x="27571" y="25704"/>
                </a:lnTo>
                <a:lnTo>
                  <a:pt x="29756" y="24777"/>
                </a:lnTo>
                <a:lnTo>
                  <a:pt x="31623" y="23368"/>
                </a:lnTo>
                <a:lnTo>
                  <a:pt x="33020" y="21348"/>
                </a:lnTo>
                <a:lnTo>
                  <a:pt x="34582" y="19481"/>
                </a:lnTo>
                <a:lnTo>
                  <a:pt x="35204" y="17297"/>
                </a:lnTo>
                <a:lnTo>
                  <a:pt x="35204" y="12153"/>
                </a:lnTo>
                <a:lnTo>
                  <a:pt x="34886" y="9969"/>
                </a:lnTo>
                <a:lnTo>
                  <a:pt x="33959" y="8102"/>
                </a:lnTo>
                <a:lnTo>
                  <a:pt x="33172" y="6235"/>
                </a:lnTo>
                <a:lnTo>
                  <a:pt x="31927" y="4673"/>
                </a:lnTo>
                <a:lnTo>
                  <a:pt x="30378" y="3581"/>
                </a:lnTo>
                <a:lnTo>
                  <a:pt x="28968" y="2336"/>
                </a:lnTo>
                <a:lnTo>
                  <a:pt x="27101" y="1409"/>
                </a:lnTo>
                <a:lnTo>
                  <a:pt x="25082" y="787"/>
                </a:lnTo>
                <a:lnTo>
                  <a:pt x="23050" y="317"/>
                </a:lnTo>
                <a:lnTo>
                  <a:pt x="20866" y="0"/>
                </a:lnTo>
                <a:lnTo>
                  <a:pt x="15735" y="0"/>
                </a:lnTo>
                <a:lnTo>
                  <a:pt x="1244" y="17767"/>
                </a:lnTo>
                <a:lnTo>
                  <a:pt x="7937" y="17767"/>
                </a:lnTo>
                <a:lnTo>
                  <a:pt x="7937" y="16205"/>
                </a:lnTo>
                <a:lnTo>
                  <a:pt x="8255" y="14643"/>
                </a:lnTo>
                <a:lnTo>
                  <a:pt x="8559" y="13246"/>
                </a:lnTo>
                <a:lnTo>
                  <a:pt x="9029" y="11684"/>
                </a:lnTo>
                <a:lnTo>
                  <a:pt x="9652" y="10439"/>
                </a:lnTo>
                <a:lnTo>
                  <a:pt x="10591" y="9347"/>
                </a:lnTo>
                <a:lnTo>
                  <a:pt x="11366" y="8255"/>
                </a:lnTo>
                <a:lnTo>
                  <a:pt x="12458" y="7480"/>
                </a:lnTo>
                <a:lnTo>
                  <a:pt x="13855" y="6705"/>
                </a:lnTo>
                <a:lnTo>
                  <a:pt x="15113" y="6083"/>
                </a:lnTo>
                <a:lnTo>
                  <a:pt x="16662" y="5765"/>
                </a:lnTo>
                <a:lnTo>
                  <a:pt x="21183" y="5765"/>
                </a:lnTo>
                <a:lnTo>
                  <a:pt x="23520" y="6540"/>
                </a:lnTo>
                <a:lnTo>
                  <a:pt x="25387" y="7950"/>
                </a:lnTo>
                <a:lnTo>
                  <a:pt x="27254" y="9499"/>
                </a:lnTo>
                <a:lnTo>
                  <a:pt x="28194" y="11684"/>
                </a:lnTo>
                <a:lnTo>
                  <a:pt x="28194" y="16205"/>
                </a:lnTo>
                <a:lnTo>
                  <a:pt x="25082" y="21348"/>
                </a:lnTo>
                <a:lnTo>
                  <a:pt x="24142" y="22123"/>
                </a:lnTo>
                <a:lnTo>
                  <a:pt x="23050" y="22745"/>
                </a:lnTo>
                <a:lnTo>
                  <a:pt x="21805" y="23063"/>
                </a:lnTo>
                <a:lnTo>
                  <a:pt x="20408" y="23520"/>
                </a:lnTo>
                <a:lnTo>
                  <a:pt x="19164" y="23685"/>
                </a:lnTo>
                <a:lnTo>
                  <a:pt x="15570" y="23685"/>
                </a:lnTo>
                <a:lnTo>
                  <a:pt x="14795" y="23685"/>
                </a:lnTo>
                <a:lnTo>
                  <a:pt x="14795" y="29286"/>
                </a:lnTo>
                <a:lnTo>
                  <a:pt x="16040" y="29133"/>
                </a:lnTo>
                <a:lnTo>
                  <a:pt x="17449" y="28981"/>
                </a:lnTo>
                <a:lnTo>
                  <a:pt x="20408" y="28981"/>
                </a:lnTo>
                <a:lnTo>
                  <a:pt x="23520" y="29603"/>
                </a:lnTo>
                <a:lnTo>
                  <a:pt x="29591" y="35052"/>
                </a:lnTo>
                <a:lnTo>
                  <a:pt x="30213" y="36296"/>
                </a:lnTo>
                <a:lnTo>
                  <a:pt x="30530" y="37858"/>
                </a:lnTo>
                <a:lnTo>
                  <a:pt x="30530" y="41287"/>
                </a:lnTo>
                <a:lnTo>
                  <a:pt x="30213" y="42849"/>
                </a:lnTo>
                <a:lnTo>
                  <a:pt x="29591" y="44094"/>
                </a:lnTo>
                <a:lnTo>
                  <a:pt x="28968" y="45491"/>
                </a:lnTo>
                <a:lnTo>
                  <a:pt x="28041" y="46583"/>
                </a:lnTo>
                <a:lnTo>
                  <a:pt x="25857" y="48450"/>
                </a:lnTo>
                <a:lnTo>
                  <a:pt x="24612" y="49072"/>
                </a:lnTo>
                <a:lnTo>
                  <a:pt x="23202" y="49542"/>
                </a:lnTo>
                <a:lnTo>
                  <a:pt x="21653" y="50165"/>
                </a:lnTo>
                <a:lnTo>
                  <a:pt x="20243" y="50317"/>
                </a:lnTo>
                <a:lnTo>
                  <a:pt x="14795" y="50317"/>
                </a:lnTo>
                <a:lnTo>
                  <a:pt x="11836" y="49225"/>
                </a:lnTo>
                <a:lnTo>
                  <a:pt x="9969" y="46888"/>
                </a:lnTo>
                <a:lnTo>
                  <a:pt x="7937" y="44716"/>
                </a:lnTo>
                <a:lnTo>
                  <a:pt x="6858" y="41757"/>
                </a:lnTo>
                <a:lnTo>
                  <a:pt x="6858" y="38176"/>
                </a:lnTo>
                <a:lnTo>
                  <a:pt x="152" y="38176"/>
                </a:lnTo>
                <a:lnTo>
                  <a:pt x="0" y="41135"/>
                </a:lnTo>
                <a:lnTo>
                  <a:pt x="469" y="43624"/>
                </a:lnTo>
                <a:lnTo>
                  <a:pt x="1397" y="45808"/>
                </a:lnTo>
                <a:lnTo>
                  <a:pt x="2184" y="48145"/>
                </a:lnTo>
                <a:lnTo>
                  <a:pt x="3429" y="50012"/>
                </a:lnTo>
                <a:lnTo>
                  <a:pt x="5143" y="51409"/>
                </a:lnTo>
                <a:lnTo>
                  <a:pt x="6692" y="52971"/>
                </a:lnTo>
                <a:lnTo>
                  <a:pt x="8724" y="54216"/>
                </a:lnTo>
                <a:lnTo>
                  <a:pt x="10896" y="54991"/>
                </a:lnTo>
                <a:lnTo>
                  <a:pt x="13233" y="55778"/>
                </a:lnTo>
                <a:lnTo>
                  <a:pt x="15735" y="56083"/>
                </a:lnTo>
                <a:lnTo>
                  <a:pt x="21183" y="56083"/>
                </a:lnTo>
                <a:lnTo>
                  <a:pt x="23672" y="55778"/>
                </a:lnTo>
                <a:lnTo>
                  <a:pt x="26009" y="54991"/>
                </a:lnTo>
                <a:lnTo>
                  <a:pt x="28194" y="54368"/>
                </a:lnTo>
                <a:lnTo>
                  <a:pt x="37541" y="42062"/>
                </a:lnTo>
                <a:lnTo>
                  <a:pt x="37541" y="35991"/>
                </a:lnTo>
                <a:close/>
              </a:path>
              <a:path w="124459" h="56514">
                <a:moveTo>
                  <a:pt x="81788" y="39725"/>
                </a:moveTo>
                <a:lnTo>
                  <a:pt x="74536" y="22377"/>
                </a:lnTo>
                <a:lnTo>
                  <a:pt x="74536" y="35521"/>
                </a:lnTo>
                <a:lnTo>
                  <a:pt x="74460" y="41287"/>
                </a:lnTo>
                <a:lnTo>
                  <a:pt x="65265" y="50317"/>
                </a:lnTo>
                <a:lnTo>
                  <a:pt x="61683" y="50317"/>
                </a:lnTo>
                <a:lnTo>
                  <a:pt x="60134" y="50012"/>
                </a:lnTo>
                <a:lnTo>
                  <a:pt x="58724" y="49390"/>
                </a:lnTo>
                <a:lnTo>
                  <a:pt x="57162" y="48768"/>
                </a:lnTo>
                <a:lnTo>
                  <a:pt x="56083" y="47828"/>
                </a:lnTo>
                <a:lnTo>
                  <a:pt x="55143" y="46736"/>
                </a:lnTo>
                <a:lnTo>
                  <a:pt x="54051" y="45643"/>
                </a:lnTo>
                <a:lnTo>
                  <a:pt x="53428" y="44399"/>
                </a:lnTo>
                <a:lnTo>
                  <a:pt x="52806" y="42849"/>
                </a:lnTo>
                <a:lnTo>
                  <a:pt x="52336" y="41440"/>
                </a:lnTo>
                <a:lnTo>
                  <a:pt x="52031" y="39725"/>
                </a:lnTo>
                <a:lnTo>
                  <a:pt x="52031" y="36296"/>
                </a:lnTo>
                <a:lnTo>
                  <a:pt x="61683" y="25552"/>
                </a:lnTo>
                <a:lnTo>
                  <a:pt x="65430" y="25552"/>
                </a:lnTo>
                <a:lnTo>
                  <a:pt x="74536" y="35521"/>
                </a:lnTo>
                <a:lnTo>
                  <a:pt x="74536" y="22377"/>
                </a:lnTo>
                <a:lnTo>
                  <a:pt x="73990" y="21971"/>
                </a:lnTo>
                <a:lnTo>
                  <a:pt x="71970" y="21031"/>
                </a:lnTo>
                <a:lnTo>
                  <a:pt x="69786" y="20104"/>
                </a:lnTo>
                <a:lnTo>
                  <a:pt x="67449" y="19634"/>
                </a:lnTo>
                <a:lnTo>
                  <a:pt x="61683" y="19634"/>
                </a:lnTo>
                <a:lnTo>
                  <a:pt x="50939" y="26949"/>
                </a:lnTo>
                <a:lnTo>
                  <a:pt x="50787" y="26797"/>
                </a:lnTo>
                <a:lnTo>
                  <a:pt x="53428" y="13093"/>
                </a:lnTo>
                <a:lnTo>
                  <a:pt x="54368" y="10909"/>
                </a:lnTo>
                <a:lnTo>
                  <a:pt x="55765" y="9194"/>
                </a:lnTo>
                <a:lnTo>
                  <a:pt x="57480" y="7785"/>
                </a:lnTo>
                <a:lnTo>
                  <a:pt x="59194" y="6540"/>
                </a:lnTo>
                <a:lnTo>
                  <a:pt x="61379" y="5765"/>
                </a:lnTo>
                <a:lnTo>
                  <a:pt x="66827" y="5765"/>
                </a:lnTo>
                <a:lnTo>
                  <a:pt x="69011" y="6540"/>
                </a:lnTo>
                <a:lnTo>
                  <a:pt x="70561" y="8102"/>
                </a:lnTo>
                <a:lnTo>
                  <a:pt x="72275" y="9499"/>
                </a:lnTo>
                <a:lnTo>
                  <a:pt x="73215" y="11531"/>
                </a:lnTo>
                <a:lnTo>
                  <a:pt x="73520" y="14020"/>
                </a:lnTo>
                <a:lnTo>
                  <a:pt x="80225" y="14020"/>
                </a:lnTo>
                <a:lnTo>
                  <a:pt x="79756" y="9499"/>
                </a:lnTo>
                <a:lnTo>
                  <a:pt x="78193" y="5918"/>
                </a:lnTo>
                <a:lnTo>
                  <a:pt x="78016" y="5765"/>
                </a:lnTo>
                <a:lnTo>
                  <a:pt x="75399" y="3581"/>
                </a:lnTo>
                <a:lnTo>
                  <a:pt x="72745" y="1092"/>
                </a:lnTo>
                <a:lnTo>
                  <a:pt x="69164" y="0"/>
                </a:lnTo>
                <a:lnTo>
                  <a:pt x="60591" y="0"/>
                </a:lnTo>
                <a:lnTo>
                  <a:pt x="57327" y="774"/>
                </a:lnTo>
                <a:lnTo>
                  <a:pt x="54673" y="2489"/>
                </a:lnTo>
                <a:lnTo>
                  <a:pt x="52184" y="4051"/>
                </a:lnTo>
                <a:lnTo>
                  <a:pt x="44361" y="24307"/>
                </a:lnTo>
                <a:lnTo>
                  <a:pt x="44399" y="35521"/>
                </a:lnTo>
                <a:lnTo>
                  <a:pt x="53276" y="53594"/>
                </a:lnTo>
                <a:lnTo>
                  <a:pt x="55765" y="55308"/>
                </a:lnTo>
                <a:lnTo>
                  <a:pt x="59042" y="56083"/>
                </a:lnTo>
                <a:lnTo>
                  <a:pt x="66675" y="56083"/>
                </a:lnTo>
                <a:lnTo>
                  <a:pt x="77330" y="50317"/>
                </a:lnTo>
                <a:lnTo>
                  <a:pt x="79133" y="48145"/>
                </a:lnTo>
                <a:lnTo>
                  <a:pt x="80225" y="46113"/>
                </a:lnTo>
                <a:lnTo>
                  <a:pt x="81470" y="41757"/>
                </a:lnTo>
                <a:lnTo>
                  <a:pt x="81788" y="39725"/>
                </a:lnTo>
                <a:close/>
              </a:path>
              <a:path w="124459" h="56514">
                <a:moveTo>
                  <a:pt x="124307" y="939"/>
                </a:moveTo>
                <a:lnTo>
                  <a:pt x="88480" y="939"/>
                </a:lnTo>
                <a:lnTo>
                  <a:pt x="88480" y="7162"/>
                </a:lnTo>
                <a:lnTo>
                  <a:pt x="117614" y="7162"/>
                </a:lnTo>
                <a:lnTo>
                  <a:pt x="114655" y="10121"/>
                </a:lnTo>
                <a:lnTo>
                  <a:pt x="97980" y="41592"/>
                </a:lnTo>
                <a:lnTo>
                  <a:pt x="96735" y="45961"/>
                </a:lnTo>
                <a:lnTo>
                  <a:pt x="95961" y="50634"/>
                </a:lnTo>
                <a:lnTo>
                  <a:pt x="95643" y="55308"/>
                </a:lnTo>
                <a:lnTo>
                  <a:pt x="103124" y="55308"/>
                </a:lnTo>
                <a:lnTo>
                  <a:pt x="103276" y="50939"/>
                </a:lnTo>
                <a:lnTo>
                  <a:pt x="104063" y="46583"/>
                </a:lnTo>
                <a:lnTo>
                  <a:pt x="105308" y="41910"/>
                </a:lnTo>
                <a:lnTo>
                  <a:pt x="106400" y="37236"/>
                </a:lnTo>
                <a:lnTo>
                  <a:pt x="107950" y="32867"/>
                </a:lnTo>
                <a:lnTo>
                  <a:pt x="109982" y="28511"/>
                </a:lnTo>
                <a:lnTo>
                  <a:pt x="111848" y="24307"/>
                </a:lnTo>
                <a:lnTo>
                  <a:pt x="114033" y="20256"/>
                </a:lnTo>
                <a:lnTo>
                  <a:pt x="116522" y="16357"/>
                </a:lnTo>
                <a:lnTo>
                  <a:pt x="118859" y="12623"/>
                </a:lnTo>
                <a:lnTo>
                  <a:pt x="121500" y="9347"/>
                </a:lnTo>
                <a:lnTo>
                  <a:pt x="124307" y="6540"/>
                </a:lnTo>
                <a:lnTo>
                  <a:pt x="124307" y="9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8143316" y="2788170"/>
            <a:ext cx="124460" cy="56515"/>
          </a:xfrm>
          <a:custGeom>
            <a:avLst/>
            <a:gdLst/>
            <a:ahLst/>
            <a:cxnLst/>
            <a:rect l="l" t="t" r="r" b="b"/>
            <a:pathLst>
              <a:path w="124459" h="56514">
                <a:moveTo>
                  <a:pt x="37541" y="36144"/>
                </a:moveTo>
                <a:lnTo>
                  <a:pt x="27571" y="26022"/>
                </a:lnTo>
                <a:lnTo>
                  <a:pt x="27571" y="25869"/>
                </a:lnTo>
                <a:lnTo>
                  <a:pt x="29756" y="24930"/>
                </a:lnTo>
                <a:lnTo>
                  <a:pt x="31623" y="23533"/>
                </a:lnTo>
                <a:lnTo>
                  <a:pt x="33020" y="21501"/>
                </a:lnTo>
                <a:lnTo>
                  <a:pt x="34582" y="19634"/>
                </a:lnTo>
                <a:lnTo>
                  <a:pt x="35204" y="17449"/>
                </a:lnTo>
                <a:lnTo>
                  <a:pt x="35204" y="12306"/>
                </a:lnTo>
                <a:lnTo>
                  <a:pt x="34886" y="10134"/>
                </a:lnTo>
                <a:lnTo>
                  <a:pt x="33959" y="8255"/>
                </a:lnTo>
                <a:lnTo>
                  <a:pt x="33172" y="6388"/>
                </a:lnTo>
                <a:lnTo>
                  <a:pt x="20866" y="0"/>
                </a:lnTo>
                <a:lnTo>
                  <a:pt x="15735" y="0"/>
                </a:lnTo>
                <a:lnTo>
                  <a:pt x="13233" y="469"/>
                </a:lnTo>
                <a:lnTo>
                  <a:pt x="11214" y="1409"/>
                </a:lnTo>
                <a:lnTo>
                  <a:pt x="9029" y="2184"/>
                </a:lnTo>
                <a:lnTo>
                  <a:pt x="1244" y="17919"/>
                </a:lnTo>
                <a:lnTo>
                  <a:pt x="7937" y="17919"/>
                </a:lnTo>
                <a:lnTo>
                  <a:pt x="7937" y="16357"/>
                </a:lnTo>
                <a:lnTo>
                  <a:pt x="8255" y="14808"/>
                </a:lnTo>
                <a:lnTo>
                  <a:pt x="8559" y="13398"/>
                </a:lnTo>
                <a:lnTo>
                  <a:pt x="9029" y="11849"/>
                </a:lnTo>
                <a:lnTo>
                  <a:pt x="9652" y="10591"/>
                </a:lnTo>
                <a:lnTo>
                  <a:pt x="10591" y="9512"/>
                </a:lnTo>
                <a:lnTo>
                  <a:pt x="11366" y="8420"/>
                </a:lnTo>
                <a:lnTo>
                  <a:pt x="12458" y="7480"/>
                </a:lnTo>
                <a:lnTo>
                  <a:pt x="13855" y="6858"/>
                </a:lnTo>
                <a:lnTo>
                  <a:pt x="15113" y="6235"/>
                </a:lnTo>
                <a:lnTo>
                  <a:pt x="16662" y="5918"/>
                </a:lnTo>
                <a:lnTo>
                  <a:pt x="21183" y="5918"/>
                </a:lnTo>
                <a:lnTo>
                  <a:pt x="23520" y="6540"/>
                </a:lnTo>
                <a:lnTo>
                  <a:pt x="25387" y="8102"/>
                </a:lnTo>
                <a:lnTo>
                  <a:pt x="27254" y="9512"/>
                </a:lnTo>
                <a:lnTo>
                  <a:pt x="28194" y="11849"/>
                </a:lnTo>
                <a:lnTo>
                  <a:pt x="28194" y="16357"/>
                </a:lnTo>
                <a:lnTo>
                  <a:pt x="25082" y="21501"/>
                </a:lnTo>
                <a:lnTo>
                  <a:pt x="24142" y="22275"/>
                </a:lnTo>
                <a:lnTo>
                  <a:pt x="23050" y="22898"/>
                </a:lnTo>
                <a:lnTo>
                  <a:pt x="21805" y="23215"/>
                </a:lnTo>
                <a:lnTo>
                  <a:pt x="20408" y="23685"/>
                </a:lnTo>
                <a:lnTo>
                  <a:pt x="19164" y="23837"/>
                </a:lnTo>
                <a:lnTo>
                  <a:pt x="15570" y="23837"/>
                </a:lnTo>
                <a:lnTo>
                  <a:pt x="14795" y="23837"/>
                </a:lnTo>
                <a:lnTo>
                  <a:pt x="14795" y="29451"/>
                </a:lnTo>
                <a:lnTo>
                  <a:pt x="16040" y="29286"/>
                </a:lnTo>
                <a:lnTo>
                  <a:pt x="17449" y="29133"/>
                </a:lnTo>
                <a:lnTo>
                  <a:pt x="20408" y="29133"/>
                </a:lnTo>
                <a:lnTo>
                  <a:pt x="23520" y="29756"/>
                </a:lnTo>
                <a:lnTo>
                  <a:pt x="24917" y="30226"/>
                </a:lnTo>
                <a:lnTo>
                  <a:pt x="26174" y="31000"/>
                </a:lnTo>
                <a:lnTo>
                  <a:pt x="27101" y="31788"/>
                </a:lnTo>
                <a:lnTo>
                  <a:pt x="28194" y="32715"/>
                </a:lnTo>
                <a:lnTo>
                  <a:pt x="28968" y="33807"/>
                </a:lnTo>
                <a:lnTo>
                  <a:pt x="29591" y="35217"/>
                </a:lnTo>
                <a:lnTo>
                  <a:pt x="30213" y="36461"/>
                </a:lnTo>
                <a:lnTo>
                  <a:pt x="30530" y="38011"/>
                </a:lnTo>
                <a:lnTo>
                  <a:pt x="30530" y="41440"/>
                </a:lnTo>
                <a:lnTo>
                  <a:pt x="26949" y="47523"/>
                </a:lnTo>
                <a:lnTo>
                  <a:pt x="25857" y="48450"/>
                </a:lnTo>
                <a:lnTo>
                  <a:pt x="24612" y="49237"/>
                </a:lnTo>
                <a:lnTo>
                  <a:pt x="23202" y="49695"/>
                </a:lnTo>
                <a:lnTo>
                  <a:pt x="21653" y="50165"/>
                </a:lnTo>
                <a:lnTo>
                  <a:pt x="20243" y="50482"/>
                </a:lnTo>
                <a:lnTo>
                  <a:pt x="14795" y="50482"/>
                </a:lnTo>
                <a:lnTo>
                  <a:pt x="11836" y="49237"/>
                </a:lnTo>
                <a:lnTo>
                  <a:pt x="9969" y="47053"/>
                </a:lnTo>
                <a:lnTo>
                  <a:pt x="7937" y="44716"/>
                </a:lnTo>
                <a:lnTo>
                  <a:pt x="6858" y="41910"/>
                </a:lnTo>
                <a:lnTo>
                  <a:pt x="6858" y="38328"/>
                </a:lnTo>
                <a:lnTo>
                  <a:pt x="152" y="38328"/>
                </a:lnTo>
                <a:lnTo>
                  <a:pt x="0" y="41135"/>
                </a:lnTo>
                <a:lnTo>
                  <a:pt x="469" y="43624"/>
                </a:lnTo>
                <a:lnTo>
                  <a:pt x="1397" y="45961"/>
                </a:lnTo>
                <a:lnTo>
                  <a:pt x="2184" y="48145"/>
                </a:lnTo>
                <a:lnTo>
                  <a:pt x="3429" y="50012"/>
                </a:lnTo>
                <a:lnTo>
                  <a:pt x="5143" y="51574"/>
                </a:lnTo>
                <a:lnTo>
                  <a:pt x="6692" y="53124"/>
                </a:lnTo>
                <a:lnTo>
                  <a:pt x="8724" y="54368"/>
                </a:lnTo>
                <a:lnTo>
                  <a:pt x="10896" y="55156"/>
                </a:lnTo>
                <a:lnTo>
                  <a:pt x="13233" y="55930"/>
                </a:lnTo>
                <a:lnTo>
                  <a:pt x="15735" y="56248"/>
                </a:lnTo>
                <a:lnTo>
                  <a:pt x="21183" y="56248"/>
                </a:lnTo>
                <a:lnTo>
                  <a:pt x="23672" y="55930"/>
                </a:lnTo>
                <a:lnTo>
                  <a:pt x="26009" y="55156"/>
                </a:lnTo>
                <a:lnTo>
                  <a:pt x="28194" y="54533"/>
                </a:lnTo>
                <a:lnTo>
                  <a:pt x="37541" y="42227"/>
                </a:lnTo>
                <a:lnTo>
                  <a:pt x="37541" y="36144"/>
                </a:lnTo>
                <a:close/>
              </a:path>
              <a:path w="124459" h="56514">
                <a:moveTo>
                  <a:pt x="81000" y="28981"/>
                </a:moveTo>
                <a:lnTo>
                  <a:pt x="75819" y="5918"/>
                </a:lnTo>
                <a:lnTo>
                  <a:pt x="75399" y="5461"/>
                </a:lnTo>
                <a:lnTo>
                  <a:pt x="73685" y="3429"/>
                </a:lnTo>
                <a:lnTo>
                  <a:pt x="72948" y="2933"/>
                </a:lnTo>
                <a:lnTo>
                  <a:pt x="72948" y="15735"/>
                </a:lnTo>
                <a:lnTo>
                  <a:pt x="72898" y="21653"/>
                </a:lnTo>
                <a:lnTo>
                  <a:pt x="72275" y="23215"/>
                </a:lnTo>
                <a:lnTo>
                  <a:pt x="71818" y="24612"/>
                </a:lnTo>
                <a:lnTo>
                  <a:pt x="71031" y="26022"/>
                </a:lnTo>
                <a:lnTo>
                  <a:pt x="63550" y="30695"/>
                </a:lnTo>
                <a:lnTo>
                  <a:pt x="60134" y="30695"/>
                </a:lnTo>
                <a:lnTo>
                  <a:pt x="58724" y="30378"/>
                </a:lnTo>
                <a:lnTo>
                  <a:pt x="57480" y="29756"/>
                </a:lnTo>
                <a:lnTo>
                  <a:pt x="56083" y="29133"/>
                </a:lnTo>
                <a:lnTo>
                  <a:pt x="54991" y="28206"/>
                </a:lnTo>
                <a:lnTo>
                  <a:pt x="54051" y="27114"/>
                </a:lnTo>
                <a:lnTo>
                  <a:pt x="52959" y="26022"/>
                </a:lnTo>
                <a:lnTo>
                  <a:pt x="50965" y="16979"/>
                </a:lnTo>
                <a:lnTo>
                  <a:pt x="51092" y="15735"/>
                </a:lnTo>
                <a:lnTo>
                  <a:pt x="51562" y="14185"/>
                </a:lnTo>
                <a:lnTo>
                  <a:pt x="51866" y="12471"/>
                </a:lnTo>
                <a:lnTo>
                  <a:pt x="52489" y="11061"/>
                </a:lnTo>
                <a:lnTo>
                  <a:pt x="53428" y="9817"/>
                </a:lnTo>
                <a:lnTo>
                  <a:pt x="54203" y="8724"/>
                </a:lnTo>
                <a:lnTo>
                  <a:pt x="55295" y="7632"/>
                </a:lnTo>
                <a:lnTo>
                  <a:pt x="56705" y="7010"/>
                </a:lnTo>
                <a:lnTo>
                  <a:pt x="58102" y="6235"/>
                </a:lnTo>
                <a:lnTo>
                  <a:pt x="59817" y="5918"/>
                </a:lnTo>
                <a:lnTo>
                  <a:pt x="63550" y="5918"/>
                </a:lnTo>
                <a:lnTo>
                  <a:pt x="72948" y="15735"/>
                </a:lnTo>
                <a:lnTo>
                  <a:pt x="72948" y="2933"/>
                </a:lnTo>
                <a:lnTo>
                  <a:pt x="71653" y="2032"/>
                </a:lnTo>
                <a:lnTo>
                  <a:pt x="69316" y="1244"/>
                </a:lnTo>
                <a:lnTo>
                  <a:pt x="67144" y="469"/>
                </a:lnTo>
                <a:lnTo>
                  <a:pt x="64643" y="0"/>
                </a:lnTo>
                <a:lnTo>
                  <a:pt x="59347" y="0"/>
                </a:lnTo>
                <a:lnTo>
                  <a:pt x="57010" y="469"/>
                </a:lnTo>
                <a:lnTo>
                  <a:pt x="54673" y="1409"/>
                </a:lnTo>
                <a:lnTo>
                  <a:pt x="52489" y="2184"/>
                </a:lnTo>
                <a:lnTo>
                  <a:pt x="43954" y="15265"/>
                </a:lnTo>
                <a:lnTo>
                  <a:pt x="44069" y="21971"/>
                </a:lnTo>
                <a:lnTo>
                  <a:pt x="44234" y="23368"/>
                </a:lnTo>
                <a:lnTo>
                  <a:pt x="45021" y="25552"/>
                </a:lnTo>
                <a:lnTo>
                  <a:pt x="45796" y="27889"/>
                </a:lnTo>
                <a:lnTo>
                  <a:pt x="58572" y="36614"/>
                </a:lnTo>
                <a:lnTo>
                  <a:pt x="64020" y="36614"/>
                </a:lnTo>
                <a:lnTo>
                  <a:pt x="66509" y="35839"/>
                </a:lnTo>
                <a:lnTo>
                  <a:pt x="68846" y="34429"/>
                </a:lnTo>
                <a:lnTo>
                  <a:pt x="71031" y="33185"/>
                </a:lnTo>
                <a:lnTo>
                  <a:pt x="72898" y="31318"/>
                </a:lnTo>
                <a:lnTo>
                  <a:pt x="73240" y="30695"/>
                </a:lnTo>
                <a:lnTo>
                  <a:pt x="74142" y="28981"/>
                </a:lnTo>
                <a:lnTo>
                  <a:pt x="74307" y="29133"/>
                </a:lnTo>
                <a:lnTo>
                  <a:pt x="65887" y="50482"/>
                </a:lnTo>
                <a:lnTo>
                  <a:pt x="59194" y="50482"/>
                </a:lnTo>
                <a:lnTo>
                  <a:pt x="51714" y="42062"/>
                </a:lnTo>
                <a:lnTo>
                  <a:pt x="45021" y="42062"/>
                </a:lnTo>
                <a:lnTo>
                  <a:pt x="45491" y="46736"/>
                </a:lnTo>
                <a:lnTo>
                  <a:pt x="47193" y="50317"/>
                </a:lnTo>
                <a:lnTo>
                  <a:pt x="53276" y="55156"/>
                </a:lnTo>
                <a:lnTo>
                  <a:pt x="57162" y="56248"/>
                </a:lnTo>
                <a:lnTo>
                  <a:pt x="68541" y="56248"/>
                </a:lnTo>
                <a:lnTo>
                  <a:pt x="73367" y="53746"/>
                </a:lnTo>
                <a:lnTo>
                  <a:pt x="75298" y="50482"/>
                </a:lnTo>
                <a:lnTo>
                  <a:pt x="76390" y="48602"/>
                </a:lnTo>
                <a:lnTo>
                  <a:pt x="79603" y="43472"/>
                </a:lnTo>
                <a:lnTo>
                  <a:pt x="80911" y="36614"/>
                </a:lnTo>
                <a:lnTo>
                  <a:pt x="81000" y="28981"/>
                </a:lnTo>
                <a:close/>
              </a:path>
              <a:path w="124459" h="56514">
                <a:moveTo>
                  <a:pt x="124307" y="939"/>
                </a:moveTo>
                <a:lnTo>
                  <a:pt x="88480" y="939"/>
                </a:lnTo>
                <a:lnTo>
                  <a:pt x="88480" y="7162"/>
                </a:lnTo>
                <a:lnTo>
                  <a:pt x="117614" y="7162"/>
                </a:lnTo>
                <a:lnTo>
                  <a:pt x="114655" y="10287"/>
                </a:lnTo>
                <a:lnTo>
                  <a:pt x="96735" y="46113"/>
                </a:lnTo>
                <a:lnTo>
                  <a:pt x="95643" y="55460"/>
                </a:lnTo>
                <a:lnTo>
                  <a:pt x="103124" y="55460"/>
                </a:lnTo>
                <a:lnTo>
                  <a:pt x="103276" y="51104"/>
                </a:lnTo>
                <a:lnTo>
                  <a:pt x="104063" y="46583"/>
                </a:lnTo>
                <a:lnTo>
                  <a:pt x="105308" y="42062"/>
                </a:lnTo>
                <a:lnTo>
                  <a:pt x="106400" y="37388"/>
                </a:lnTo>
                <a:lnTo>
                  <a:pt x="107950" y="33032"/>
                </a:lnTo>
                <a:lnTo>
                  <a:pt x="109982" y="28663"/>
                </a:lnTo>
                <a:lnTo>
                  <a:pt x="111848" y="24460"/>
                </a:lnTo>
                <a:lnTo>
                  <a:pt x="114033" y="20408"/>
                </a:lnTo>
                <a:lnTo>
                  <a:pt x="116522" y="16510"/>
                </a:lnTo>
                <a:lnTo>
                  <a:pt x="118859" y="12623"/>
                </a:lnTo>
                <a:lnTo>
                  <a:pt x="121500" y="9347"/>
                </a:lnTo>
                <a:lnTo>
                  <a:pt x="124307" y="6705"/>
                </a:lnTo>
                <a:lnTo>
                  <a:pt x="124307" y="9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3" name="object 143"/>
          <p:cNvPicPr/>
          <p:nvPr/>
        </p:nvPicPr>
        <p:blipFill>
          <a:blip r:embed="rId76" cstate="print"/>
          <a:stretch>
            <a:fillRect/>
          </a:stretch>
        </p:blipFill>
        <p:spPr>
          <a:xfrm>
            <a:off x="7204896" y="3542517"/>
            <a:ext cx="506287" cy="363171"/>
          </a:xfrm>
          <a:prstGeom prst="rect">
            <a:avLst/>
          </a:prstGeom>
        </p:spPr>
      </p:pic>
      <p:pic>
        <p:nvPicPr>
          <p:cNvPr id="144" name="object 144"/>
          <p:cNvPicPr/>
          <p:nvPr/>
        </p:nvPicPr>
        <p:blipFill>
          <a:blip r:embed="rId77" cstate="print"/>
          <a:stretch>
            <a:fillRect/>
          </a:stretch>
        </p:blipFill>
        <p:spPr>
          <a:xfrm>
            <a:off x="8143319" y="2939123"/>
            <a:ext cx="124936" cy="56239"/>
          </a:xfrm>
          <a:prstGeom prst="rect">
            <a:avLst/>
          </a:prstGeom>
        </p:spPr>
      </p:pic>
      <p:sp>
        <p:nvSpPr>
          <p:cNvPr id="145" name="object 145"/>
          <p:cNvSpPr/>
          <p:nvPr/>
        </p:nvSpPr>
        <p:spPr>
          <a:xfrm>
            <a:off x="8143316" y="3090087"/>
            <a:ext cx="125095" cy="56515"/>
          </a:xfrm>
          <a:custGeom>
            <a:avLst/>
            <a:gdLst/>
            <a:ahLst/>
            <a:cxnLst/>
            <a:rect l="l" t="t" r="r" b="b"/>
            <a:pathLst>
              <a:path w="125095" h="56514">
                <a:moveTo>
                  <a:pt x="38011" y="36449"/>
                </a:moveTo>
                <a:lnTo>
                  <a:pt x="30530" y="36449"/>
                </a:lnTo>
                <a:lnTo>
                  <a:pt x="30530" y="9347"/>
                </a:lnTo>
                <a:lnTo>
                  <a:pt x="30530" y="0"/>
                </a:lnTo>
                <a:lnTo>
                  <a:pt x="25234" y="0"/>
                </a:lnTo>
                <a:lnTo>
                  <a:pt x="24295" y="1346"/>
                </a:lnTo>
                <a:lnTo>
                  <a:pt x="24295" y="9347"/>
                </a:lnTo>
                <a:lnTo>
                  <a:pt x="24295" y="36449"/>
                </a:lnTo>
                <a:lnTo>
                  <a:pt x="5765" y="36449"/>
                </a:lnTo>
                <a:lnTo>
                  <a:pt x="24142" y="9347"/>
                </a:lnTo>
                <a:lnTo>
                  <a:pt x="24295" y="9347"/>
                </a:lnTo>
                <a:lnTo>
                  <a:pt x="24295" y="1346"/>
                </a:lnTo>
                <a:lnTo>
                  <a:pt x="0" y="35991"/>
                </a:lnTo>
                <a:lnTo>
                  <a:pt x="0" y="42367"/>
                </a:lnTo>
                <a:lnTo>
                  <a:pt x="24295" y="42367"/>
                </a:lnTo>
                <a:lnTo>
                  <a:pt x="24295" y="55308"/>
                </a:lnTo>
                <a:lnTo>
                  <a:pt x="30530" y="55308"/>
                </a:lnTo>
                <a:lnTo>
                  <a:pt x="30530" y="42367"/>
                </a:lnTo>
                <a:lnTo>
                  <a:pt x="38011" y="42367"/>
                </a:lnTo>
                <a:lnTo>
                  <a:pt x="38011" y="36449"/>
                </a:lnTo>
                <a:close/>
              </a:path>
              <a:path w="125095" h="56514">
                <a:moveTo>
                  <a:pt x="69011" y="0"/>
                </a:moveTo>
                <a:lnTo>
                  <a:pt x="63868" y="0"/>
                </a:lnTo>
                <a:lnTo>
                  <a:pt x="63550" y="2019"/>
                </a:lnTo>
                <a:lnTo>
                  <a:pt x="62928" y="3733"/>
                </a:lnTo>
                <a:lnTo>
                  <a:pt x="61836" y="5143"/>
                </a:lnTo>
                <a:lnTo>
                  <a:pt x="60909" y="6388"/>
                </a:lnTo>
                <a:lnTo>
                  <a:pt x="59664" y="7480"/>
                </a:lnTo>
                <a:lnTo>
                  <a:pt x="56857" y="9029"/>
                </a:lnTo>
                <a:lnTo>
                  <a:pt x="55295" y="9652"/>
                </a:lnTo>
                <a:lnTo>
                  <a:pt x="53428" y="9817"/>
                </a:lnTo>
                <a:lnTo>
                  <a:pt x="51714" y="10121"/>
                </a:lnTo>
                <a:lnTo>
                  <a:pt x="49847" y="10287"/>
                </a:lnTo>
                <a:lnTo>
                  <a:pt x="47980" y="10287"/>
                </a:lnTo>
                <a:lnTo>
                  <a:pt x="47980" y="15735"/>
                </a:lnTo>
                <a:lnTo>
                  <a:pt x="62306" y="15735"/>
                </a:lnTo>
                <a:lnTo>
                  <a:pt x="62306" y="55308"/>
                </a:lnTo>
                <a:lnTo>
                  <a:pt x="69011" y="55308"/>
                </a:lnTo>
                <a:lnTo>
                  <a:pt x="69011" y="0"/>
                </a:lnTo>
                <a:close/>
              </a:path>
              <a:path w="125095" h="56514">
                <a:moveTo>
                  <a:pt x="124929" y="35979"/>
                </a:moveTo>
                <a:lnTo>
                  <a:pt x="124155" y="33020"/>
                </a:lnTo>
                <a:lnTo>
                  <a:pt x="122783" y="31153"/>
                </a:lnTo>
                <a:lnTo>
                  <a:pt x="121399" y="29133"/>
                </a:lnTo>
                <a:lnTo>
                  <a:pt x="120878" y="28346"/>
                </a:lnTo>
                <a:lnTo>
                  <a:pt x="118389" y="26631"/>
                </a:lnTo>
                <a:lnTo>
                  <a:pt x="117919" y="26479"/>
                </a:lnTo>
                <a:lnTo>
                  <a:pt x="117919" y="41122"/>
                </a:lnTo>
                <a:lnTo>
                  <a:pt x="117614" y="42532"/>
                </a:lnTo>
                <a:lnTo>
                  <a:pt x="108115" y="50317"/>
                </a:lnTo>
                <a:lnTo>
                  <a:pt x="103124" y="50317"/>
                </a:lnTo>
                <a:lnTo>
                  <a:pt x="100317" y="49377"/>
                </a:lnTo>
                <a:lnTo>
                  <a:pt x="98145" y="47510"/>
                </a:lnTo>
                <a:lnTo>
                  <a:pt x="95796" y="45643"/>
                </a:lnTo>
                <a:lnTo>
                  <a:pt x="94716" y="42989"/>
                </a:lnTo>
                <a:lnTo>
                  <a:pt x="94716" y="38011"/>
                </a:lnTo>
                <a:lnTo>
                  <a:pt x="95021" y="36614"/>
                </a:lnTo>
                <a:lnTo>
                  <a:pt x="95643" y="35356"/>
                </a:lnTo>
                <a:lnTo>
                  <a:pt x="96266" y="33959"/>
                </a:lnTo>
                <a:lnTo>
                  <a:pt x="104838" y="29133"/>
                </a:lnTo>
                <a:lnTo>
                  <a:pt x="107950" y="29133"/>
                </a:lnTo>
                <a:lnTo>
                  <a:pt x="109512" y="29286"/>
                </a:lnTo>
                <a:lnTo>
                  <a:pt x="110909" y="29908"/>
                </a:lnTo>
                <a:lnTo>
                  <a:pt x="112153" y="30378"/>
                </a:lnTo>
                <a:lnTo>
                  <a:pt x="117919" y="41122"/>
                </a:lnTo>
                <a:lnTo>
                  <a:pt x="117919" y="26479"/>
                </a:lnTo>
                <a:lnTo>
                  <a:pt x="115125" y="25552"/>
                </a:lnTo>
                <a:lnTo>
                  <a:pt x="117462" y="24612"/>
                </a:lnTo>
                <a:lnTo>
                  <a:pt x="119138" y="23215"/>
                </a:lnTo>
                <a:lnTo>
                  <a:pt x="119329" y="23050"/>
                </a:lnTo>
                <a:lnTo>
                  <a:pt x="120624" y="21031"/>
                </a:lnTo>
                <a:lnTo>
                  <a:pt x="121970" y="18846"/>
                </a:lnTo>
                <a:lnTo>
                  <a:pt x="122758" y="16662"/>
                </a:lnTo>
                <a:lnTo>
                  <a:pt x="122669" y="11836"/>
                </a:lnTo>
                <a:lnTo>
                  <a:pt x="118859" y="4356"/>
                </a:lnTo>
                <a:lnTo>
                  <a:pt x="117614" y="2959"/>
                </a:lnTo>
                <a:lnTo>
                  <a:pt x="115747" y="2019"/>
                </a:lnTo>
                <a:lnTo>
                  <a:pt x="115747" y="11531"/>
                </a:lnTo>
                <a:lnTo>
                  <a:pt x="115747" y="17132"/>
                </a:lnTo>
                <a:lnTo>
                  <a:pt x="114808" y="19316"/>
                </a:lnTo>
                <a:lnTo>
                  <a:pt x="111379" y="22428"/>
                </a:lnTo>
                <a:lnTo>
                  <a:pt x="109194" y="23215"/>
                </a:lnTo>
                <a:lnTo>
                  <a:pt x="105143" y="23215"/>
                </a:lnTo>
                <a:lnTo>
                  <a:pt x="97510" y="18224"/>
                </a:lnTo>
                <a:lnTo>
                  <a:pt x="96888" y="17132"/>
                </a:lnTo>
                <a:lnTo>
                  <a:pt x="96812" y="12306"/>
                </a:lnTo>
                <a:lnTo>
                  <a:pt x="96875" y="11836"/>
                </a:lnTo>
                <a:lnTo>
                  <a:pt x="96977" y="11531"/>
                </a:lnTo>
                <a:lnTo>
                  <a:pt x="97510" y="10591"/>
                </a:lnTo>
                <a:lnTo>
                  <a:pt x="97980" y="9652"/>
                </a:lnTo>
                <a:lnTo>
                  <a:pt x="98767" y="8724"/>
                </a:lnTo>
                <a:lnTo>
                  <a:pt x="99542" y="7937"/>
                </a:lnTo>
                <a:lnTo>
                  <a:pt x="101409" y="6692"/>
                </a:lnTo>
                <a:lnTo>
                  <a:pt x="102654" y="6388"/>
                </a:lnTo>
                <a:lnTo>
                  <a:pt x="103746" y="5918"/>
                </a:lnTo>
                <a:lnTo>
                  <a:pt x="104990" y="5765"/>
                </a:lnTo>
                <a:lnTo>
                  <a:pt x="109042" y="5765"/>
                </a:lnTo>
                <a:lnTo>
                  <a:pt x="111226" y="6540"/>
                </a:lnTo>
                <a:lnTo>
                  <a:pt x="113093" y="7937"/>
                </a:lnTo>
                <a:lnTo>
                  <a:pt x="114808" y="9347"/>
                </a:lnTo>
                <a:lnTo>
                  <a:pt x="115747" y="11531"/>
                </a:lnTo>
                <a:lnTo>
                  <a:pt x="115747" y="2019"/>
                </a:lnTo>
                <a:lnTo>
                  <a:pt x="113563" y="1092"/>
                </a:lnTo>
                <a:lnTo>
                  <a:pt x="111531" y="304"/>
                </a:lnTo>
                <a:lnTo>
                  <a:pt x="108889" y="0"/>
                </a:lnTo>
                <a:lnTo>
                  <a:pt x="103746" y="0"/>
                </a:lnTo>
                <a:lnTo>
                  <a:pt x="101727" y="304"/>
                </a:lnTo>
                <a:lnTo>
                  <a:pt x="99847" y="927"/>
                </a:lnTo>
                <a:lnTo>
                  <a:pt x="97828" y="1562"/>
                </a:lnTo>
                <a:lnTo>
                  <a:pt x="89801" y="11531"/>
                </a:lnTo>
                <a:lnTo>
                  <a:pt x="89865" y="17132"/>
                </a:lnTo>
                <a:lnTo>
                  <a:pt x="97358" y="25552"/>
                </a:lnTo>
                <a:lnTo>
                  <a:pt x="94246" y="26631"/>
                </a:lnTo>
                <a:lnTo>
                  <a:pt x="91909" y="28346"/>
                </a:lnTo>
                <a:lnTo>
                  <a:pt x="88633" y="33185"/>
                </a:lnTo>
                <a:lnTo>
                  <a:pt x="87757" y="35979"/>
                </a:lnTo>
                <a:lnTo>
                  <a:pt x="87858" y="42989"/>
                </a:lnTo>
                <a:lnTo>
                  <a:pt x="88163" y="44551"/>
                </a:lnTo>
                <a:lnTo>
                  <a:pt x="89179" y="46583"/>
                </a:lnTo>
                <a:lnTo>
                  <a:pt x="90195" y="48755"/>
                </a:lnTo>
                <a:lnTo>
                  <a:pt x="91440" y="50634"/>
                </a:lnTo>
                <a:lnTo>
                  <a:pt x="94869" y="53428"/>
                </a:lnTo>
                <a:lnTo>
                  <a:pt x="96888" y="54521"/>
                </a:lnTo>
                <a:lnTo>
                  <a:pt x="99072" y="55143"/>
                </a:lnTo>
                <a:lnTo>
                  <a:pt x="101409" y="55930"/>
                </a:lnTo>
                <a:lnTo>
                  <a:pt x="103898" y="56235"/>
                </a:lnTo>
                <a:lnTo>
                  <a:pt x="109042" y="56235"/>
                </a:lnTo>
                <a:lnTo>
                  <a:pt x="124841" y="42532"/>
                </a:lnTo>
                <a:lnTo>
                  <a:pt x="124929" y="359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8143316" y="3240887"/>
            <a:ext cx="124460" cy="56515"/>
          </a:xfrm>
          <a:custGeom>
            <a:avLst/>
            <a:gdLst/>
            <a:ahLst/>
            <a:cxnLst/>
            <a:rect l="l" t="t" r="r" b="b"/>
            <a:pathLst>
              <a:path w="124459" h="56514">
                <a:moveTo>
                  <a:pt x="38011" y="36614"/>
                </a:moveTo>
                <a:lnTo>
                  <a:pt x="30530" y="36614"/>
                </a:lnTo>
                <a:lnTo>
                  <a:pt x="30530" y="9499"/>
                </a:lnTo>
                <a:lnTo>
                  <a:pt x="30530" y="0"/>
                </a:lnTo>
                <a:lnTo>
                  <a:pt x="25234" y="0"/>
                </a:lnTo>
                <a:lnTo>
                  <a:pt x="24295" y="1346"/>
                </a:lnTo>
                <a:lnTo>
                  <a:pt x="24295" y="9499"/>
                </a:lnTo>
                <a:lnTo>
                  <a:pt x="24295" y="36614"/>
                </a:lnTo>
                <a:lnTo>
                  <a:pt x="5765" y="36614"/>
                </a:lnTo>
                <a:lnTo>
                  <a:pt x="24142" y="9499"/>
                </a:lnTo>
                <a:lnTo>
                  <a:pt x="24295" y="9499"/>
                </a:lnTo>
                <a:lnTo>
                  <a:pt x="24295" y="1346"/>
                </a:lnTo>
                <a:lnTo>
                  <a:pt x="0" y="35991"/>
                </a:lnTo>
                <a:lnTo>
                  <a:pt x="0" y="42532"/>
                </a:lnTo>
                <a:lnTo>
                  <a:pt x="24295" y="42532"/>
                </a:lnTo>
                <a:lnTo>
                  <a:pt x="24295" y="55460"/>
                </a:lnTo>
                <a:lnTo>
                  <a:pt x="30530" y="55460"/>
                </a:lnTo>
                <a:lnTo>
                  <a:pt x="30530" y="42532"/>
                </a:lnTo>
                <a:lnTo>
                  <a:pt x="38011" y="42532"/>
                </a:lnTo>
                <a:lnTo>
                  <a:pt x="38011" y="36614"/>
                </a:lnTo>
                <a:close/>
              </a:path>
              <a:path w="124459" h="56514">
                <a:moveTo>
                  <a:pt x="81000" y="34734"/>
                </a:moveTo>
                <a:lnTo>
                  <a:pt x="65430" y="19011"/>
                </a:lnTo>
                <a:lnTo>
                  <a:pt x="61214" y="19011"/>
                </a:lnTo>
                <a:lnTo>
                  <a:pt x="59347" y="19316"/>
                </a:lnTo>
                <a:lnTo>
                  <a:pt x="57480" y="19939"/>
                </a:lnTo>
                <a:lnTo>
                  <a:pt x="55460" y="20561"/>
                </a:lnTo>
                <a:lnTo>
                  <a:pt x="53898" y="21653"/>
                </a:lnTo>
                <a:lnTo>
                  <a:pt x="52806" y="22898"/>
                </a:lnTo>
                <a:lnTo>
                  <a:pt x="52654" y="22745"/>
                </a:lnTo>
                <a:lnTo>
                  <a:pt x="55613" y="6858"/>
                </a:lnTo>
                <a:lnTo>
                  <a:pt x="77889" y="6858"/>
                </a:lnTo>
                <a:lnTo>
                  <a:pt x="77889" y="939"/>
                </a:lnTo>
                <a:lnTo>
                  <a:pt x="50622" y="939"/>
                </a:lnTo>
                <a:lnTo>
                  <a:pt x="45491" y="29756"/>
                </a:lnTo>
                <a:lnTo>
                  <a:pt x="51092" y="30060"/>
                </a:lnTo>
                <a:lnTo>
                  <a:pt x="52489" y="28511"/>
                </a:lnTo>
                <a:lnTo>
                  <a:pt x="53898" y="27266"/>
                </a:lnTo>
                <a:lnTo>
                  <a:pt x="55613" y="26174"/>
                </a:lnTo>
                <a:lnTo>
                  <a:pt x="57327" y="25234"/>
                </a:lnTo>
                <a:lnTo>
                  <a:pt x="59194" y="24765"/>
                </a:lnTo>
                <a:lnTo>
                  <a:pt x="63246" y="24765"/>
                </a:lnTo>
                <a:lnTo>
                  <a:pt x="73837" y="35521"/>
                </a:lnTo>
                <a:lnTo>
                  <a:pt x="73837" y="39573"/>
                </a:lnTo>
                <a:lnTo>
                  <a:pt x="63715" y="50469"/>
                </a:lnTo>
                <a:lnTo>
                  <a:pt x="60591" y="50469"/>
                </a:lnTo>
                <a:lnTo>
                  <a:pt x="59042" y="50317"/>
                </a:lnTo>
                <a:lnTo>
                  <a:pt x="57632" y="49695"/>
                </a:lnTo>
                <a:lnTo>
                  <a:pt x="56235" y="49225"/>
                </a:lnTo>
                <a:lnTo>
                  <a:pt x="51714" y="44399"/>
                </a:lnTo>
                <a:lnTo>
                  <a:pt x="51092" y="43307"/>
                </a:lnTo>
                <a:lnTo>
                  <a:pt x="50622" y="41910"/>
                </a:lnTo>
                <a:lnTo>
                  <a:pt x="50622" y="40500"/>
                </a:lnTo>
                <a:lnTo>
                  <a:pt x="43929" y="40500"/>
                </a:lnTo>
                <a:lnTo>
                  <a:pt x="44081" y="43002"/>
                </a:lnTo>
                <a:lnTo>
                  <a:pt x="44551" y="45339"/>
                </a:lnTo>
                <a:lnTo>
                  <a:pt x="45491" y="47205"/>
                </a:lnTo>
                <a:lnTo>
                  <a:pt x="46418" y="49225"/>
                </a:lnTo>
                <a:lnTo>
                  <a:pt x="54825" y="55143"/>
                </a:lnTo>
                <a:lnTo>
                  <a:pt x="57010" y="55930"/>
                </a:lnTo>
                <a:lnTo>
                  <a:pt x="59194" y="56235"/>
                </a:lnTo>
                <a:lnTo>
                  <a:pt x="64808" y="56235"/>
                </a:lnTo>
                <a:lnTo>
                  <a:pt x="67602" y="55765"/>
                </a:lnTo>
                <a:lnTo>
                  <a:pt x="70104" y="54686"/>
                </a:lnTo>
                <a:lnTo>
                  <a:pt x="72440" y="53746"/>
                </a:lnTo>
                <a:lnTo>
                  <a:pt x="74460" y="52349"/>
                </a:lnTo>
                <a:lnTo>
                  <a:pt x="76022" y="50634"/>
                </a:lnTo>
                <a:lnTo>
                  <a:pt x="77736" y="48920"/>
                </a:lnTo>
                <a:lnTo>
                  <a:pt x="78981" y="47053"/>
                </a:lnTo>
                <a:lnTo>
                  <a:pt x="79756" y="44716"/>
                </a:lnTo>
                <a:lnTo>
                  <a:pt x="80530" y="42532"/>
                </a:lnTo>
                <a:lnTo>
                  <a:pt x="81000" y="40347"/>
                </a:lnTo>
                <a:lnTo>
                  <a:pt x="81000" y="34734"/>
                </a:lnTo>
                <a:close/>
              </a:path>
              <a:path w="124459" h="56514">
                <a:moveTo>
                  <a:pt x="124307" y="939"/>
                </a:moveTo>
                <a:lnTo>
                  <a:pt x="88480" y="939"/>
                </a:lnTo>
                <a:lnTo>
                  <a:pt x="88480" y="7315"/>
                </a:lnTo>
                <a:lnTo>
                  <a:pt x="117614" y="7315"/>
                </a:lnTo>
                <a:lnTo>
                  <a:pt x="114655" y="10287"/>
                </a:lnTo>
                <a:lnTo>
                  <a:pt x="97980" y="41744"/>
                </a:lnTo>
                <a:lnTo>
                  <a:pt x="96735" y="46113"/>
                </a:lnTo>
                <a:lnTo>
                  <a:pt x="95961" y="50787"/>
                </a:lnTo>
                <a:lnTo>
                  <a:pt x="95643" y="55460"/>
                </a:lnTo>
                <a:lnTo>
                  <a:pt x="103124" y="55460"/>
                </a:lnTo>
                <a:lnTo>
                  <a:pt x="103276" y="51092"/>
                </a:lnTo>
                <a:lnTo>
                  <a:pt x="104063" y="46736"/>
                </a:lnTo>
                <a:lnTo>
                  <a:pt x="105308" y="42062"/>
                </a:lnTo>
                <a:lnTo>
                  <a:pt x="106400" y="37388"/>
                </a:lnTo>
                <a:lnTo>
                  <a:pt x="107950" y="33032"/>
                </a:lnTo>
                <a:lnTo>
                  <a:pt x="109982" y="28663"/>
                </a:lnTo>
                <a:lnTo>
                  <a:pt x="111848" y="24460"/>
                </a:lnTo>
                <a:lnTo>
                  <a:pt x="114033" y="20408"/>
                </a:lnTo>
                <a:lnTo>
                  <a:pt x="116522" y="16510"/>
                </a:lnTo>
                <a:lnTo>
                  <a:pt x="118859" y="12776"/>
                </a:lnTo>
                <a:lnTo>
                  <a:pt x="121500" y="9499"/>
                </a:lnTo>
                <a:lnTo>
                  <a:pt x="124307" y="6692"/>
                </a:lnTo>
                <a:lnTo>
                  <a:pt x="124307" y="9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8143316" y="3391852"/>
            <a:ext cx="125095" cy="56515"/>
          </a:xfrm>
          <a:custGeom>
            <a:avLst/>
            <a:gdLst/>
            <a:ahLst/>
            <a:cxnLst/>
            <a:rect l="l" t="t" r="r" b="b"/>
            <a:pathLst>
              <a:path w="125095" h="56514">
                <a:moveTo>
                  <a:pt x="38011" y="36614"/>
                </a:moveTo>
                <a:lnTo>
                  <a:pt x="30530" y="36614"/>
                </a:lnTo>
                <a:lnTo>
                  <a:pt x="30530" y="9512"/>
                </a:lnTo>
                <a:lnTo>
                  <a:pt x="30530" y="0"/>
                </a:lnTo>
                <a:lnTo>
                  <a:pt x="25234" y="0"/>
                </a:lnTo>
                <a:lnTo>
                  <a:pt x="24295" y="1346"/>
                </a:lnTo>
                <a:lnTo>
                  <a:pt x="24295" y="9512"/>
                </a:lnTo>
                <a:lnTo>
                  <a:pt x="24295" y="36614"/>
                </a:lnTo>
                <a:lnTo>
                  <a:pt x="5765" y="36614"/>
                </a:lnTo>
                <a:lnTo>
                  <a:pt x="24142" y="9512"/>
                </a:lnTo>
                <a:lnTo>
                  <a:pt x="24295" y="9512"/>
                </a:lnTo>
                <a:lnTo>
                  <a:pt x="24295" y="1346"/>
                </a:lnTo>
                <a:lnTo>
                  <a:pt x="0" y="35991"/>
                </a:lnTo>
                <a:lnTo>
                  <a:pt x="0" y="42379"/>
                </a:lnTo>
                <a:lnTo>
                  <a:pt x="24295" y="42379"/>
                </a:lnTo>
                <a:lnTo>
                  <a:pt x="24295" y="55460"/>
                </a:lnTo>
                <a:lnTo>
                  <a:pt x="30530" y="55460"/>
                </a:lnTo>
                <a:lnTo>
                  <a:pt x="30530" y="42379"/>
                </a:lnTo>
                <a:lnTo>
                  <a:pt x="38011" y="42379"/>
                </a:lnTo>
                <a:lnTo>
                  <a:pt x="38011" y="36614"/>
                </a:lnTo>
                <a:close/>
              </a:path>
              <a:path w="125095" h="56514">
                <a:moveTo>
                  <a:pt x="81762" y="39890"/>
                </a:moveTo>
                <a:lnTo>
                  <a:pt x="74536" y="22529"/>
                </a:lnTo>
                <a:lnTo>
                  <a:pt x="74536" y="35674"/>
                </a:lnTo>
                <a:lnTo>
                  <a:pt x="74409" y="41440"/>
                </a:lnTo>
                <a:lnTo>
                  <a:pt x="73990" y="42849"/>
                </a:lnTo>
                <a:lnTo>
                  <a:pt x="72745" y="45643"/>
                </a:lnTo>
                <a:lnTo>
                  <a:pt x="71818" y="46736"/>
                </a:lnTo>
                <a:lnTo>
                  <a:pt x="70878" y="47980"/>
                </a:lnTo>
                <a:lnTo>
                  <a:pt x="69634" y="48768"/>
                </a:lnTo>
                <a:lnTo>
                  <a:pt x="68389" y="49390"/>
                </a:lnTo>
                <a:lnTo>
                  <a:pt x="66979" y="50165"/>
                </a:lnTo>
                <a:lnTo>
                  <a:pt x="65265" y="50482"/>
                </a:lnTo>
                <a:lnTo>
                  <a:pt x="61683" y="50482"/>
                </a:lnTo>
                <a:lnTo>
                  <a:pt x="60134" y="50165"/>
                </a:lnTo>
                <a:lnTo>
                  <a:pt x="58724" y="49390"/>
                </a:lnTo>
                <a:lnTo>
                  <a:pt x="57162" y="48768"/>
                </a:lnTo>
                <a:lnTo>
                  <a:pt x="56083" y="47980"/>
                </a:lnTo>
                <a:lnTo>
                  <a:pt x="55143" y="46901"/>
                </a:lnTo>
                <a:lnTo>
                  <a:pt x="54051" y="45808"/>
                </a:lnTo>
                <a:lnTo>
                  <a:pt x="52806" y="43002"/>
                </a:lnTo>
                <a:lnTo>
                  <a:pt x="52336" y="41440"/>
                </a:lnTo>
                <a:lnTo>
                  <a:pt x="52031" y="39890"/>
                </a:lnTo>
                <a:lnTo>
                  <a:pt x="52031" y="36461"/>
                </a:lnTo>
                <a:lnTo>
                  <a:pt x="57518" y="27114"/>
                </a:lnTo>
                <a:lnTo>
                  <a:pt x="59969" y="26022"/>
                </a:lnTo>
                <a:lnTo>
                  <a:pt x="61683" y="25704"/>
                </a:lnTo>
                <a:lnTo>
                  <a:pt x="65430" y="25704"/>
                </a:lnTo>
                <a:lnTo>
                  <a:pt x="74536" y="35674"/>
                </a:lnTo>
                <a:lnTo>
                  <a:pt x="74536" y="22529"/>
                </a:lnTo>
                <a:lnTo>
                  <a:pt x="73990" y="22123"/>
                </a:lnTo>
                <a:lnTo>
                  <a:pt x="71970" y="21196"/>
                </a:lnTo>
                <a:lnTo>
                  <a:pt x="69786" y="20256"/>
                </a:lnTo>
                <a:lnTo>
                  <a:pt x="67449" y="19786"/>
                </a:lnTo>
                <a:lnTo>
                  <a:pt x="61683" y="19786"/>
                </a:lnTo>
                <a:lnTo>
                  <a:pt x="50939" y="27114"/>
                </a:lnTo>
                <a:lnTo>
                  <a:pt x="50787" y="26949"/>
                </a:lnTo>
                <a:lnTo>
                  <a:pt x="61379" y="5918"/>
                </a:lnTo>
                <a:lnTo>
                  <a:pt x="66827" y="5918"/>
                </a:lnTo>
                <a:lnTo>
                  <a:pt x="69011" y="6705"/>
                </a:lnTo>
                <a:lnTo>
                  <a:pt x="72275" y="9664"/>
                </a:lnTo>
                <a:lnTo>
                  <a:pt x="73215" y="11684"/>
                </a:lnTo>
                <a:lnTo>
                  <a:pt x="73520" y="14185"/>
                </a:lnTo>
                <a:lnTo>
                  <a:pt x="80225" y="14185"/>
                </a:lnTo>
                <a:lnTo>
                  <a:pt x="69164" y="0"/>
                </a:lnTo>
                <a:lnTo>
                  <a:pt x="60591" y="0"/>
                </a:lnTo>
                <a:lnTo>
                  <a:pt x="48450" y="9194"/>
                </a:lnTo>
                <a:lnTo>
                  <a:pt x="46888" y="11849"/>
                </a:lnTo>
                <a:lnTo>
                  <a:pt x="45796" y="15113"/>
                </a:lnTo>
                <a:lnTo>
                  <a:pt x="44577" y="22123"/>
                </a:lnTo>
                <a:lnTo>
                  <a:pt x="44361" y="24460"/>
                </a:lnTo>
                <a:lnTo>
                  <a:pt x="44399" y="35674"/>
                </a:lnTo>
                <a:lnTo>
                  <a:pt x="59042" y="56248"/>
                </a:lnTo>
                <a:lnTo>
                  <a:pt x="66675" y="56248"/>
                </a:lnTo>
                <a:lnTo>
                  <a:pt x="77304" y="50482"/>
                </a:lnTo>
                <a:lnTo>
                  <a:pt x="77736" y="50012"/>
                </a:lnTo>
                <a:lnTo>
                  <a:pt x="79133" y="48145"/>
                </a:lnTo>
                <a:lnTo>
                  <a:pt x="80225" y="46278"/>
                </a:lnTo>
                <a:lnTo>
                  <a:pt x="81470" y="41910"/>
                </a:lnTo>
                <a:lnTo>
                  <a:pt x="81762" y="39890"/>
                </a:lnTo>
                <a:close/>
              </a:path>
              <a:path w="125095" h="56514">
                <a:moveTo>
                  <a:pt x="125069" y="39890"/>
                </a:moveTo>
                <a:lnTo>
                  <a:pt x="121361" y="25704"/>
                </a:lnTo>
                <a:lnTo>
                  <a:pt x="120726" y="24930"/>
                </a:lnTo>
                <a:lnTo>
                  <a:pt x="119164" y="23368"/>
                </a:lnTo>
                <a:lnTo>
                  <a:pt x="117995" y="22517"/>
                </a:lnTo>
                <a:lnTo>
                  <a:pt x="117995" y="35674"/>
                </a:lnTo>
                <a:lnTo>
                  <a:pt x="117881" y="41440"/>
                </a:lnTo>
                <a:lnTo>
                  <a:pt x="111696" y="49390"/>
                </a:lnTo>
                <a:lnTo>
                  <a:pt x="110286" y="50165"/>
                </a:lnTo>
                <a:lnTo>
                  <a:pt x="108737" y="50482"/>
                </a:lnTo>
                <a:lnTo>
                  <a:pt x="105143" y="50482"/>
                </a:lnTo>
                <a:lnTo>
                  <a:pt x="103441" y="50165"/>
                </a:lnTo>
                <a:lnTo>
                  <a:pt x="102031" y="49390"/>
                </a:lnTo>
                <a:lnTo>
                  <a:pt x="100634" y="48768"/>
                </a:lnTo>
                <a:lnTo>
                  <a:pt x="99390" y="47980"/>
                </a:lnTo>
                <a:lnTo>
                  <a:pt x="97510" y="45808"/>
                </a:lnTo>
                <a:lnTo>
                  <a:pt x="96735" y="44399"/>
                </a:lnTo>
                <a:lnTo>
                  <a:pt x="96266" y="43002"/>
                </a:lnTo>
                <a:lnTo>
                  <a:pt x="95643" y="41440"/>
                </a:lnTo>
                <a:lnTo>
                  <a:pt x="95491" y="39890"/>
                </a:lnTo>
                <a:lnTo>
                  <a:pt x="95567" y="35674"/>
                </a:lnTo>
                <a:lnTo>
                  <a:pt x="95643" y="34747"/>
                </a:lnTo>
                <a:lnTo>
                  <a:pt x="96266" y="33185"/>
                </a:lnTo>
                <a:lnTo>
                  <a:pt x="96735" y="31788"/>
                </a:lnTo>
                <a:lnTo>
                  <a:pt x="97358" y="30378"/>
                </a:lnTo>
                <a:lnTo>
                  <a:pt x="98450" y="29286"/>
                </a:lnTo>
                <a:lnTo>
                  <a:pt x="99390" y="28206"/>
                </a:lnTo>
                <a:lnTo>
                  <a:pt x="100634" y="27266"/>
                </a:lnTo>
                <a:lnTo>
                  <a:pt x="100977" y="27114"/>
                </a:lnTo>
                <a:lnTo>
                  <a:pt x="103441" y="26022"/>
                </a:lnTo>
                <a:lnTo>
                  <a:pt x="104990" y="25704"/>
                </a:lnTo>
                <a:lnTo>
                  <a:pt x="108737" y="25704"/>
                </a:lnTo>
                <a:lnTo>
                  <a:pt x="117995" y="35674"/>
                </a:lnTo>
                <a:lnTo>
                  <a:pt x="117995" y="22517"/>
                </a:lnTo>
                <a:lnTo>
                  <a:pt x="117462" y="22123"/>
                </a:lnTo>
                <a:lnTo>
                  <a:pt x="115430" y="21196"/>
                </a:lnTo>
                <a:lnTo>
                  <a:pt x="113245" y="20256"/>
                </a:lnTo>
                <a:lnTo>
                  <a:pt x="110756" y="19786"/>
                </a:lnTo>
                <a:lnTo>
                  <a:pt x="105143" y="19786"/>
                </a:lnTo>
                <a:lnTo>
                  <a:pt x="94399" y="27114"/>
                </a:lnTo>
                <a:lnTo>
                  <a:pt x="94246" y="26949"/>
                </a:lnTo>
                <a:lnTo>
                  <a:pt x="94335" y="23368"/>
                </a:lnTo>
                <a:lnTo>
                  <a:pt x="94462" y="22123"/>
                </a:lnTo>
                <a:lnTo>
                  <a:pt x="94805" y="20408"/>
                </a:lnTo>
                <a:lnTo>
                  <a:pt x="94907" y="19786"/>
                </a:lnTo>
                <a:lnTo>
                  <a:pt x="95173" y="17602"/>
                </a:lnTo>
                <a:lnTo>
                  <a:pt x="95796" y="15265"/>
                </a:lnTo>
                <a:lnTo>
                  <a:pt x="96888" y="13093"/>
                </a:lnTo>
                <a:lnTo>
                  <a:pt x="97828" y="11061"/>
                </a:lnTo>
                <a:lnTo>
                  <a:pt x="99072" y="9347"/>
                </a:lnTo>
                <a:lnTo>
                  <a:pt x="102501" y="6540"/>
                </a:lnTo>
                <a:lnTo>
                  <a:pt x="104838" y="5918"/>
                </a:lnTo>
                <a:lnTo>
                  <a:pt x="110286" y="5918"/>
                </a:lnTo>
                <a:lnTo>
                  <a:pt x="116992" y="14185"/>
                </a:lnTo>
                <a:lnTo>
                  <a:pt x="123532" y="14185"/>
                </a:lnTo>
                <a:lnTo>
                  <a:pt x="112471" y="0"/>
                </a:lnTo>
                <a:lnTo>
                  <a:pt x="103898" y="0"/>
                </a:lnTo>
                <a:lnTo>
                  <a:pt x="91909" y="9194"/>
                </a:lnTo>
                <a:lnTo>
                  <a:pt x="90347" y="11849"/>
                </a:lnTo>
                <a:lnTo>
                  <a:pt x="89255" y="15113"/>
                </a:lnTo>
                <a:lnTo>
                  <a:pt x="88633" y="18694"/>
                </a:lnTo>
                <a:lnTo>
                  <a:pt x="87896" y="22123"/>
                </a:lnTo>
                <a:lnTo>
                  <a:pt x="87820" y="22745"/>
                </a:lnTo>
                <a:lnTo>
                  <a:pt x="87642" y="24777"/>
                </a:lnTo>
                <a:lnTo>
                  <a:pt x="87769" y="34747"/>
                </a:lnTo>
                <a:lnTo>
                  <a:pt x="87858" y="35674"/>
                </a:lnTo>
                <a:lnTo>
                  <a:pt x="88328" y="38798"/>
                </a:lnTo>
                <a:lnTo>
                  <a:pt x="88633" y="41910"/>
                </a:lnTo>
                <a:lnTo>
                  <a:pt x="89573" y="44716"/>
                </a:lnTo>
                <a:lnTo>
                  <a:pt x="90970" y="47358"/>
                </a:lnTo>
                <a:lnTo>
                  <a:pt x="92214" y="49860"/>
                </a:lnTo>
                <a:lnTo>
                  <a:pt x="94246" y="52031"/>
                </a:lnTo>
                <a:lnTo>
                  <a:pt x="99225" y="55460"/>
                </a:lnTo>
                <a:lnTo>
                  <a:pt x="102501" y="56248"/>
                </a:lnTo>
                <a:lnTo>
                  <a:pt x="110134" y="56248"/>
                </a:lnTo>
                <a:lnTo>
                  <a:pt x="120764" y="50482"/>
                </a:lnTo>
                <a:lnTo>
                  <a:pt x="121196" y="50012"/>
                </a:lnTo>
                <a:lnTo>
                  <a:pt x="122593" y="48145"/>
                </a:lnTo>
                <a:lnTo>
                  <a:pt x="123532" y="46278"/>
                </a:lnTo>
                <a:lnTo>
                  <a:pt x="124777" y="41910"/>
                </a:lnTo>
                <a:lnTo>
                  <a:pt x="125069" y="398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8143316" y="3542817"/>
            <a:ext cx="112395" cy="55880"/>
          </a:xfrm>
          <a:custGeom>
            <a:avLst/>
            <a:gdLst/>
            <a:ahLst/>
            <a:cxnLst/>
            <a:rect l="l" t="t" r="r" b="b"/>
            <a:pathLst>
              <a:path w="112395" h="55879">
                <a:moveTo>
                  <a:pt x="38011" y="36601"/>
                </a:moveTo>
                <a:lnTo>
                  <a:pt x="30530" y="36601"/>
                </a:lnTo>
                <a:lnTo>
                  <a:pt x="30530" y="9499"/>
                </a:lnTo>
                <a:lnTo>
                  <a:pt x="30530" y="0"/>
                </a:lnTo>
                <a:lnTo>
                  <a:pt x="25234" y="0"/>
                </a:lnTo>
                <a:lnTo>
                  <a:pt x="24295" y="1346"/>
                </a:lnTo>
                <a:lnTo>
                  <a:pt x="24295" y="9499"/>
                </a:lnTo>
                <a:lnTo>
                  <a:pt x="24295" y="36601"/>
                </a:lnTo>
                <a:lnTo>
                  <a:pt x="5765" y="36601"/>
                </a:lnTo>
                <a:lnTo>
                  <a:pt x="24142" y="9499"/>
                </a:lnTo>
                <a:lnTo>
                  <a:pt x="24295" y="9499"/>
                </a:lnTo>
                <a:lnTo>
                  <a:pt x="24295" y="1346"/>
                </a:lnTo>
                <a:lnTo>
                  <a:pt x="0" y="35979"/>
                </a:lnTo>
                <a:lnTo>
                  <a:pt x="0" y="42367"/>
                </a:lnTo>
                <a:lnTo>
                  <a:pt x="24295" y="42367"/>
                </a:lnTo>
                <a:lnTo>
                  <a:pt x="24295" y="55295"/>
                </a:lnTo>
                <a:lnTo>
                  <a:pt x="30530" y="55295"/>
                </a:lnTo>
                <a:lnTo>
                  <a:pt x="30530" y="42367"/>
                </a:lnTo>
                <a:lnTo>
                  <a:pt x="38011" y="42367"/>
                </a:lnTo>
                <a:lnTo>
                  <a:pt x="38011" y="36601"/>
                </a:lnTo>
                <a:close/>
              </a:path>
              <a:path w="112395" h="55879">
                <a:moveTo>
                  <a:pt x="81000" y="927"/>
                </a:moveTo>
                <a:lnTo>
                  <a:pt x="45173" y="927"/>
                </a:lnTo>
                <a:lnTo>
                  <a:pt x="45173" y="7162"/>
                </a:lnTo>
                <a:lnTo>
                  <a:pt x="74142" y="7162"/>
                </a:lnTo>
                <a:lnTo>
                  <a:pt x="71183" y="10274"/>
                </a:lnTo>
                <a:lnTo>
                  <a:pt x="68541" y="13550"/>
                </a:lnTo>
                <a:lnTo>
                  <a:pt x="66052" y="17284"/>
                </a:lnTo>
                <a:lnTo>
                  <a:pt x="63398" y="20866"/>
                </a:lnTo>
                <a:lnTo>
                  <a:pt x="61214" y="24765"/>
                </a:lnTo>
                <a:lnTo>
                  <a:pt x="59347" y="28816"/>
                </a:lnTo>
                <a:lnTo>
                  <a:pt x="57327" y="33020"/>
                </a:lnTo>
                <a:lnTo>
                  <a:pt x="55765" y="37223"/>
                </a:lnTo>
                <a:lnTo>
                  <a:pt x="54673" y="41592"/>
                </a:lnTo>
                <a:lnTo>
                  <a:pt x="53428" y="46113"/>
                </a:lnTo>
                <a:lnTo>
                  <a:pt x="52654" y="50622"/>
                </a:lnTo>
                <a:lnTo>
                  <a:pt x="52336" y="55295"/>
                </a:lnTo>
                <a:lnTo>
                  <a:pt x="59664" y="55295"/>
                </a:lnTo>
                <a:lnTo>
                  <a:pt x="59969" y="51092"/>
                </a:lnTo>
                <a:lnTo>
                  <a:pt x="60756" y="46570"/>
                </a:lnTo>
                <a:lnTo>
                  <a:pt x="73063" y="16510"/>
                </a:lnTo>
                <a:lnTo>
                  <a:pt x="75399" y="12611"/>
                </a:lnTo>
                <a:lnTo>
                  <a:pt x="78041" y="9347"/>
                </a:lnTo>
                <a:lnTo>
                  <a:pt x="81000" y="6692"/>
                </a:lnTo>
                <a:lnTo>
                  <a:pt x="81000" y="927"/>
                </a:lnTo>
                <a:close/>
              </a:path>
              <a:path w="112395" h="55879">
                <a:moveTo>
                  <a:pt x="112318" y="0"/>
                </a:moveTo>
                <a:lnTo>
                  <a:pt x="107327" y="0"/>
                </a:lnTo>
                <a:lnTo>
                  <a:pt x="106857" y="2171"/>
                </a:lnTo>
                <a:lnTo>
                  <a:pt x="106235" y="3886"/>
                </a:lnTo>
                <a:lnTo>
                  <a:pt x="93306" y="10439"/>
                </a:lnTo>
                <a:lnTo>
                  <a:pt x="91440" y="10439"/>
                </a:lnTo>
                <a:lnTo>
                  <a:pt x="91440" y="15735"/>
                </a:lnTo>
                <a:lnTo>
                  <a:pt x="105778" y="15735"/>
                </a:lnTo>
                <a:lnTo>
                  <a:pt x="105778" y="55295"/>
                </a:lnTo>
                <a:lnTo>
                  <a:pt x="112318" y="55295"/>
                </a:lnTo>
                <a:lnTo>
                  <a:pt x="1123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8143316" y="3675075"/>
            <a:ext cx="112395" cy="56515"/>
          </a:xfrm>
          <a:custGeom>
            <a:avLst/>
            <a:gdLst/>
            <a:ahLst/>
            <a:cxnLst/>
            <a:rect l="l" t="t" r="r" b="b"/>
            <a:pathLst>
              <a:path w="112395" h="56514">
                <a:moveTo>
                  <a:pt x="38011" y="36461"/>
                </a:moveTo>
                <a:lnTo>
                  <a:pt x="30530" y="36461"/>
                </a:lnTo>
                <a:lnTo>
                  <a:pt x="30530" y="9347"/>
                </a:lnTo>
                <a:lnTo>
                  <a:pt x="30530" y="0"/>
                </a:lnTo>
                <a:lnTo>
                  <a:pt x="25234" y="0"/>
                </a:lnTo>
                <a:lnTo>
                  <a:pt x="24295" y="1346"/>
                </a:lnTo>
                <a:lnTo>
                  <a:pt x="24295" y="9347"/>
                </a:lnTo>
                <a:lnTo>
                  <a:pt x="24295" y="36461"/>
                </a:lnTo>
                <a:lnTo>
                  <a:pt x="5765" y="36461"/>
                </a:lnTo>
                <a:lnTo>
                  <a:pt x="24142" y="9347"/>
                </a:lnTo>
                <a:lnTo>
                  <a:pt x="24295" y="9347"/>
                </a:lnTo>
                <a:lnTo>
                  <a:pt x="24295" y="1346"/>
                </a:lnTo>
                <a:lnTo>
                  <a:pt x="0" y="35991"/>
                </a:lnTo>
                <a:lnTo>
                  <a:pt x="0" y="42379"/>
                </a:lnTo>
                <a:lnTo>
                  <a:pt x="24295" y="42379"/>
                </a:lnTo>
                <a:lnTo>
                  <a:pt x="24295" y="55308"/>
                </a:lnTo>
                <a:lnTo>
                  <a:pt x="30530" y="55308"/>
                </a:lnTo>
                <a:lnTo>
                  <a:pt x="30530" y="42379"/>
                </a:lnTo>
                <a:lnTo>
                  <a:pt x="38011" y="42379"/>
                </a:lnTo>
                <a:lnTo>
                  <a:pt x="38011" y="36461"/>
                </a:lnTo>
                <a:close/>
              </a:path>
              <a:path w="112395" h="56514">
                <a:moveTo>
                  <a:pt x="81000" y="28816"/>
                </a:moveTo>
                <a:lnTo>
                  <a:pt x="75793" y="5765"/>
                </a:lnTo>
                <a:lnTo>
                  <a:pt x="75399" y="5295"/>
                </a:lnTo>
                <a:lnTo>
                  <a:pt x="73685" y="3429"/>
                </a:lnTo>
                <a:lnTo>
                  <a:pt x="72948" y="2933"/>
                </a:lnTo>
                <a:lnTo>
                  <a:pt x="72948" y="15582"/>
                </a:lnTo>
                <a:lnTo>
                  <a:pt x="72898" y="21653"/>
                </a:lnTo>
                <a:lnTo>
                  <a:pt x="72275" y="23063"/>
                </a:lnTo>
                <a:lnTo>
                  <a:pt x="71818" y="24612"/>
                </a:lnTo>
                <a:lnTo>
                  <a:pt x="71031" y="25857"/>
                </a:lnTo>
                <a:lnTo>
                  <a:pt x="69011" y="28194"/>
                </a:lnTo>
                <a:lnTo>
                  <a:pt x="67919" y="28981"/>
                </a:lnTo>
                <a:lnTo>
                  <a:pt x="66509" y="29603"/>
                </a:lnTo>
                <a:lnTo>
                  <a:pt x="65112" y="30378"/>
                </a:lnTo>
                <a:lnTo>
                  <a:pt x="63550" y="30695"/>
                </a:lnTo>
                <a:lnTo>
                  <a:pt x="60134" y="30695"/>
                </a:lnTo>
                <a:lnTo>
                  <a:pt x="58724" y="30378"/>
                </a:lnTo>
                <a:lnTo>
                  <a:pt x="57480" y="29603"/>
                </a:lnTo>
                <a:lnTo>
                  <a:pt x="56083" y="28981"/>
                </a:lnTo>
                <a:lnTo>
                  <a:pt x="54991" y="28194"/>
                </a:lnTo>
                <a:lnTo>
                  <a:pt x="54051" y="27101"/>
                </a:lnTo>
                <a:lnTo>
                  <a:pt x="52959" y="26022"/>
                </a:lnTo>
                <a:lnTo>
                  <a:pt x="50977" y="16827"/>
                </a:lnTo>
                <a:lnTo>
                  <a:pt x="51092" y="15582"/>
                </a:lnTo>
                <a:lnTo>
                  <a:pt x="51562" y="14020"/>
                </a:lnTo>
                <a:lnTo>
                  <a:pt x="51866" y="12458"/>
                </a:lnTo>
                <a:lnTo>
                  <a:pt x="52489" y="11061"/>
                </a:lnTo>
                <a:lnTo>
                  <a:pt x="53428" y="9817"/>
                </a:lnTo>
                <a:lnTo>
                  <a:pt x="54203" y="8572"/>
                </a:lnTo>
                <a:lnTo>
                  <a:pt x="55295" y="7632"/>
                </a:lnTo>
                <a:lnTo>
                  <a:pt x="56705" y="6858"/>
                </a:lnTo>
                <a:lnTo>
                  <a:pt x="58102" y="6235"/>
                </a:lnTo>
                <a:lnTo>
                  <a:pt x="59817" y="5765"/>
                </a:lnTo>
                <a:lnTo>
                  <a:pt x="63550" y="5765"/>
                </a:lnTo>
                <a:lnTo>
                  <a:pt x="65265" y="6070"/>
                </a:lnTo>
                <a:lnTo>
                  <a:pt x="66675" y="6858"/>
                </a:lnTo>
                <a:lnTo>
                  <a:pt x="68072" y="7480"/>
                </a:lnTo>
                <a:lnTo>
                  <a:pt x="72948" y="15582"/>
                </a:lnTo>
                <a:lnTo>
                  <a:pt x="72948" y="2933"/>
                </a:lnTo>
                <a:lnTo>
                  <a:pt x="71653" y="2032"/>
                </a:lnTo>
                <a:lnTo>
                  <a:pt x="69316" y="1092"/>
                </a:lnTo>
                <a:lnTo>
                  <a:pt x="67144" y="317"/>
                </a:lnTo>
                <a:lnTo>
                  <a:pt x="64643" y="0"/>
                </a:lnTo>
                <a:lnTo>
                  <a:pt x="59347" y="0"/>
                </a:lnTo>
                <a:lnTo>
                  <a:pt x="43954" y="15113"/>
                </a:lnTo>
                <a:lnTo>
                  <a:pt x="44081" y="21971"/>
                </a:lnTo>
                <a:lnTo>
                  <a:pt x="48450" y="31318"/>
                </a:lnTo>
                <a:lnTo>
                  <a:pt x="49847" y="33032"/>
                </a:lnTo>
                <a:lnTo>
                  <a:pt x="51714" y="34277"/>
                </a:lnTo>
                <a:lnTo>
                  <a:pt x="53898" y="35052"/>
                </a:lnTo>
                <a:lnTo>
                  <a:pt x="56083" y="35991"/>
                </a:lnTo>
                <a:lnTo>
                  <a:pt x="58572" y="36449"/>
                </a:lnTo>
                <a:lnTo>
                  <a:pt x="64020" y="36449"/>
                </a:lnTo>
                <a:lnTo>
                  <a:pt x="74142" y="28816"/>
                </a:lnTo>
                <a:lnTo>
                  <a:pt x="74307" y="28981"/>
                </a:lnTo>
                <a:lnTo>
                  <a:pt x="74079" y="34277"/>
                </a:lnTo>
                <a:lnTo>
                  <a:pt x="73964" y="36449"/>
                </a:lnTo>
                <a:lnTo>
                  <a:pt x="72898" y="41592"/>
                </a:lnTo>
                <a:lnTo>
                  <a:pt x="70878" y="45021"/>
                </a:lnTo>
                <a:lnTo>
                  <a:pt x="68846" y="48602"/>
                </a:lnTo>
                <a:lnTo>
                  <a:pt x="65887" y="50317"/>
                </a:lnTo>
                <a:lnTo>
                  <a:pt x="59194" y="50317"/>
                </a:lnTo>
                <a:lnTo>
                  <a:pt x="56857" y="49695"/>
                </a:lnTo>
                <a:lnTo>
                  <a:pt x="54991" y="48145"/>
                </a:lnTo>
                <a:lnTo>
                  <a:pt x="52959" y="46736"/>
                </a:lnTo>
                <a:lnTo>
                  <a:pt x="51866" y="44716"/>
                </a:lnTo>
                <a:lnTo>
                  <a:pt x="51714" y="41910"/>
                </a:lnTo>
                <a:lnTo>
                  <a:pt x="45021" y="41910"/>
                </a:lnTo>
                <a:lnTo>
                  <a:pt x="45491" y="46736"/>
                </a:lnTo>
                <a:lnTo>
                  <a:pt x="47193" y="50317"/>
                </a:lnTo>
                <a:lnTo>
                  <a:pt x="50317" y="52654"/>
                </a:lnTo>
                <a:lnTo>
                  <a:pt x="53276" y="54991"/>
                </a:lnTo>
                <a:lnTo>
                  <a:pt x="57162" y="56235"/>
                </a:lnTo>
                <a:lnTo>
                  <a:pt x="68541" y="56235"/>
                </a:lnTo>
                <a:lnTo>
                  <a:pt x="73367" y="53594"/>
                </a:lnTo>
                <a:lnTo>
                  <a:pt x="75349" y="50317"/>
                </a:lnTo>
                <a:lnTo>
                  <a:pt x="79603" y="43307"/>
                </a:lnTo>
                <a:lnTo>
                  <a:pt x="80911" y="36449"/>
                </a:lnTo>
                <a:lnTo>
                  <a:pt x="81000" y="28816"/>
                </a:lnTo>
                <a:close/>
              </a:path>
              <a:path w="112395" h="56514">
                <a:moveTo>
                  <a:pt x="112318" y="0"/>
                </a:moveTo>
                <a:lnTo>
                  <a:pt x="107327" y="0"/>
                </a:lnTo>
                <a:lnTo>
                  <a:pt x="106857" y="2032"/>
                </a:lnTo>
                <a:lnTo>
                  <a:pt x="106235" y="3733"/>
                </a:lnTo>
                <a:lnTo>
                  <a:pt x="96888" y="9817"/>
                </a:lnTo>
                <a:lnTo>
                  <a:pt x="95021" y="10121"/>
                </a:lnTo>
                <a:lnTo>
                  <a:pt x="93306" y="10287"/>
                </a:lnTo>
                <a:lnTo>
                  <a:pt x="91440" y="10287"/>
                </a:lnTo>
                <a:lnTo>
                  <a:pt x="91440" y="15582"/>
                </a:lnTo>
                <a:lnTo>
                  <a:pt x="105778" y="15582"/>
                </a:lnTo>
                <a:lnTo>
                  <a:pt x="105778" y="55308"/>
                </a:lnTo>
                <a:lnTo>
                  <a:pt x="112318" y="55308"/>
                </a:lnTo>
                <a:lnTo>
                  <a:pt x="1123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8143316" y="3823855"/>
            <a:ext cx="124460" cy="56515"/>
          </a:xfrm>
          <a:custGeom>
            <a:avLst/>
            <a:gdLst/>
            <a:ahLst/>
            <a:cxnLst/>
            <a:rect l="l" t="t" r="r" b="b"/>
            <a:pathLst>
              <a:path w="124459" h="56514">
                <a:moveTo>
                  <a:pt x="38011" y="36601"/>
                </a:moveTo>
                <a:lnTo>
                  <a:pt x="30530" y="36601"/>
                </a:lnTo>
                <a:lnTo>
                  <a:pt x="30530" y="9499"/>
                </a:lnTo>
                <a:lnTo>
                  <a:pt x="30530" y="0"/>
                </a:lnTo>
                <a:lnTo>
                  <a:pt x="25234" y="0"/>
                </a:lnTo>
                <a:lnTo>
                  <a:pt x="24295" y="1346"/>
                </a:lnTo>
                <a:lnTo>
                  <a:pt x="24295" y="9499"/>
                </a:lnTo>
                <a:lnTo>
                  <a:pt x="24295" y="36601"/>
                </a:lnTo>
                <a:lnTo>
                  <a:pt x="5765" y="36601"/>
                </a:lnTo>
                <a:lnTo>
                  <a:pt x="24142" y="9499"/>
                </a:lnTo>
                <a:lnTo>
                  <a:pt x="24295" y="9499"/>
                </a:lnTo>
                <a:lnTo>
                  <a:pt x="24295" y="1346"/>
                </a:lnTo>
                <a:lnTo>
                  <a:pt x="0" y="35979"/>
                </a:lnTo>
                <a:lnTo>
                  <a:pt x="0" y="42367"/>
                </a:lnTo>
                <a:lnTo>
                  <a:pt x="24295" y="42367"/>
                </a:lnTo>
                <a:lnTo>
                  <a:pt x="24295" y="55295"/>
                </a:lnTo>
                <a:lnTo>
                  <a:pt x="30530" y="55295"/>
                </a:lnTo>
                <a:lnTo>
                  <a:pt x="30530" y="42367"/>
                </a:lnTo>
                <a:lnTo>
                  <a:pt x="38011" y="42367"/>
                </a:lnTo>
                <a:lnTo>
                  <a:pt x="38011" y="36601"/>
                </a:lnTo>
                <a:close/>
              </a:path>
              <a:path w="124459" h="56514">
                <a:moveTo>
                  <a:pt x="81000" y="28968"/>
                </a:moveTo>
                <a:lnTo>
                  <a:pt x="75819" y="5918"/>
                </a:lnTo>
                <a:lnTo>
                  <a:pt x="75399" y="5448"/>
                </a:lnTo>
                <a:lnTo>
                  <a:pt x="73685" y="3429"/>
                </a:lnTo>
                <a:lnTo>
                  <a:pt x="72948" y="2921"/>
                </a:lnTo>
                <a:lnTo>
                  <a:pt x="72948" y="15570"/>
                </a:lnTo>
                <a:lnTo>
                  <a:pt x="72898" y="21653"/>
                </a:lnTo>
                <a:lnTo>
                  <a:pt x="72275" y="23202"/>
                </a:lnTo>
                <a:lnTo>
                  <a:pt x="71818" y="24612"/>
                </a:lnTo>
                <a:lnTo>
                  <a:pt x="71031" y="26009"/>
                </a:lnTo>
                <a:lnTo>
                  <a:pt x="63550" y="30683"/>
                </a:lnTo>
                <a:lnTo>
                  <a:pt x="60134" y="30683"/>
                </a:lnTo>
                <a:lnTo>
                  <a:pt x="58724" y="30378"/>
                </a:lnTo>
                <a:lnTo>
                  <a:pt x="57480" y="29756"/>
                </a:lnTo>
                <a:lnTo>
                  <a:pt x="56083" y="29133"/>
                </a:lnTo>
                <a:lnTo>
                  <a:pt x="54991" y="28194"/>
                </a:lnTo>
                <a:lnTo>
                  <a:pt x="54051" y="27101"/>
                </a:lnTo>
                <a:lnTo>
                  <a:pt x="52959" y="26009"/>
                </a:lnTo>
                <a:lnTo>
                  <a:pt x="50977" y="16827"/>
                </a:lnTo>
                <a:lnTo>
                  <a:pt x="51092" y="15570"/>
                </a:lnTo>
                <a:lnTo>
                  <a:pt x="51562" y="14020"/>
                </a:lnTo>
                <a:lnTo>
                  <a:pt x="51866" y="12458"/>
                </a:lnTo>
                <a:lnTo>
                  <a:pt x="52489" y="11061"/>
                </a:lnTo>
                <a:lnTo>
                  <a:pt x="53428" y="9817"/>
                </a:lnTo>
                <a:lnTo>
                  <a:pt x="54203" y="8724"/>
                </a:lnTo>
                <a:lnTo>
                  <a:pt x="55295" y="7632"/>
                </a:lnTo>
                <a:lnTo>
                  <a:pt x="56705" y="7010"/>
                </a:lnTo>
                <a:lnTo>
                  <a:pt x="58102" y="6223"/>
                </a:lnTo>
                <a:lnTo>
                  <a:pt x="59817" y="5918"/>
                </a:lnTo>
                <a:lnTo>
                  <a:pt x="63550" y="5918"/>
                </a:lnTo>
                <a:lnTo>
                  <a:pt x="72948" y="15570"/>
                </a:lnTo>
                <a:lnTo>
                  <a:pt x="72948" y="2921"/>
                </a:lnTo>
                <a:lnTo>
                  <a:pt x="71653" y="2019"/>
                </a:lnTo>
                <a:lnTo>
                  <a:pt x="69316" y="1244"/>
                </a:lnTo>
                <a:lnTo>
                  <a:pt x="67144" y="469"/>
                </a:lnTo>
                <a:lnTo>
                  <a:pt x="64643" y="0"/>
                </a:lnTo>
                <a:lnTo>
                  <a:pt x="59347" y="0"/>
                </a:lnTo>
                <a:lnTo>
                  <a:pt x="57010" y="469"/>
                </a:lnTo>
                <a:lnTo>
                  <a:pt x="54673" y="1397"/>
                </a:lnTo>
                <a:lnTo>
                  <a:pt x="52489" y="2171"/>
                </a:lnTo>
                <a:lnTo>
                  <a:pt x="43980" y="15113"/>
                </a:lnTo>
                <a:lnTo>
                  <a:pt x="44069" y="21958"/>
                </a:lnTo>
                <a:lnTo>
                  <a:pt x="44234" y="23368"/>
                </a:lnTo>
                <a:lnTo>
                  <a:pt x="45021" y="25539"/>
                </a:lnTo>
                <a:lnTo>
                  <a:pt x="45796" y="27876"/>
                </a:lnTo>
                <a:lnTo>
                  <a:pt x="58572" y="36601"/>
                </a:lnTo>
                <a:lnTo>
                  <a:pt x="64020" y="36601"/>
                </a:lnTo>
                <a:lnTo>
                  <a:pt x="66509" y="35826"/>
                </a:lnTo>
                <a:lnTo>
                  <a:pt x="68846" y="34429"/>
                </a:lnTo>
                <a:lnTo>
                  <a:pt x="71031" y="33185"/>
                </a:lnTo>
                <a:lnTo>
                  <a:pt x="72898" y="31305"/>
                </a:lnTo>
                <a:lnTo>
                  <a:pt x="73240" y="30683"/>
                </a:lnTo>
                <a:lnTo>
                  <a:pt x="74142" y="28968"/>
                </a:lnTo>
                <a:lnTo>
                  <a:pt x="74307" y="29133"/>
                </a:lnTo>
                <a:lnTo>
                  <a:pt x="65887" y="50469"/>
                </a:lnTo>
                <a:lnTo>
                  <a:pt x="59194" y="50469"/>
                </a:lnTo>
                <a:lnTo>
                  <a:pt x="51714" y="42062"/>
                </a:lnTo>
                <a:lnTo>
                  <a:pt x="45021" y="42062"/>
                </a:lnTo>
                <a:lnTo>
                  <a:pt x="45491" y="46736"/>
                </a:lnTo>
                <a:lnTo>
                  <a:pt x="47193" y="50317"/>
                </a:lnTo>
                <a:lnTo>
                  <a:pt x="50317" y="52654"/>
                </a:lnTo>
                <a:lnTo>
                  <a:pt x="53276" y="54991"/>
                </a:lnTo>
                <a:lnTo>
                  <a:pt x="57162" y="56235"/>
                </a:lnTo>
                <a:lnTo>
                  <a:pt x="68541" y="56235"/>
                </a:lnTo>
                <a:lnTo>
                  <a:pt x="73367" y="53594"/>
                </a:lnTo>
                <a:lnTo>
                  <a:pt x="75260" y="50469"/>
                </a:lnTo>
                <a:lnTo>
                  <a:pt x="76390" y="48602"/>
                </a:lnTo>
                <a:lnTo>
                  <a:pt x="79603" y="43459"/>
                </a:lnTo>
                <a:lnTo>
                  <a:pt x="80911" y="36601"/>
                </a:lnTo>
                <a:lnTo>
                  <a:pt x="81000" y="28968"/>
                </a:lnTo>
                <a:close/>
              </a:path>
              <a:path w="124459" h="56514">
                <a:moveTo>
                  <a:pt x="124460" y="36144"/>
                </a:moveTo>
                <a:lnTo>
                  <a:pt x="123685" y="33185"/>
                </a:lnTo>
                <a:lnTo>
                  <a:pt x="121970" y="30848"/>
                </a:lnTo>
                <a:lnTo>
                  <a:pt x="120421" y="28346"/>
                </a:lnTo>
                <a:lnTo>
                  <a:pt x="117767" y="26797"/>
                </a:lnTo>
                <a:lnTo>
                  <a:pt x="114338" y="26009"/>
                </a:lnTo>
                <a:lnTo>
                  <a:pt x="114338" y="25857"/>
                </a:lnTo>
                <a:lnTo>
                  <a:pt x="122135" y="17284"/>
                </a:lnTo>
                <a:lnTo>
                  <a:pt x="122135" y="12306"/>
                </a:lnTo>
                <a:lnTo>
                  <a:pt x="107645" y="0"/>
                </a:lnTo>
                <a:lnTo>
                  <a:pt x="102501" y="0"/>
                </a:lnTo>
                <a:lnTo>
                  <a:pt x="100012" y="457"/>
                </a:lnTo>
                <a:lnTo>
                  <a:pt x="97980" y="1397"/>
                </a:lnTo>
                <a:lnTo>
                  <a:pt x="95796" y="2171"/>
                </a:lnTo>
                <a:lnTo>
                  <a:pt x="88163" y="15265"/>
                </a:lnTo>
                <a:lnTo>
                  <a:pt x="88163" y="17907"/>
                </a:lnTo>
                <a:lnTo>
                  <a:pt x="94716" y="17907"/>
                </a:lnTo>
                <a:lnTo>
                  <a:pt x="94716" y="16192"/>
                </a:lnTo>
                <a:lnTo>
                  <a:pt x="95021" y="14795"/>
                </a:lnTo>
                <a:lnTo>
                  <a:pt x="95338" y="13233"/>
                </a:lnTo>
                <a:lnTo>
                  <a:pt x="95796" y="11836"/>
                </a:lnTo>
                <a:lnTo>
                  <a:pt x="96431" y="10591"/>
                </a:lnTo>
                <a:lnTo>
                  <a:pt x="97358" y="9499"/>
                </a:lnTo>
                <a:lnTo>
                  <a:pt x="98145" y="8407"/>
                </a:lnTo>
                <a:lnTo>
                  <a:pt x="99225" y="7467"/>
                </a:lnTo>
                <a:lnTo>
                  <a:pt x="100634" y="6845"/>
                </a:lnTo>
                <a:lnTo>
                  <a:pt x="101879" y="6223"/>
                </a:lnTo>
                <a:lnTo>
                  <a:pt x="103441" y="5918"/>
                </a:lnTo>
                <a:lnTo>
                  <a:pt x="107950" y="5918"/>
                </a:lnTo>
                <a:lnTo>
                  <a:pt x="110286" y="6540"/>
                </a:lnTo>
                <a:lnTo>
                  <a:pt x="112153" y="8102"/>
                </a:lnTo>
                <a:lnTo>
                  <a:pt x="114033" y="9499"/>
                </a:lnTo>
                <a:lnTo>
                  <a:pt x="115125" y="11836"/>
                </a:lnTo>
                <a:lnTo>
                  <a:pt x="115125" y="16192"/>
                </a:lnTo>
                <a:lnTo>
                  <a:pt x="114808" y="17449"/>
                </a:lnTo>
                <a:lnTo>
                  <a:pt x="113563" y="19939"/>
                </a:lnTo>
                <a:lnTo>
                  <a:pt x="112788" y="20866"/>
                </a:lnTo>
                <a:lnTo>
                  <a:pt x="111848" y="21501"/>
                </a:lnTo>
                <a:lnTo>
                  <a:pt x="110909" y="22275"/>
                </a:lnTo>
                <a:lnTo>
                  <a:pt x="109816" y="22898"/>
                </a:lnTo>
                <a:lnTo>
                  <a:pt x="108572" y="23202"/>
                </a:lnTo>
                <a:lnTo>
                  <a:pt x="107175" y="23672"/>
                </a:lnTo>
                <a:lnTo>
                  <a:pt x="105930" y="23837"/>
                </a:lnTo>
                <a:lnTo>
                  <a:pt x="102349" y="23837"/>
                </a:lnTo>
                <a:lnTo>
                  <a:pt x="101561" y="23837"/>
                </a:lnTo>
                <a:lnTo>
                  <a:pt x="101561" y="29438"/>
                </a:lnTo>
                <a:lnTo>
                  <a:pt x="102819" y="29286"/>
                </a:lnTo>
                <a:lnTo>
                  <a:pt x="104216" y="29133"/>
                </a:lnTo>
                <a:lnTo>
                  <a:pt x="107175" y="29133"/>
                </a:lnTo>
                <a:lnTo>
                  <a:pt x="110286" y="29756"/>
                </a:lnTo>
                <a:lnTo>
                  <a:pt x="116522" y="35204"/>
                </a:lnTo>
                <a:lnTo>
                  <a:pt x="117144" y="36449"/>
                </a:lnTo>
                <a:lnTo>
                  <a:pt x="117462" y="38011"/>
                </a:lnTo>
                <a:lnTo>
                  <a:pt x="117462" y="41440"/>
                </a:lnTo>
                <a:lnTo>
                  <a:pt x="117144" y="42837"/>
                </a:lnTo>
                <a:lnTo>
                  <a:pt x="116522" y="44234"/>
                </a:lnTo>
                <a:lnTo>
                  <a:pt x="114960" y="46736"/>
                </a:lnTo>
                <a:lnTo>
                  <a:pt x="113715" y="47510"/>
                </a:lnTo>
                <a:lnTo>
                  <a:pt x="112623" y="48450"/>
                </a:lnTo>
                <a:lnTo>
                  <a:pt x="111379" y="49225"/>
                </a:lnTo>
                <a:lnTo>
                  <a:pt x="109982" y="49695"/>
                </a:lnTo>
                <a:lnTo>
                  <a:pt x="108419" y="50165"/>
                </a:lnTo>
                <a:lnTo>
                  <a:pt x="107022" y="50469"/>
                </a:lnTo>
                <a:lnTo>
                  <a:pt x="101561" y="50469"/>
                </a:lnTo>
                <a:lnTo>
                  <a:pt x="98602" y="49225"/>
                </a:lnTo>
                <a:lnTo>
                  <a:pt x="96735" y="47040"/>
                </a:lnTo>
                <a:lnTo>
                  <a:pt x="94716" y="44704"/>
                </a:lnTo>
                <a:lnTo>
                  <a:pt x="93624" y="41897"/>
                </a:lnTo>
                <a:lnTo>
                  <a:pt x="93624" y="38315"/>
                </a:lnTo>
                <a:lnTo>
                  <a:pt x="86918" y="38315"/>
                </a:lnTo>
                <a:lnTo>
                  <a:pt x="86918" y="41122"/>
                </a:lnTo>
                <a:lnTo>
                  <a:pt x="87388" y="43611"/>
                </a:lnTo>
                <a:lnTo>
                  <a:pt x="88163" y="45948"/>
                </a:lnTo>
                <a:lnTo>
                  <a:pt x="89103" y="48133"/>
                </a:lnTo>
                <a:lnTo>
                  <a:pt x="90195" y="49999"/>
                </a:lnTo>
                <a:lnTo>
                  <a:pt x="91909" y="51562"/>
                </a:lnTo>
                <a:lnTo>
                  <a:pt x="93472" y="53124"/>
                </a:lnTo>
                <a:lnTo>
                  <a:pt x="95491" y="54216"/>
                </a:lnTo>
                <a:lnTo>
                  <a:pt x="97675" y="54991"/>
                </a:lnTo>
                <a:lnTo>
                  <a:pt x="100012" y="55765"/>
                </a:lnTo>
                <a:lnTo>
                  <a:pt x="102501" y="56235"/>
                </a:lnTo>
                <a:lnTo>
                  <a:pt x="107950" y="56235"/>
                </a:lnTo>
                <a:lnTo>
                  <a:pt x="122910" y="46736"/>
                </a:lnTo>
                <a:lnTo>
                  <a:pt x="124002" y="44551"/>
                </a:lnTo>
                <a:lnTo>
                  <a:pt x="124460" y="42214"/>
                </a:lnTo>
                <a:lnTo>
                  <a:pt x="124460" y="36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1" name="object 151"/>
          <p:cNvPicPr/>
          <p:nvPr/>
        </p:nvPicPr>
        <p:blipFill>
          <a:blip r:embed="rId78" cstate="print"/>
          <a:stretch>
            <a:fillRect/>
          </a:stretch>
        </p:blipFill>
        <p:spPr>
          <a:xfrm>
            <a:off x="7368466" y="3995520"/>
            <a:ext cx="437276" cy="72582"/>
          </a:xfrm>
          <a:prstGeom prst="rect">
            <a:avLst/>
          </a:prstGeom>
        </p:spPr>
      </p:pic>
      <p:pic>
        <p:nvPicPr>
          <p:cNvPr id="152" name="object 152"/>
          <p:cNvPicPr/>
          <p:nvPr/>
        </p:nvPicPr>
        <p:blipFill>
          <a:blip r:embed="rId79" cstate="print"/>
          <a:stretch>
            <a:fillRect/>
          </a:stretch>
        </p:blipFill>
        <p:spPr>
          <a:xfrm>
            <a:off x="7368466" y="4147084"/>
            <a:ext cx="460955" cy="71053"/>
          </a:xfrm>
          <a:prstGeom prst="rect">
            <a:avLst/>
          </a:prstGeom>
        </p:spPr>
      </p:pic>
      <p:pic>
        <p:nvPicPr>
          <p:cNvPr id="153" name="object 153"/>
          <p:cNvPicPr/>
          <p:nvPr/>
        </p:nvPicPr>
        <p:blipFill>
          <a:blip r:embed="rId80" cstate="print"/>
          <a:stretch>
            <a:fillRect/>
          </a:stretch>
        </p:blipFill>
        <p:spPr>
          <a:xfrm>
            <a:off x="7204896" y="3361525"/>
            <a:ext cx="531725" cy="113101"/>
          </a:xfrm>
          <a:prstGeom prst="rect">
            <a:avLst/>
          </a:prstGeom>
        </p:spPr>
      </p:pic>
      <p:pic>
        <p:nvPicPr>
          <p:cNvPr id="154" name="object 154"/>
          <p:cNvPicPr/>
          <p:nvPr/>
        </p:nvPicPr>
        <p:blipFill>
          <a:blip r:embed="rId81" cstate="print"/>
          <a:stretch>
            <a:fillRect/>
          </a:stretch>
        </p:blipFill>
        <p:spPr>
          <a:xfrm>
            <a:off x="7365817" y="4296650"/>
            <a:ext cx="362969" cy="58264"/>
          </a:xfrm>
          <a:prstGeom prst="rect">
            <a:avLst/>
          </a:prstGeom>
        </p:spPr>
      </p:pic>
      <p:pic>
        <p:nvPicPr>
          <p:cNvPr id="155" name="object 155"/>
          <p:cNvPicPr/>
          <p:nvPr/>
        </p:nvPicPr>
        <p:blipFill>
          <a:blip r:embed="rId82" cstate="print"/>
          <a:stretch>
            <a:fillRect/>
          </a:stretch>
        </p:blipFill>
        <p:spPr>
          <a:xfrm>
            <a:off x="7368622" y="4448848"/>
            <a:ext cx="346456" cy="56553"/>
          </a:xfrm>
          <a:prstGeom prst="rect">
            <a:avLst/>
          </a:prstGeom>
        </p:spPr>
      </p:pic>
      <p:pic>
        <p:nvPicPr>
          <p:cNvPr id="156" name="object 156"/>
          <p:cNvPicPr/>
          <p:nvPr/>
        </p:nvPicPr>
        <p:blipFill>
          <a:blip r:embed="rId83" cstate="print"/>
          <a:stretch>
            <a:fillRect/>
          </a:stretch>
        </p:blipFill>
        <p:spPr>
          <a:xfrm>
            <a:off x="7365350" y="4598404"/>
            <a:ext cx="338044" cy="73374"/>
          </a:xfrm>
          <a:prstGeom prst="rect">
            <a:avLst/>
          </a:prstGeom>
        </p:spPr>
      </p:pic>
      <p:sp>
        <p:nvSpPr>
          <p:cNvPr id="157" name="object 157"/>
          <p:cNvSpPr/>
          <p:nvPr/>
        </p:nvSpPr>
        <p:spPr>
          <a:xfrm>
            <a:off x="8143786" y="3996435"/>
            <a:ext cx="124460" cy="56515"/>
          </a:xfrm>
          <a:custGeom>
            <a:avLst/>
            <a:gdLst/>
            <a:ahLst/>
            <a:cxnLst/>
            <a:rect l="l" t="t" r="r" b="b"/>
            <a:pathLst>
              <a:path w="124459" h="56514">
                <a:moveTo>
                  <a:pt x="37071" y="34734"/>
                </a:moveTo>
                <a:lnTo>
                  <a:pt x="36601" y="31940"/>
                </a:lnTo>
                <a:lnTo>
                  <a:pt x="34734" y="27266"/>
                </a:lnTo>
                <a:lnTo>
                  <a:pt x="33489" y="25234"/>
                </a:lnTo>
                <a:lnTo>
                  <a:pt x="31775" y="23672"/>
                </a:lnTo>
                <a:lnTo>
                  <a:pt x="30213" y="22123"/>
                </a:lnTo>
                <a:lnTo>
                  <a:pt x="28346" y="20878"/>
                </a:lnTo>
                <a:lnTo>
                  <a:pt x="23990" y="19316"/>
                </a:lnTo>
                <a:lnTo>
                  <a:pt x="21653" y="18999"/>
                </a:lnTo>
                <a:lnTo>
                  <a:pt x="17284" y="18999"/>
                </a:lnTo>
                <a:lnTo>
                  <a:pt x="15417" y="19316"/>
                </a:lnTo>
                <a:lnTo>
                  <a:pt x="11684" y="20561"/>
                </a:lnTo>
                <a:lnTo>
                  <a:pt x="10121" y="21653"/>
                </a:lnTo>
                <a:lnTo>
                  <a:pt x="8877" y="22898"/>
                </a:lnTo>
                <a:lnTo>
                  <a:pt x="8724" y="22745"/>
                </a:lnTo>
                <a:lnTo>
                  <a:pt x="11684" y="6858"/>
                </a:lnTo>
                <a:lnTo>
                  <a:pt x="33959" y="6858"/>
                </a:lnTo>
                <a:lnTo>
                  <a:pt x="33959" y="927"/>
                </a:lnTo>
                <a:lnTo>
                  <a:pt x="6692" y="927"/>
                </a:lnTo>
                <a:lnTo>
                  <a:pt x="1549" y="29756"/>
                </a:lnTo>
                <a:lnTo>
                  <a:pt x="7315" y="30060"/>
                </a:lnTo>
                <a:lnTo>
                  <a:pt x="8559" y="28511"/>
                </a:lnTo>
                <a:lnTo>
                  <a:pt x="10121" y="27266"/>
                </a:lnTo>
                <a:lnTo>
                  <a:pt x="11836" y="26174"/>
                </a:lnTo>
                <a:lnTo>
                  <a:pt x="13385" y="25234"/>
                </a:lnTo>
                <a:lnTo>
                  <a:pt x="15417" y="24765"/>
                </a:lnTo>
                <a:lnTo>
                  <a:pt x="19469" y="24765"/>
                </a:lnTo>
                <a:lnTo>
                  <a:pt x="30060" y="35521"/>
                </a:lnTo>
                <a:lnTo>
                  <a:pt x="30060" y="39573"/>
                </a:lnTo>
                <a:lnTo>
                  <a:pt x="19939" y="50469"/>
                </a:lnTo>
                <a:lnTo>
                  <a:pt x="16662" y="50469"/>
                </a:lnTo>
                <a:lnTo>
                  <a:pt x="15100" y="50317"/>
                </a:lnTo>
                <a:lnTo>
                  <a:pt x="13855" y="49695"/>
                </a:lnTo>
                <a:lnTo>
                  <a:pt x="12458" y="49225"/>
                </a:lnTo>
                <a:lnTo>
                  <a:pt x="11214" y="48602"/>
                </a:lnTo>
                <a:lnTo>
                  <a:pt x="10274" y="47663"/>
                </a:lnTo>
                <a:lnTo>
                  <a:pt x="9182" y="46736"/>
                </a:lnTo>
                <a:lnTo>
                  <a:pt x="8407" y="45643"/>
                </a:lnTo>
                <a:lnTo>
                  <a:pt x="7785" y="44399"/>
                </a:lnTo>
                <a:lnTo>
                  <a:pt x="7162" y="43307"/>
                </a:lnTo>
                <a:lnTo>
                  <a:pt x="6845" y="41910"/>
                </a:lnTo>
                <a:lnTo>
                  <a:pt x="6692" y="40500"/>
                </a:lnTo>
                <a:lnTo>
                  <a:pt x="0" y="40500"/>
                </a:lnTo>
                <a:lnTo>
                  <a:pt x="152" y="42989"/>
                </a:lnTo>
                <a:lnTo>
                  <a:pt x="622" y="45326"/>
                </a:lnTo>
                <a:lnTo>
                  <a:pt x="1549" y="47205"/>
                </a:lnTo>
                <a:lnTo>
                  <a:pt x="2489" y="49225"/>
                </a:lnTo>
                <a:lnTo>
                  <a:pt x="11061" y="55143"/>
                </a:lnTo>
                <a:lnTo>
                  <a:pt x="13081" y="55930"/>
                </a:lnTo>
                <a:lnTo>
                  <a:pt x="15265" y="56235"/>
                </a:lnTo>
                <a:lnTo>
                  <a:pt x="20866" y="56235"/>
                </a:lnTo>
                <a:lnTo>
                  <a:pt x="23825" y="55765"/>
                </a:lnTo>
                <a:lnTo>
                  <a:pt x="26162" y="54673"/>
                </a:lnTo>
                <a:lnTo>
                  <a:pt x="28663" y="53746"/>
                </a:lnTo>
                <a:lnTo>
                  <a:pt x="35826" y="44704"/>
                </a:lnTo>
                <a:lnTo>
                  <a:pt x="36601" y="42532"/>
                </a:lnTo>
                <a:lnTo>
                  <a:pt x="37071" y="40195"/>
                </a:lnTo>
                <a:lnTo>
                  <a:pt x="37071" y="34734"/>
                </a:lnTo>
                <a:close/>
              </a:path>
              <a:path w="124459" h="56514">
                <a:moveTo>
                  <a:pt x="80835" y="32562"/>
                </a:moveTo>
                <a:lnTo>
                  <a:pt x="80810" y="23672"/>
                </a:lnTo>
                <a:lnTo>
                  <a:pt x="80683" y="19786"/>
                </a:lnTo>
                <a:lnTo>
                  <a:pt x="80378" y="17602"/>
                </a:lnTo>
                <a:lnTo>
                  <a:pt x="79908" y="15570"/>
                </a:lnTo>
                <a:lnTo>
                  <a:pt x="79603" y="13398"/>
                </a:lnTo>
                <a:lnTo>
                  <a:pt x="76034" y="5918"/>
                </a:lnTo>
                <a:lnTo>
                  <a:pt x="74930" y="4673"/>
                </a:lnTo>
                <a:lnTo>
                  <a:pt x="73837" y="3581"/>
                </a:lnTo>
                <a:lnTo>
                  <a:pt x="73837" y="23672"/>
                </a:lnTo>
                <a:lnTo>
                  <a:pt x="73837" y="30226"/>
                </a:lnTo>
                <a:lnTo>
                  <a:pt x="73685" y="32397"/>
                </a:lnTo>
                <a:lnTo>
                  <a:pt x="73583" y="36766"/>
                </a:lnTo>
                <a:lnTo>
                  <a:pt x="73520" y="37693"/>
                </a:lnTo>
                <a:lnTo>
                  <a:pt x="65265" y="50469"/>
                </a:lnTo>
                <a:lnTo>
                  <a:pt x="59664" y="50469"/>
                </a:lnTo>
                <a:lnTo>
                  <a:pt x="51092" y="21958"/>
                </a:lnTo>
                <a:lnTo>
                  <a:pt x="51244" y="20408"/>
                </a:lnTo>
                <a:lnTo>
                  <a:pt x="51562" y="18694"/>
                </a:lnTo>
                <a:lnTo>
                  <a:pt x="51714" y="17132"/>
                </a:lnTo>
                <a:lnTo>
                  <a:pt x="52019" y="15570"/>
                </a:lnTo>
                <a:lnTo>
                  <a:pt x="52959" y="12458"/>
                </a:lnTo>
                <a:lnTo>
                  <a:pt x="53581" y="11061"/>
                </a:lnTo>
                <a:lnTo>
                  <a:pt x="54521" y="9817"/>
                </a:lnTo>
                <a:lnTo>
                  <a:pt x="55295" y="8724"/>
                </a:lnTo>
                <a:lnTo>
                  <a:pt x="56388" y="7785"/>
                </a:lnTo>
                <a:lnTo>
                  <a:pt x="57632" y="7010"/>
                </a:lnTo>
                <a:lnTo>
                  <a:pt x="59029" y="6388"/>
                </a:lnTo>
                <a:lnTo>
                  <a:pt x="60591" y="5918"/>
                </a:lnTo>
                <a:lnTo>
                  <a:pt x="64338" y="5918"/>
                </a:lnTo>
                <a:lnTo>
                  <a:pt x="70294" y="9652"/>
                </a:lnTo>
                <a:lnTo>
                  <a:pt x="71348" y="11061"/>
                </a:lnTo>
                <a:lnTo>
                  <a:pt x="71970" y="12458"/>
                </a:lnTo>
                <a:lnTo>
                  <a:pt x="72428" y="14020"/>
                </a:lnTo>
                <a:lnTo>
                  <a:pt x="72745" y="15570"/>
                </a:lnTo>
                <a:lnTo>
                  <a:pt x="73215" y="17132"/>
                </a:lnTo>
                <a:lnTo>
                  <a:pt x="73367" y="18694"/>
                </a:lnTo>
                <a:lnTo>
                  <a:pt x="73571" y="19786"/>
                </a:lnTo>
                <a:lnTo>
                  <a:pt x="73672" y="21958"/>
                </a:lnTo>
                <a:lnTo>
                  <a:pt x="73837" y="23672"/>
                </a:lnTo>
                <a:lnTo>
                  <a:pt x="73837" y="3581"/>
                </a:lnTo>
                <a:lnTo>
                  <a:pt x="65265" y="0"/>
                </a:lnTo>
                <a:lnTo>
                  <a:pt x="59499" y="0"/>
                </a:lnTo>
                <a:lnTo>
                  <a:pt x="49999" y="4673"/>
                </a:lnTo>
                <a:lnTo>
                  <a:pt x="48602" y="6070"/>
                </a:lnTo>
                <a:lnTo>
                  <a:pt x="47510" y="7785"/>
                </a:lnTo>
                <a:lnTo>
                  <a:pt x="45948" y="11531"/>
                </a:lnTo>
                <a:lnTo>
                  <a:pt x="45326" y="13398"/>
                </a:lnTo>
                <a:lnTo>
                  <a:pt x="45021" y="15570"/>
                </a:lnTo>
                <a:lnTo>
                  <a:pt x="44551" y="17602"/>
                </a:lnTo>
                <a:lnTo>
                  <a:pt x="44234" y="19786"/>
                </a:lnTo>
                <a:lnTo>
                  <a:pt x="44119" y="23672"/>
                </a:lnTo>
                <a:lnTo>
                  <a:pt x="44234" y="36766"/>
                </a:lnTo>
                <a:lnTo>
                  <a:pt x="44551" y="38785"/>
                </a:lnTo>
                <a:lnTo>
                  <a:pt x="45021" y="40970"/>
                </a:lnTo>
                <a:lnTo>
                  <a:pt x="45326" y="43154"/>
                </a:lnTo>
                <a:lnTo>
                  <a:pt x="45948" y="45021"/>
                </a:lnTo>
                <a:lnTo>
                  <a:pt x="47510" y="48755"/>
                </a:lnTo>
                <a:lnTo>
                  <a:pt x="48602" y="50317"/>
                </a:lnTo>
                <a:lnTo>
                  <a:pt x="49999" y="51714"/>
                </a:lnTo>
                <a:lnTo>
                  <a:pt x="51244" y="53124"/>
                </a:lnTo>
                <a:lnTo>
                  <a:pt x="52959" y="54216"/>
                </a:lnTo>
                <a:lnTo>
                  <a:pt x="55143" y="54991"/>
                </a:lnTo>
                <a:lnTo>
                  <a:pt x="57162" y="55930"/>
                </a:lnTo>
                <a:lnTo>
                  <a:pt x="59499" y="56235"/>
                </a:lnTo>
                <a:lnTo>
                  <a:pt x="65265" y="56235"/>
                </a:lnTo>
                <a:lnTo>
                  <a:pt x="67754" y="55930"/>
                </a:lnTo>
                <a:lnTo>
                  <a:pt x="69786" y="54991"/>
                </a:lnTo>
                <a:lnTo>
                  <a:pt x="71805" y="54216"/>
                </a:lnTo>
                <a:lnTo>
                  <a:pt x="73520" y="53124"/>
                </a:lnTo>
                <a:lnTo>
                  <a:pt x="74930" y="51714"/>
                </a:lnTo>
                <a:lnTo>
                  <a:pt x="76034" y="50469"/>
                </a:lnTo>
                <a:lnTo>
                  <a:pt x="76174" y="50317"/>
                </a:lnTo>
                <a:lnTo>
                  <a:pt x="79908" y="40970"/>
                </a:lnTo>
                <a:lnTo>
                  <a:pt x="80378" y="38785"/>
                </a:lnTo>
                <a:lnTo>
                  <a:pt x="80683" y="36766"/>
                </a:lnTo>
                <a:lnTo>
                  <a:pt x="80683" y="34582"/>
                </a:lnTo>
                <a:lnTo>
                  <a:pt x="80835" y="32562"/>
                </a:lnTo>
                <a:close/>
              </a:path>
              <a:path w="124459" h="56514">
                <a:moveTo>
                  <a:pt x="124307" y="36601"/>
                </a:moveTo>
                <a:lnTo>
                  <a:pt x="116827" y="36601"/>
                </a:lnTo>
                <a:lnTo>
                  <a:pt x="116827" y="9499"/>
                </a:lnTo>
                <a:lnTo>
                  <a:pt x="116827" y="0"/>
                </a:lnTo>
                <a:lnTo>
                  <a:pt x="111531" y="0"/>
                </a:lnTo>
                <a:lnTo>
                  <a:pt x="110604" y="1333"/>
                </a:lnTo>
                <a:lnTo>
                  <a:pt x="110604" y="9499"/>
                </a:lnTo>
                <a:lnTo>
                  <a:pt x="110604" y="36601"/>
                </a:lnTo>
                <a:lnTo>
                  <a:pt x="92062" y="36601"/>
                </a:lnTo>
                <a:lnTo>
                  <a:pt x="110439" y="9499"/>
                </a:lnTo>
                <a:lnTo>
                  <a:pt x="110604" y="9499"/>
                </a:lnTo>
                <a:lnTo>
                  <a:pt x="110604" y="1333"/>
                </a:lnTo>
                <a:lnTo>
                  <a:pt x="86296" y="35979"/>
                </a:lnTo>
                <a:lnTo>
                  <a:pt x="86296" y="42532"/>
                </a:lnTo>
                <a:lnTo>
                  <a:pt x="110604" y="42532"/>
                </a:lnTo>
                <a:lnTo>
                  <a:pt x="110604" y="55460"/>
                </a:lnTo>
                <a:lnTo>
                  <a:pt x="116827" y="55460"/>
                </a:lnTo>
                <a:lnTo>
                  <a:pt x="116827" y="42532"/>
                </a:lnTo>
                <a:lnTo>
                  <a:pt x="124307" y="42532"/>
                </a:lnTo>
                <a:lnTo>
                  <a:pt x="124307" y="366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8143786" y="4147388"/>
            <a:ext cx="124460" cy="56515"/>
          </a:xfrm>
          <a:custGeom>
            <a:avLst/>
            <a:gdLst/>
            <a:ahLst/>
            <a:cxnLst/>
            <a:rect l="l" t="t" r="r" b="b"/>
            <a:pathLst>
              <a:path w="124459" h="56514">
                <a:moveTo>
                  <a:pt x="37071" y="34747"/>
                </a:moveTo>
                <a:lnTo>
                  <a:pt x="36601" y="31940"/>
                </a:lnTo>
                <a:lnTo>
                  <a:pt x="34734" y="27266"/>
                </a:lnTo>
                <a:lnTo>
                  <a:pt x="33489" y="25234"/>
                </a:lnTo>
                <a:lnTo>
                  <a:pt x="31775" y="23685"/>
                </a:lnTo>
                <a:lnTo>
                  <a:pt x="30213" y="22123"/>
                </a:lnTo>
                <a:lnTo>
                  <a:pt x="28346" y="20878"/>
                </a:lnTo>
                <a:lnTo>
                  <a:pt x="23990" y="19316"/>
                </a:lnTo>
                <a:lnTo>
                  <a:pt x="21653" y="19011"/>
                </a:lnTo>
                <a:lnTo>
                  <a:pt x="17284" y="19011"/>
                </a:lnTo>
                <a:lnTo>
                  <a:pt x="15417" y="19316"/>
                </a:lnTo>
                <a:lnTo>
                  <a:pt x="11684" y="20561"/>
                </a:lnTo>
                <a:lnTo>
                  <a:pt x="10121" y="21653"/>
                </a:lnTo>
                <a:lnTo>
                  <a:pt x="8877" y="22898"/>
                </a:lnTo>
                <a:lnTo>
                  <a:pt x="8724" y="22745"/>
                </a:lnTo>
                <a:lnTo>
                  <a:pt x="11684" y="6858"/>
                </a:lnTo>
                <a:lnTo>
                  <a:pt x="33959" y="6858"/>
                </a:lnTo>
                <a:lnTo>
                  <a:pt x="33959" y="939"/>
                </a:lnTo>
                <a:lnTo>
                  <a:pt x="6692" y="939"/>
                </a:lnTo>
                <a:lnTo>
                  <a:pt x="1549" y="29756"/>
                </a:lnTo>
                <a:lnTo>
                  <a:pt x="7315" y="30073"/>
                </a:lnTo>
                <a:lnTo>
                  <a:pt x="8559" y="28511"/>
                </a:lnTo>
                <a:lnTo>
                  <a:pt x="10121" y="27266"/>
                </a:lnTo>
                <a:lnTo>
                  <a:pt x="11836" y="26174"/>
                </a:lnTo>
                <a:lnTo>
                  <a:pt x="13385" y="25234"/>
                </a:lnTo>
                <a:lnTo>
                  <a:pt x="15417" y="24777"/>
                </a:lnTo>
                <a:lnTo>
                  <a:pt x="19469" y="24777"/>
                </a:lnTo>
                <a:lnTo>
                  <a:pt x="30060" y="35521"/>
                </a:lnTo>
                <a:lnTo>
                  <a:pt x="30060" y="39573"/>
                </a:lnTo>
                <a:lnTo>
                  <a:pt x="29743" y="41440"/>
                </a:lnTo>
                <a:lnTo>
                  <a:pt x="29121" y="43002"/>
                </a:lnTo>
                <a:lnTo>
                  <a:pt x="28498" y="44716"/>
                </a:lnTo>
                <a:lnTo>
                  <a:pt x="22898" y="49542"/>
                </a:lnTo>
                <a:lnTo>
                  <a:pt x="21336" y="50165"/>
                </a:lnTo>
                <a:lnTo>
                  <a:pt x="19939" y="50482"/>
                </a:lnTo>
                <a:lnTo>
                  <a:pt x="16662" y="50482"/>
                </a:lnTo>
                <a:lnTo>
                  <a:pt x="15100" y="50165"/>
                </a:lnTo>
                <a:lnTo>
                  <a:pt x="13855" y="49695"/>
                </a:lnTo>
                <a:lnTo>
                  <a:pt x="12458" y="49237"/>
                </a:lnTo>
                <a:lnTo>
                  <a:pt x="11214" y="48450"/>
                </a:lnTo>
                <a:lnTo>
                  <a:pt x="10274" y="47523"/>
                </a:lnTo>
                <a:lnTo>
                  <a:pt x="9182" y="46736"/>
                </a:lnTo>
                <a:lnTo>
                  <a:pt x="8407" y="45643"/>
                </a:lnTo>
                <a:lnTo>
                  <a:pt x="7162" y="43154"/>
                </a:lnTo>
                <a:lnTo>
                  <a:pt x="6845" y="41910"/>
                </a:lnTo>
                <a:lnTo>
                  <a:pt x="6692" y="40513"/>
                </a:lnTo>
                <a:lnTo>
                  <a:pt x="0" y="40513"/>
                </a:lnTo>
                <a:lnTo>
                  <a:pt x="5448" y="52031"/>
                </a:lnTo>
                <a:lnTo>
                  <a:pt x="7010" y="53441"/>
                </a:lnTo>
                <a:lnTo>
                  <a:pt x="8877" y="54368"/>
                </a:lnTo>
                <a:lnTo>
                  <a:pt x="11061" y="55156"/>
                </a:lnTo>
                <a:lnTo>
                  <a:pt x="13081" y="55778"/>
                </a:lnTo>
                <a:lnTo>
                  <a:pt x="15265" y="56248"/>
                </a:lnTo>
                <a:lnTo>
                  <a:pt x="20866" y="56248"/>
                </a:lnTo>
                <a:lnTo>
                  <a:pt x="37071" y="40195"/>
                </a:lnTo>
                <a:lnTo>
                  <a:pt x="37071" y="34747"/>
                </a:lnTo>
                <a:close/>
              </a:path>
              <a:path w="124459" h="56514">
                <a:moveTo>
                  <a:pt x="68541" y="0"/>
                </a:moveTo>
                <a:lnTo>
                  <a:pt x="63398" y="0"/>
                </a:lnTo>
                <a:lnTo>
                  <a:pt x="63080" y="2184"/>
                </a:lnTo>
                <a:lnTo>
                  <a:pt x="62458" y="3898"/>
                </a:lnTo>
                <a:lnTo>
                  <a:pt x="61366" y="5143"/>
                </a:lnTo>
                <a:lnTo>
                  <a:pt x="60439" y="6540"/>
                </a:lnTo>
                <a:lnTo>
                  <a:pt x="59194" y="7632"/>
                </a:lnTo>
                <a:lnTo>
                  <a:pt x="56388" y="9194"/>
                </a:lnTo>
                <a:lnTo>
                  <a:pt x="54825" y="9664"/>
                </a:lnTo>
                <a:lnTo>
                  <a:pt x="52959" y="9969"/>
                </a:lnTo>
                <a:lnTo>
                  <a:pt x="51244" y="10287"/>
                </a:lnTo>
                <a:lnTo>
                  <a:pt x="49377" y="10439"/>
                </a:lnTo>
                <a:lnTo>
                  <a:pt x="47510" y="10439"/>
                </a:lnTo>
                <a:lnTo>
                  <a:pt x="47510" y="15735"/>
                </a:lnTo>
                <a:lnTo>
                  <a:pt x="61836" y="15735"/>
                </a:lnTo>
                <a:lnTo>
                  <a:pt x="61836" y="55308"/>
                </a:lnTo>
                <a:lnTo>
                  <a:pt x="68541" y="55308"/>
                </a:lnTo>
                <a:lnTo>
                  <a:pt x="68541" y="0"/>
                </a:lnTo>
                <a:close/>
              </a:path>
              <a:path w="124459" h="56514">
                <a:moveTo>
                  <a:pt x="123837" y="34747"/>
                </a:moveTo>
                <a:lnTo>
                  <a:pt x="108419" y="19011"/>
                </a:lnTo>
                <a:lnTo>
                  <a:pt x="104051" y="19011"/>
                </a:lnTo>
                <a:lnTo>
                  <a:pt x="102184" y="19316"/>
                </a:lnTo>
                <a:lnTo>
                  <a:pt x="98450" y="20561"/>
                </a:lnTo>
                <a:lnTo>
                  <a:pt x="96888" y="21653"/>
                </a:lnTo>
                <a:lnTo>
                  <a:pt x="95643" y="22898"/>
                </a:lnTo>
                <a:lnTo>
                  <a:pt x="95491" y="22745"/>
                </a:lnTo>
                <a:lnTo>
                  <a:pt x="98450" y="6858"/>
                </a:lnTo>
                <a:lnTo>
                  <a:pt x="120878" y="6858"/>
                </a:lnTo>
                <a:lnTo>
                  <a:pt x="120878" y="939"/>
                </a:lnTo>
                <a:lnTo>
                  <a:pt x="93459" y="939"/>
                </a:lnTo>
                <a:lnTo>
                  <a:pt x="88328" y="29756"/>
                </a:lnTo>
                <a:lnTo>
                  <a:pt x="94081" y="30073"/>
                </a:lnTo>
                <a:lnTo>
                  <a:pt x="95326" y="28511"/>
                </a:lnTo>
                <a:lnTo>
                  <a:pt x="96888" y="27266"/>
                </a:lnTo>
                <a:lnTo>
                  <a:pt x="98602" y="26174"/>
                </a:lnTo>
                <a:lnTo>
                  <a:pt x="100164" y="25234"/>
                </a:lnTo>
                <a:lnTo>
                  <a:pt x="102184" y="24777"/>
                </a:lnTo>
                <a:lnTo>
                  <a:pt x="106235" y="24777"/>
                </a:lnTo>
                <a:lnTo>
                  <a:pt x="116827" y="35521"/>
                </a:lnTo>
                <a:lnTo>
                  <a:pt x="116827" y="39573"/>
                </a:lnTo>
                <a:lnTo>
                  <a:pt x="116522" y="41440"/>
                </a:lnTo>
                <a:lnTo>
                  <a:pt x="115900" y="43002"/>
                </a:lnTo>
                <a:lnTo>
                  <a:pt x="115277" y="44716"/>
                </a:lnTo>
                <a:lnTo>
                  <a:pt x="114490" y="46113"/>
                </a:lnTo>
                <a:lnTo>
                  <a:pt x="112318" y="48298"/>
                </a:lnTo>
                <a:lnTo>
                  <a:pt x="111061" y="49072"/>
                </a:lnTo>
                <a:lnTo>
                  <a:pt x="109664" y="49542"/>
                </a:lnTo>
                <a:lnTo>
                  <a:pt x="108102" y="50165"/>
                </a:lnTo>
                <a:lnTo>
                  <a:pt x="106705" y="50482"/>
                </a:lnTo>
                <a:lnTo>
                  <a:pt x="103428" y="50482"/>
                </a:lnTo>
                <a:lnTo>
                  <a:pt x="101879" y="50165"/>
                </a:lnTo>
                <a:lnTo>
                  <a:pt x="100634" y="49695"/>
                </a:lnTo>
                <a:lnTo>
                  <a:pt x="99225" y="49225"/>
                </a:lnTo>
                <a:lnTo>
                  <a:pt x="97980" y="48450"/>
                </a:lnTo>
                <a:lnTo>
                  <a:pt x="97040" y="47523"/>
                </a:lnTo>
                <a:lnTo>
                  <a:pt x="95961" y="46736"/>
                </a:lnTo>
                <a:lnTo>
                  <a:pt x="95173" y="45643"/>
                </a:lnTo>
                <a:lnTo>
                  <a:pt x="93929" y="43154"/>
                </a:lnTo>
                <a:lnTo>
                  <a:pt x="93624" y="41910"/>
                </a:lnTo>
                <a:lnTo>
                  <a:pt x="93459" y="40513"/>
                </a:lnTo>
                <a:lnTo>
                  <a:pt x="86918" y="40513"/>
                </a:lnTo>
                <a:lnTo>
                  <a:pt x="86918" y="43002"/>
                </a:lnTo>
                <a:lnTo>
                  <a:pt x="87388" y="45186"/>
                </a:lnTo>
                <a:lnTo>
                  <a:pt x="88328" y="47205"/>
                </a:lnTo>
                <a:lnTo>
                  <a:pt x="89255" y="49072"/>
                </a:lnTo>
                <a:lnTo>
                  <a:pt x="90500" y="50787"/>
                </a:lnTo>
                <a:lnTo>
                  <a:pt x="92214" y="52031"/>
                </a:lnTo>
                <a:lnTo>
                  <a:pt x="93776" y="53441"/>
                </a:lnTo>
                <a:lnTo>
                  <a:pt x="95643" y="54368"/>
                </a:lnTo>
                <a:lnTo>
                  <a:pt x="97828" y="55156"/>
                </a:lnTo>
                <a:lnTo>
                  <a:pt x="99847" y="55778"/>
                </a:lnTo>
                <a:lnTo>
                  <a:pt x="102031" y="56235"/>
                </a:lnTo>
                <a:lnTo>
                  <a:pt x="107645" y="56235"/>
                </a:lnTo>
                <a:lnTo>
                  <a:pt x="119011" y="50634"/>
                </a:lnTo>
                <a:lnTo>
                  <a:pt x="120726" y="48920"/>
                </a:lnTo>
                <a:lnTo>
                  <a:pt x="121818" y="46888"/>
                </a:lnTo>
                <a:lnTo>
                  <a:pt x="122745" y="44716"/>
                </a:lnTo>
                <a:lnTo>
                  <a:pt x="123532" y="42532"/>
                </a:lnTo>
                <a:lnTo>
                  <a:pt x="123837" y="40195"/>
                </a:lnTo>
                <a:lnTo>
                  <a:pt x="123837" y="34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9" name="object 159"/>
          <p:cNvPicPr/>
          <p:nvPr/>
        </p:nvPicPr>
        <p:blipFill>
          <a:blip r:embed="rId84" cstate="print"/>
          <a:stretch>
            <a:fillRect/>
          </a:stretch>
        </p:blipFill>
        <p:spPr>
          <a:xfrm>
            <a:off x="8143787" y="4298341"/>
            <a:ext cx="124001" cy="56240"/>
          </a:xfrm>
          <a:prstGeom prst="rect">
            <a:avLst/>
          </a:prstGeom>
        </p:spPr>
      </p:pic>
      <p:pic>
        <p:nvPicPr>
          <p:cNvPr id="160" name="object 160"/>
          <p:cNvPicPr/>
          <p:nvPr/>
        </p:nvPicPr>
        <p:blipFill>
          <a:blip r:embed="rId85" cstate="print"/>
          <a:stretch>
            <a:fillRect/>
          </a:stretch>
        </p:blipFill>
        <p:spPr>
          <a:xfrm>
            <a:off x="8143787" y="4449298"/>
            <a:ext cx="124001" cy="56239"/>
          </a:xfrm>
          <a:prstGeom prst="rect">
            <a:avLst/>
          </a:prstGeom>
        </p:spPr>
      </p:pic>
      <p:sp>
        <p:nvSpPr>
          <p:cNvPr id="161" name="object 161"/>
          <p:cNvSpPr/>
          <p:nvPr/>
        </p:nvSpPr>
        <p:spPr>
          <a:xfrm>
            <a:off x="8145030" y="4600105"/>
            <a:ext cx="123825" cy="56515"/>
          </a:xfrm>
          <a:custGeom>
            <a:avLst/>
            <a:gdLst/>
            <a:ahLst/>
            <a:cxnLst/>
            <a:rect l="l" t="t" r="r" b="b"/>
            <a:pathLst>
              <a:path w="123825" h="56514">
                <a:moveTo>
                  <a:pt x="35826" y="939"/>
                </a:moveTo>
                <a:lnTo>
                  <a:pt x="0" y="939"/>
                </a:lnTo>
                <a:lnTo>
                  <a:pt x="0" y="7327"/>
                </a:lnTo>
                <a:lnTo>
                  <a:pt x="28968" y="7327"/>
                </a:lnTo>
                <a:lnTo>
                  <a:pt x="26162" y="10287"/>
                </a:lnTo>
                <a:lnTo>
                  <a:pt x="8255" y="46113"/>
                </a:lnTo>
                <a:lnTo>
                  <a:pt x="7162" y="55460"/>
                </a:lnTo>
                <a:lnTo>
                  <a:pt x="14643" y="55460"/>
                </a:lnTo>
                <a:lnTo>
                  <a:pt x="14795" y="51104"/>
                </a:lnTo>
                <a:lnTo>
                  <a:pt x="15570" y="46736"/>
                </a:lnTo>
                <a:lnTo>
                  <a:pt x="16814" y="42062"/>
                </a:lnTo>
                <a:lnTo>
                  <a:pt x="17907" y="37388"/>
                </a:lnTo>
                <a:lnTo>
                  <a:pt x="19469" y="33032"/>
                </a:lnTo>
                <a:lnTo>
                  <a:pt x="21488" y="28663"/>
                </a:lnTo>
                <a:lnTo>
                  <a:pt x="23368" y="24460"/>
                </a:lnTo>
                <a:lnTo>
                  <a:pt x="25539" y="20408"/>
                </a:lnTo>
                <a:lnTo>
                  <a:pt x="27876" y="16510"/>
                </a:lnTo>
                <a:lnTo>
                  <a:pt x="30378" y="12776"/>
                </a:lnTo>
                <a:lnTo>
                  <a:pt x="33020" y="9499"/>
                </a:lnTo>
                <a:lnTo>
                  <a:pt x="35826" y="6705"/>
                </a:lnTo>
                <a:lnTo>
                  <a:pt x="35826" y="939"/>
                </a:lnTo>
                <a:close/>
              </a:path>
              <a:path w="123825" h="56514">
                <a:moveTo>
                  <a:pt x="79590" y="32562"/>
                </a:moveTo>
                <a:lnTo>
                  <a:pt x="79565" y="23685"/>
                </a:lnTo>
                <a:lnTo>
                  <a:pt x="79438" y="19786"/>
                </a:lnTo>
                <a:lnTo>
                  <a:pt x="79133" y="17602"/>
                </a:lnTo>
                <a:lnTo>
                  <a:pt x="78663" y="15582"/>
                </a:lnTo>
                <a:lnTo>
                  <a:pt x="78359" y="13398"/>
                </a:lnTo>
                <a:lnTo>
                  <a:pt x="72593" y="3594"/>
                </a:lnTo>
                <a:lnTo>
                  <a:pt x="72593" y="23685"/>
                </a:lnTo>
                <a:lnTo>
                  <a:pt x="72593" y="30226"/>
                </a:lnTo>
                <a:lnTo>
                  <a:pt x="72440" y="32410"/>
                </a:lnTo>
                <a:lnTo>
                  <a:pt x="72339" y="36766"/>
                </a:lnTo>
                <a:lnTo>
                  <a:pt x="72275" y="37706"/>
                </a:lnTo>
                <a:lnTo>
                  <a:pt x="64020" y="50482"/>
                </a:lnTo>
                <a:lnTo>
                  <a:pt x="58420" y="50482"/>
                </a:lnTo>
                <a:lnTo>
                  <a:pt x="49847" y="21971"/>
                </a:lnTo>
                <a:lnTo>
                  <a:pt x="49999" y="20408"/>
                </a:lnTo>
                <a:lnTo>
                  <a:pt x="50317" y="18694"/>
                </a:lnTo>
                <a:lnTo>
                  <a:pt x="50469" y="17132"/>
                </a:lnTo>
                <a:lnTo>
                  <a:pt x="50774" y="15582"/>
                </a:lnTo>
                <a:lnTo>
                  <a:pt x="51714" y="12458"/>
                </a:lnTo>
                <a:lnTo>
                  <a:pt x="52336" y="11061"/>
                </a:lnTo>
                <a:lnTo>
                  <a:pt x="53276" y="9817"/>
                </a:lnTo>
                <a:lnTo>
                  <a:pt x="54051" y="8724"/>
                </a:lnTo>
                <a:lnTo>
                  <a:pt x="55143" y="7785"/>
                </a:lnTo>
                <a:lnTo>
                  <a:pt x="56388" y="7010"/>
                </a:lnTo>
                <a:lnTo>
                  <a:pt x="57785" y="6388"/>
                </a:lnTo>
                <a:lnTo>
                  <a:pt x="59347" y="5918"/>
                </a:lnTo>
                <a:lnTo>
                  <a:pt x="63093" y="5918"/>
                </a:lnTo>
                <a:lnTo>
                  <a:pt x="69049" y="9664"/>
                </a:lnTo>
                <a:lnTo>
                  <a:pt x="70104" y="11061"/>
                </a:lnTo>
                <a:lnTo>
                  <a:pt x="70726" y="12458"/>
                </a:lnTo>
                <a:lnTo>
                  <a:pt x="71183" y="14020"/>
                </a:lnTo>
                <a:lnTo>
                  <a:pt x="71501" y="15582"/>
                </a:lnTo>
                <a:lnTo>
                  <a:pt x="71970" y="17132"/>
                </a:lnTo>
                <a:lnTo>
                  <a:pt x="72123" y="18694"/>
                </a:lnTo>
                <a:lnTo>
                  <a:pt x="72326" y="19786"/>
                </a:lnTo>
                <a:lnTo>
                  <a:pt x="72428" y="21971"/>
                </a:lnTo>
                <a:lnTo>
                  <a:pt x="72593" y="23685"/>
                </a:lnTo>
                <a:lnTo>
                  <a:pt x="72593" y="3594"/>
                </a:lnTo>
                <a:lnTo>
                  <a:pt x="64020" y="0"/>
                </a:lnTo>
                <a:lnTo>
                  <a:pt x="58254" y="0"/>
                </a:lnTo>
                <a:lnTo>
                  <a:pt x="48755" y="4673"/>
                </a:lnTo>
                <a:lnTo>
                  <a:pt x="47358" y="6083"/>
                </a:lnTo>
                <a:lnTo>
                  <a:pt x="46266" y="7785"/>
                </a:lnTo>
                <a:lnTo>
                  <a:pt x="44704" y="11531"/>
                </a:lnTo>
                <a:lnTo>
                  <a:pt x="44081" y="13398"/>
                </a:lnTo>
                <a:lnTo>
                  <a:pt x="43776" y="15582"/>
                </a:lnTo>
                <a:lnTo>
                  <a:pt x="43307" y="17602"/>
                </a:lnTo>
                <a:lnTo>
                  <a:pt x="42989" y="19786"/>
                </a:lnTo>
                <a:lnTo>
                  <a:pt x="42875" y="23685"/>
                </a:lnTo>
                <a:lnTo>
                  <a:pt x="42989" y="36766"/>
                </a:lnTo>
                <a:lnTo>
                  <a:pt x="43307" y="38798"/>
                </a:lnTo>
                <a:lnTo>
                  <a:pt x="43776" y="40970"/>
                </a:lnTo>
                <a:lnTo>
                  <a:pt x="44081" y="43154"/>
                </a:lnTo>
                <a:lnTo>
                  <a:pt x="44704" y="45021"/>
                </a:lnTo>
                <a:lnTo>
                  <a:pt x="46266" y="48768"/>
                </a:lnTo>
                <a:lnTo>
                  <a:pt x="47358" y="50317"/>
                </a:lnTo>
                <a:lnTo>
                  <a:pt x="48755" y="51727"/>
                </a:lnTo>
                <a:lnTo>
                  <a:pt x="49999" y="53124"/>
                </a:lnTo>
                <a:lnTo>
                  <a:pt x="51714" y="54216"/>
                </a:lnTo>
                <a:lnTo>
                  <a:pt x="53898" y="54991"/>
                </a:lnTo>
                <a:lnTo>
                  <a:pt x="55918" y="55930"/>
                </a:lnTo>
                <a:lnTo>
                  <a:pt x="58254" y="56235"/>
                </a:lnTo>
                <a:lnTo>
                  <a:pt x="64020" y="56235"/>
                </a:lnTo>
                <a:lnTo>
                  <a:pt x="66509" y="55930"/>
                </a:lnTo>
                <a:lnTo>
                  <a:pt x="68541" y="54991"/>
                </a:lnTo>
                <a:lnTo>
                  <a:pt x="70561" y="54216"/>
                </a:lnTo>
                <a:lnTo>
                  <a:pt x="78663" y="40970"/>
                </a:lnTo>
                <a:lnTo>
                  <a:pt x="79133" y="38798"/>
                </a:lnTo>
                <a:lnTo>
                  <a:pt x="79438" y="36766"/>
                </a:lnTo>
                <a:lnTo>
                  <a:pt x="79438" y="34582"/>
                </a:lnTo>
                <a:lnTo>
                  <a:pt x="79590" y="32562"/>
                </a:lnTo>
                <a:close/>
              </a:path>
              <a:path w="123825" h="56514">
                <a:moveTo>
                  <a:pt x="123355" y="39878"/>
                </a:moveTo>
                <a:lnTo>
                  <a:pt x="119646" y="25704"/>
                </a:lnTo>
                <a:lnTo>
                  <a:pt x="119011" y="24930"/>
                </a:lnTo>
                <a:lnTo>
                  <a:pt x="117449" y="23368"/>
                </a:lnTo>
                <a:lnTo>
                  <a:pt x="116281" y="22517"/>
                </a:lnTo>
                <a:lnTo>
                  <a:pt x="116281" y="35674"/>
                </a:lnTo>
                <a:lnTo>
                  <a:pt x="116166" y="41440"/>
                </a:lnTo>
                <a:lnTo>
                  <a:pt x="107022" y="50469"/>
                </a:lnTo>
                <a:lnTo>
                  <a:pt x="103428" y="50469"/>
                </a:lnTo>
                <a:lnTo>
                  <a:pt x="94551" y="43002"/>
                </a:lnTo>
                <a:lnTo>
                  <a:pt x="93929" y="41440"/>
                </a:lnTo>
                <a:lnTo>
                  <a:pt x="93776" y="39878"/>
                </a:lnTo>
                <a:lnTo>
                  <a:pt x="93853" y="35674"/>
                </a:lnTo>
                <a:lnTo>
                  <a:pt x="93929" y="34747"/>
                </a:lnTo>
                <a:lnTo>
                  <a:pt x="94551" y="33185"/>
                </a:lnTo>
                <a:lnTo>
                  <a:pt x="95021" y="31775"/>
                </a:lnTo>
                <a:lnTo>
                  <a:pt x="95643" y="30378"/>
                </a:lnTo>
                <a:lnTo>
                  <a:pt x="96735" y="29286"/>
                </a:lnTo>
                <a:lnTo>
                  <a:pt x="97675" y="28194"/>
                </a:lnTo>
                <a:lnTo>
                  <a:pt x="98920" y="27266"/>
                </a:lnTo>
                <a:lnTo>
                  <a:pt x="99263" y="27114"/>
                </a:lnTo>
                <a:lnTo>
                  <a:pt x="101727" y="26022"/>
                </a:lnTo>
                <a:lnTo>
                  <a:pt x="103276" y="25704"/>
                </a:lnTo>
                <a:lnTo>
                  <a:pt x="107022" y="25704"/>
                </a:lnTo>
                <a:lnTo>
                  <a:pt x="116281" y="35674"/>
                </a:lnTo>
                <a:lnTo>
                  <a:pt x="116281" y="22517"/>
                </a:lnTo>
                <a:lnTo>
                  <a:pt x="115747" y="22123"/>
                </a:lnTo>
                <a:lnTo>
                  <a:pt x="113715" y="21183"/>
                </a:lnTo>
                <a:lnTo>
                  <a:pt x="111531" y="20256"/>
                </a:lnTo>
                <a:lnTo>
                  <a:pt x="109042" y="19786"/>
                </a:lnTo>
                <a:lnTo>
                  <a:pt x="103428" y="19786"/>
                </a:lnTo>
                <a:lnTo>
                  <a:pt x="92684" y="27114"/>
                </a:lnTo>
                <a:lnTo>
                  <a:pt x="92532" y="26949"/>
                </a:lnTo>
                <a:lnTo>
                  <a:pt x="92621" y="23368"/>
                </a:lnTo>
                <a:lnTo>
                  <a:pt x="92748" y="22123"/>
                </a:lnTo>
                <a:lnTo>
                  <a:pt x="93091" y="20408"/>
                </a:lnTo>
                <a:lnTo>
                  <a:pt x="93192" y="19786"/>
                </a:lnTo>
                <a:lnTo>
                  <a:pt x="93459" y="17602"/>
                </a:lnTo>
                <a:lnTo>
                  <a:pt x="94081" y="15265"/>
                </a:lnTo>
                <a:lnTo>
                  <a:pt x="95173" y="13246"/>
                </a:lnTo>
                <a:lnTo>
                  <a:pt x="96113" y="11061"/>
                </a:lnTo>
                <a:lnTo>
                  <a:pt x="97358" y="9347"/>
                </a:lnTo>
                <a:lnTo>
                  <a:pt x="99072" y="7950"/>
                </a:lnTo>
                <a:lnTo>
                  <a:pt x="100787" y="6705"/>
                </a:lnTo>
                <a:lnTo>
                  <a:pt x="103124" y="5918"/>
                </a:lnTo>
                <a:lnTo>
                  <a:pt x="108572" y="5918"/>
                </a:lnTo>
                <a:lnTo>
                  <a:pt x="110604" y="6705"/>
                </a:lnTo>
                <a:lnTo>
                  <a:pt x="112318" y="8255"/>
                </a:lnTo>
                <a:lnTo>
                  <a:pt x="114033" y="9664"/>
                </a:lnTo>
                <a:lnTo>
                  <a:pt x="114960" y="11684"/>
                </a:lnTo>
                <a:lnTo>
                  <a:pt x="115277" y="14173"/>
                </a:lnTo>
                <a:lnTo>
                  <a:pt x="121818" y="14173"/>
                </a:lnTo>
                <a:lnTo>
                  <a:pt x="121500" y="9664"/>
                </a:lnTo>
                <a:lnTo>
                  <a:pt x="119951" y="6070"/>
                </a:lnTo>
                <a:lnTo>
                  <a:pt x="119761" y="5918"/>
                </a:lnTo>
                <a:lnTo>
                  <a:pt x="117144" y="3733"/>
                </a:lnTo>
                <a:lnTo>
                  <a:pt x="114490" y="1244"/>
                </a:lnTo>
                <a:lnTo>
                  <a:pt x="110756" y="0"/>
                </a:lnTo>
                <a:lnTo>
                  <a:pt x="102184" y="0"/>
                </a:lnTo>
                <a:lnTo>
                  <a:pt x="86918" y="18694"/>
                </a:lnTo>
                <a:lnTo>
                  <a:pt x="86182" y="22123"/>
                </a:lnTo>
                <a:lnTo>
                  <a:pt x="86106" y="22745"/>
                </a:lnTo>
                <a:lnTo>
                  <a:pt x="85928" y="24765"/>
                </a:lnTo>
                <a:lnTo>
                  <a:pt x="86055" y="34747"/>
                </a:lnTo>
                <a:lnTo>
                  <a:pt x="86144" y="35674"/>
                </a:lnTo>
                <a:lnTo>
                  <a:pt x="86614" y="38785"/>
                </a:lnTo>
                <a:lnTo>
                  <a:pt x="86918" y="41910"/>
                </a:lnTo>
                <a:lnTo>
                  <a:pt x="87858" y="44869"/>
                </a:lnTo>
                <a:lnTo>
                  <a:pt x="89255" y="47358"/>
                </a:lnTo>
                <a:lnTo>
                  <a:pt x="90500" y="50012"/>
                </a:lnTo>
                <a:lnTo>
                  <a:pt x="92532" y="52184"/>
                </a:lnTo>
                <a:lnTo>
                  <a:pt x="95021" y="53746"/>
                </a:lnTo>
                <a:lnTo>
                  <a:pt x="97510" y="55460"/>
                </a:lnTo>
                <a:lnTo>
                  <a:pt x="100787" y="56235"/>
                </a:lnTo>
                <a:lnTo>
                  <a:pt x="108419" y="56235"/>
                </a:lnTo>
                <a:lnTo>
                  <a:pt x="119075" y="50469"/>
                </a:lnTo>
                <a:lnTo>
                  <a:pt x="120878" y="48298"/>
                </a:lnTo>
                <a:lnTo>
                  <a:pt x="121818" y="46266"/>
                </a:lnTo>
                <a:lnTo>
                  <a:pt x="123063" y="41910"/>
                </a:lnTo>
                <a:lnTo>
                  <a:pt x="123355" y="398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8145030" y="4751057"/>
            <a:ext cx="123189" cy="56515"/>
          </a:xfrm>
          <a:custGeom>
            <a:avLst/>
            <a:gdLst/>
            <a:ahLst/>
            <a:cxnLst/>
            <a:rect l="l" t="t" r="r" b="b"/>
            <a:pathLst>
              <a:path w="123190" h="56514">
                <a:moveTo>
                  <a:pt x="35826" y="939"/>
                </a:moveTo>
                <a:lnTo>
                  <a:pt x="0" y="939"/>
                </a:lnTo>
                <a:lnTo>
                  <a:pt x="0" y="7175"/>
                </a:lnTo>
                <a:lnTo>
                  <a:pt x="28968" y="7175"/>
                </a:lnTo>
                <a:lnTo>
                  <a:pt x="26162" y="10287"/>
                </a:lnTo>
                <a:lnTo>
                  <a:pt x="8255" y="46113"/>
                </a:lnTo>
                <a:lnTo>
                  <a:pt x="7162" y="55308"/>
                </a:lnTo>
                <a:lnTo>
                  <a:pt x="14643" y="55308"/>
                </a:lnTo>
                <a:lnTo>
                  <a:pt x="14795" y="51104"/>
                </a:lnTo>
                <a:lnTo>
                  <a:pt x="15570" y="46583"/>
                </a:lnTo>
                <a:lnTo>
                  <a:pt x="16814" y="42075"/>
                </a:lnTo>
                <a:lnTo>
                  <a:pt x="17907" y="37401"/>
                </a:lnTo>
                <a:lnTo>
                  <a:pt x="19469" y="33032"/>
                </a:lnTo>
                <a:lnTo>
                  <a:pt x="21488" y="28676"/>
                </a:lnTo>
                <a:lnTo>
                  <a:pt x="23368" y="24460"/>
                </a:lnTo>
                <a:lnTo>
                  <a:pt x="25539" y="20408"/>
                </a:lnTo>
                <a:lnTo>
                  <a:pt x="27876" y="16522"/>
                </a:lnTo>
                <a:lnTo>
                  <a:pt x="30378" y="12623"/>
                </a:lnTo>
                <a:lnTo>
                  <a:pt x="33020" y="9359"/>
                </a:lnTo>
                <a:lnTo>
                  <a:pt x="35826" y="6705"/>
                </a:lnTo>
                <a:lnTo>
                  <a:pt x="35826" y="939"/>
                </a:lnTo>
                <a:close/>
              </a:path>
              <a:path w="123190" h="56514">
                <a:moveTo>
                  <a:pt x="80048" y="39890"/>
                </a:moveTo>
                <a:lnTo>
                  <a:pt x="76187" y="25717"/>
                </a:lnTo>
                <a:lnTo>
                  <a:pt x="75552" y="24930"/>
                </a:lnTo>
                <a:lnTo>
                  <a:pt x="73990" y="23380"/>
                </a:lnTo>
                <a:lnTo>
                  <a:pt x="72821" y="22529"/>
                </a:lnTo>
                <a:lnTo>
                  <a:pt x="72821" y="35687"/>
                </a:lnTo>
                <a:lnTo>
                  <a:pt x="72694" y="41440"/>
                </a:lnTo>
                <a:lnTo>
                  <a:pt x="72275" y="42849"/>
                </a:lnTo>
                <a:lnTo>
                  <a:pt x="71031" y="45656"/>
                </a:lnTo>
                <a:lnTo>
                  <a:pt x="70104" y="46748"/>
                </a:lnTo>
                <a:lnTo>
                  <a:pt x="69164" y="47993"/>
                </a:lnTo>
                <a:lnTo>
                  <a:pt x="67919" y="48768"/>
                </a:lnTo>
                <a:lnTo>
                  <a:pt x="66675" y="49390"/>
                </a:lnTo>
                <a:lnTo>
                  <a:pt x="65265" y="50165"/>
                </a:lnTo>
                <a:lnTo>
                  <a:pt x="63550" y="50482"/>
                </a:lnTo>
                <a:lnTo>
                  <a:pt x="59969" y="50482"/>
                </a:lnTo>
                <a:lnTo>
                  <a:pt x="58420" y="50165"/>
                </a:lnTo>
                <a:lnTo>
                  <a:pt x="57010" y="49390"/>
                </a:lnTo>
                <a:lnTo>
                  <a:pt x="55448" y="48768"/>
                </a:lnTo>
                <a:lnTo>
                  <a:pt x="54368" y="47993"/>
                </a:lnTo>
                <a:lnTo>
                  <a:pt x="53428" y="46901"/>
                </a:lnTo>
                <a:lnTo>
                  <a:pt x="52336" y="45808"/>
                </a:lnTo>
                <a:lnTo>
                  <a:pt x="51092" y="43002"/>
                </a:lnTo>
                <a:lnTo>
                  <a:pt x="50622" y="41440"/>
                </a:lnTo>
                <a:lnTo>
                  <a:pt x="50317" y="39890"/>
                </a:lnTo>
                <a:lnTo>
                  <a:pt x="50317" y="36461"/>
                </a:lnTo>
                <a:lnTo>
                  <a:pt x="55803" y="27114"/>
                </a:lnTo>
                <a:lnTo>
                  <a:pt x="58254" y="26022"/>
                </a:lnTo>
                <a:lnTo>
                  <a:pt x="59969" y="25717"/>
                </a:lnTo>
                <a:lnTo>
                  <a:pt x="63715" y="25717"/>
                </a:lnTo>
                <a:lnTo>
                  <a:pt x="72821" y="35687"/>
                </a:lnTo>
                <a:lnTo>
                  <a:pt x="72821" y="22529"/>
                </a:lnTo>
                <a:lnTo>
                  <a:pt x="72275" y="22123"/>
                </a:lnTo>
                <a:lnTo>
                  <a:pt x="70256" y="21196"/>
                </a:lnTo>
                <a:lnTo>
                  <a:pt x="68072" y="20256"/>
                </a:lnTo>
                <a:lnTo>
                  <a:pt x="65735" y="19786"/>
                </a:lnTo>
                <a:lnTo>
                  <a:pt x="59969" y="19786"/>
                </a:lnTo>
                <a:lnTo>
                  <a:pt x="49225" y="27114"/>
                </a:lnTo>
                <a:lnTo>
                  <a:pt x="49072" y="26962"/>
                </a:lnTo>
                <a:lnTo>
                  <a:pt x="59664" y="5930"/>
                </a:lnTo>
                <a:lnTo>
                  <a:pt x="65112" y="5930"/>
                </a:lnTo>
                <a:lnTo>
                  <a:pt x="67297" y="6705"/>
                </a:lnTo>
                <a:lnTo>
                  <a:pt x="70561" y="9664"/>
                </a:lnTo>
                <a:lnTo>
                  <a:pt x="71501" y="11696"/>
                </a:lnTo>
                <a:lnTo>
                  <a:pt x="71805" y="14185"/>
                </a:lnTo>
                <a:lnTo>
                  <a:pt x="78511" y="14185"/>
                </a:lnTo>
                <a:lnTo>
                  <a:pt x="67449" y="0"/>
                </a:lnTo>
                <a:lnTo>
                  <a:pt x="58877" y="0"/>
                </a:lnTo>
                <a:lnTo>
                  <a:pt x="46736" y="9194"/>
                </a:lnTo>
                <a:lnTo>
                  <a:pt x="45173" y="11849"/>
                </a:lnTo>
                <a:lnTo>
                  <a:pt x="44081" y="15113"/>
                </a:lnTo>
                <a:lnTo>
                  <a:pt x="42862" y="22123"/>
                </a:lnTo>
                <a:lnTo>
                  <a:pt x="42646" y="24460"/>
                </a:lnTo>
                <a:lnTo>
                  <a:pt x="42684" y="35687"/>
                </a:lnTo>
                <a:lnTo>
                  <a:pt x="57327" y="56248"/>
                </a:lnTo>
                <a:lnTo>
                  <a:pt x="64960" y="56248"/>
                </a:lnTo>
                <a:lnTo>
                  <a:pt x="67919" y="55626"/>
                </a:lnTo>
                <a:lnTo>
                  <a:pt x="70256" y="54381"/>
                </a:lnTo>
                <a:lnTo>
                  <a:pt x="72593" y="53289"/>
                </a:lnTo>
                <a:lnTo>
                  <a:pt x="74460" y="51727"/>
                </a:lnTo>
                <a:lnTo>
                  <a:pt x="75590" y="50482"/>
                </a:lnTo>
                <a:lnTo>
                  <a:pt x="76022" y="50012"/>
                </a:lnTo>
                <a:lnTo>
                  <a:pt x="77419" y="48145"/>
                </a:lnTo>
                <a:lnTo>
                  <a:pt x="78511" y="46278"/>
                </a:lnTo>
                <a:lnTo>
                  <a:pt x="79756" y="41910"/>
                </a:lnTo>
                <a:lnTo>
                  <a:pt x="80048" y="39890"/>
                </a:lnTo>
                <a:close/>
              </a:path>
              <a:path w="123190" h="56514">
                <a:moveTo>
                  <a:pt x="122593" y="34747"/>
                </a:moveTo>
                <a:lnTo>
                  <a:pt x="107175" y="19011"/>
                </a:lnTo>
                <a:lnTo>
                  <a:pt x="102806" y="19011"/>
                </a:lnTo>
                <a:lnTo>
                  <a:pt x="100939" y="19329"/>
                </a:lnTo>
                <a:lnTo>
                  <a:pt x="97205" y="20574"/>
                </a:lnTo>
                <a:lnTo>
                  <a:pt x="95643" y="21666"/>
                </a:lnTo>
                <a:lnTo>
                  <a:pt x="94399" y="22910"/>
                </a:lnTo>
                <a:lnTo>
                  <a:pt x="94246" y="22745"/>
                </a:lnTo>
                <a:lnTo>
                  <a:pt x="97205" y="6858"/>
                </a:lnTo>
                <a:lnTo>
                  <a:pt x="119634" y="6858"/>
                </a:lnTo>
                <a:lnTo>
                  <a:pt x="119634" y="939"/>
                </a:lnTo>
                <a:lnTo>
                  <a:pt x="92214" y="939"/>
                </a:lnTo>
                <a:lnTo>
                  <a:pt x="87083" y="29756"/>
                </a:lnTo>
                <a:lnTo>
                  <a:pt x="92837" y="30073"/>
                </a:lnTo>
                <a:lnTo>
                  <a:pt x="94081" y="28511"/>
                </a:lnTo>
                <a:lnTo>
                  <a:pt x="95643" y="27266"/>
                </a:lnTo>
                <a:lnTo>
                  <a:pt x="97358" y="26174"/>
                </a:lnTo>
                <a:lnTo>
                  <a:pt x="98920" y="25247"/>
                </a:lnTo>
                <a:lnTo>
                  <a:pt x="100939" y="24777"/>
                </a:lnTo>
                <a:lnTo>
                  <a:pt x="104990" y="24777"/>
                </a:lnTo>
                <a:lnTo>
                  <a:pt x="115582" y="35521"/>
                </a:lnTo>
                <a:lnTo>
                  <a:pt x="115582" y="39573"/>
                </a:lnTo>
                <a:lnTo>
                  <a:pt x="115277" y="41440"/>
                </a:lnTo>
                <a:lnTo>
                  <a:pt x="114655" y="43002"/>
                </a:lnTo>
                <a:lnTo>
                  <a:pt x="114033" y="44716"/>
                </a:lnTo>
                <a:lnTo>
                  <a:pt x="113245" y="46113"/>
                </a:lnTo>
                <a:lnTo>
                  <a:pt x="111074" y="48298"/>
                </a:lnTo>
                <a:lnTo>
                  <a:pt x="109816" y="49085"/>
                </a:lnTo>
                <a:lnTo>
                  <a:pt x="108419" y="49542"/>
                </a:lnTo>
                <a:lnTo>
                  <a:pt x="106857" y="50165"/>
                </a:lnTo>
                <a:lnTo>
                  <a:pt x="105460" y="50482"/>
                </a:lnTo>
                <a:lnTo>
                  <a:pt x="102184" y="50482"/>
                </a:lnTo>
                <a:lnTo>
                  <a:pt x="100634" y="50165"/>
                </a:lnTo>
                <a:lnTo>
                  <a:pt x="99390" y="49707"/>
                </a:lnTo>
                <a:lnTo>
                  <a:pt x="97980" y="49237"/>
                </a:lnTo>
                <a:lnTo>
                  <a:pt x="96735" y="48450"/>
                </a:lnTo>
                <a:lnTo>
                  <a:pt x="95796" y="47523"/>
                </a:lnTo>
                <a:lnTo>
                  <a:pt x="94716" y="46736"/>
                </a:lnTo>
                <a:lnTo>
                  <a:pt x="93929" y="45656"/>
                </a:lnTo>
                <a:lnTo>
                  <a:pt x="92684" y="43154"/>
                </a:lnTo>
                <a:lnTo>
                  <a:pt x="92379" y="41910"/>
                </a:lnTo>
                <a:lnTo>
                  <a:pt x="92214" y="40513"/>
                </a:lnTo>
                <a:lnTo>
                  <a:pt x="85674" y="40513"/>
                </a:lnTo>
                <a:lnTo>
                  <a:pt x="85674" y="43002"/>
                </a:lnTo>
                <a:lnTo>
                  <a:pt x="86144" y="45186"/>
                </a:lnTo>
                <a:lnTo>
                  <a:pt x="87083" y="47205"/>
                </a:lnTo>
                <a:lnTo>
                  <a:pt x="88011" y="49085"/>
                </a:lnTo>
                <a:lnTo>
                  <a:pt x="89255" y="50787"/>
                </a:lnTo>
                <a:lnTo>
                  <a:pt x="90970" y="52044"/>
                </a:lnTo>
                <a:lnTo>
                  <a:pt x="92532" y="53441"/>
                </a:lnTo>
                <a:lnTo>
                  <a:pt x="94399" y="54381"/>
                </a:lnTo>
                <a:lnTo>
                  <a:pt x="96583" y="55156"/>
                </a:lnTo>
                <a:lnTo>
                  <a:pt x="98602" y="55778"/>
                </a:lnTo>
                <a:lnTo>
                  <a:pt x="100787" y="56248"/>
                </a:lnTo>
                <a:lnTo>
                  <a:pt x="106400" y="56248"/>
                </a:lnTo>
                <a:lnTo>
                  <a:pt x="117767" y="50634"/>
                </a:lnTo>
                <a:lnTo>
                  <a:pt x="119481" y="48920"/>
                </a:lnTo>
                <a:lnTo>
                  <a:pt x="120573" y="46901"/>
                </a:lnTo>
                <a:lnTo>
                  <a:pt x="121500" y="44716"/>
                </a:lnTo>
                <a:lnTo>
                  <a:pt x="122288" y="42532"/>
                </a:lnTo>
                <a:lnTo>
                  <a:pt x="122593" y="40195"/>
                </a:lnTo>
                <a:lnTo>
                  <a:pt x="122593" y="34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3" name="object 163"/>
          <p:cNvPicPr/>
          <p:nvPr/>
        </p:nvPicPr>
        <p:blipFill>
          <a:blip r:embed="rId86" cstate="print"/>
          <a:stretch>
            <a:fillRect/>
          </a:stretch>
        </p:blipFill>
        <p:spPr>
          <a:xfrm>
            <a:off x="7204896" y="4749358"/>
            <a:ext cx="603183" cy="217726"/>
          </a:xfrm>
          <a:prstGeom prst="rect">
            <a:avLst/>
          </a:prstGeom>
        </p:spPr>
      </p:pic>
      <p:pic>
        <p:nvPicPr>
          <p:cNvPr id="164" name="object 164"/>
          <p:cNvPicPr/>
          <p:nvPr/>
        </p:nvPicPr>
        <p:blipFill>
          <a:blip r:embed="rId87" cstate="print"/>
          <a:stretch>
            <a:fillRect/>
          </a:stretch>
        </p:blipFill>
        <p:spPr>
          <a:xfrm>
            <a:off x="8145033" y="4885344"/>
            <a:ext cx="123355" cy="56239"/>
          </a:xfrm>
          <a:prstGeom prst="rect">
            <a:avLst/>
          </a:prstGeom>
        </p:spPr>
      </p:pic>
      <p:pic>
        <p:nvPicPr>
          <p:cNvPr id="165" name="object 165"/>
          <p:cNvPicPr/>
          <p:nvPr/>
        </p:nvPicPr>
        <p:blipFill>
          <a:blip r:embed="rId88" cstate="print"/>
          <a:stretch>
            <a:fillRect/>
          </a:stretch>
        </p:blipFill>
        <p:spPr>
          <a:xfrm>
            <a:off x="4666605" y="374940"/>
            <a:ext cx="1730723" cy="153606"/>
          </a:xfrm>
          <a:prstGeom prst="rect">
            <a:avLst/>
          </a:prstGeom>
        </p:spPr>
      </p:pic>
      <p:pic>
        <p:nvPicPr>
          <p:cNvPr id="166" name="object 166"/>
          <p:cNvPicPr/>
          <p:nvPr/>
        </p:nvPicPr>
        <p:blipFill>
          <a:blip r:embed="rId89" cstate="print"/>
          <a:stretch>
            <a:fillRect/>
          </a:stretch>
        </p:blipFill>
        <p:spPr>
          <a:xfrm>
            <a:off x="4680470" y="910379"/>
            <a:ext cx="113252" cy="113101"/>
          </a:xfrm>
          <a:prstGeom prst="rect">
            <a:avLst/>
          </a:prstGeom>
        </p:spPr>
      </p:pic>
      <p:grpSp>
        <p:nvGrpSpPr>
          <p:cNvPr id="167" name="object 167"/>
          <p:cNvGrpSpPr/>
          <p:nvPr/>
        </p:nvGrpSpPr>
        <p:grpSpPr>
          <a:xfrm>
            <a:off x="4680470" y="3776234"/>
            <a:ext cx="113664" cy="266700"/>
            <a:chOff x="4680470" y="3776234"/>
            <a:chExt cx="113664" cy="266700"/>
          </a:xfrm>
        </p:grpSpPr>
        <p:pic>
          <p:nvPicPr>
            <p:cNvPr id="168" name="object 168"/>
            <p:cNvPicPr/>
            <p:nvPr/>
          </p:nvPicPr>
          <p:blipFill>
            <a:blip r:embed="rId90" cstate="print"/>
            <a:stretch>
              <a:fillRect/>
            </a:stretch>
          </p:blipFill>
          <p:spPr>
            <a:xfrm>
              <a:off x="4680470" y="3776234"/>
              <a:ext cx="113252" cy="113101"/>
            </a:xfrm>
            <a:prstGeom prst="rect">
              <a:avLst/>
            </a:prstGeom>
          </p:spPr>
        </p:pic>
        <p:pic>
          <p:nvPicPr>
            <p:cNvPr id="169" name="object 169"/>
            <p:cNvPicPr/>
            <p:nvPr/>
          </p:nvPicPr>
          <p:blipFill>
            <a:blip r:embed="rId91" cstate="print"/>
            <a:stretch>
              <a:fillRect/>
            </a:stretch>
          </p:blipFill>
          <p:spPr>
            <a:xfrm>
              <a:off x="4680470" y="3929204"/>
              <a:ext cx="113252" cy="113101"/>
            </a:xfrm>
            <a:prstGeom prst="rect">
              <a:avLst/>
            </a:prstGeom>
          </p:spPr>
        </p:pic>
      </p:grpSp>
      <p:pic>
        <p:nvPicPr>
          <p:cNvPr id="170" name="object 170"/>
          <p:cNvPicPr/>
          <p:nvPr/>
        </p:nvPicPr>
        <p:blipFill>
          <a:blip r:embed="rId92" cstate="print"/>
          <a:stretch>
            <a:fillRect/>
          </a:stretch>
        </p:blipFill>
        <p:spPr>
          <a:xfrm>
            <a:off x="4680470" y="1964573"/>
            <a:ext cx="113252" cy="113101"/>
          </a:xfrm>
          <a:prstGeom prst="rect">
            <a:avLst/>
          </a:prstGeom>
        </p:spPr>
      </p:pic>
      <p:sp>
        <p:nvSpPr>
          <p:cNvPr id="171" name="object 171"/>
          <p:cNvSpPr/>
          <p:nvPr/>
        </p:nvSpPr>
        <p:spPr>
          <a:xfrm>
            <a:off x="5653632" y="1089984"/>
            <a:ext cx="36830" cy="55880"/>
          </a:xfrm>
          <a:custGeom>
            <a:avLst/>
            <a:gdLst/>
            <a:ahLst/>
            <a:cxnLst/>
            <a:rect l="l" t="t" r="r" b="b"/>
            <a:pathLst>
              <a:path w="36829" h="55880">
                <a:moveTo>
                  <a:pt x="36141" y="55304"/>
                </a:moveTo>
                <a:lnTo>
                  <a:pt x="0" y="55304"/>
                </a:lnTo>
                <a:lnTo>
                  <a:pt x="155" y="52032"/>
                </a:lnTo>
                <a:lnTo>
                  <a:pt x="9970" y="36454"/>
                </a:lnTo>
                <a:lnTo>
                  <a:pt x="11683" y="35052"/>
                </a:lnTo>
                <a:lnTo>
                  <a:pt x="13553" y="33961"/>
                </a:lnTo>
                <a:lnTo>
                  <a:pt x="15422" y="32715"/>
                </a:lnTo>
                <a:lnTo>
                  <a:pt x="17759" y="31313"/>
                </a:lnTo>
                <a:lnTo>
                  <a:pt x="19784" y="29911"/>
                </a:lnTo>
                <a:lnTo>
                  <a:pt x="21653" y="28664"/>
                </a:lnTo>
                <a:lnTo>
                  <a:pt x="23367" y="27418"/>
                </a:lnTo>
                <a:lnTo>
                  <a:pt x="24925" y="26172"/>
                </a:lnTo>
                <a:lnTo>
                  <a:pt x="26015" y="24925"/>
                </a:lnTo>
                <a:lnTo>
                  <a:pt x="27261" y="23679"/>
                </a:lnTo>
                <a:lnTo>
                  <a:pt x="28040" y="22433"/>
                </a:lnTo>
                <a:lnTo>
                  <a:pt x="28663" y="20875"/>
                </a:lnTo>
                <a:lnTo>
                  <a:pt x="29286" y="19473"/>
                </a:lnTo>
                <a:lnTo>
                  <a:pt x="29598" y="17759"/>
                </a:lnTo>
                <a:lnTo>
                  <a:pt x="29598" y="14332"/>
                </a:lnTo>
                <a:lnTo>
                  <a:pt x="29286" y="12930"/>
                </a:lnTo>
                <a:lnTo>
                  <a:pt x="28663" y="11684"/>
                </a:lnTo>
                <a:lnTo>
                  <a:pt x="28196" y="10593"/>
                </a:lnTo>
                <a:lnTo>
                  <a:pt x="20407" y="5919"/>
                </a:lnTo>
                <a:lnTo>
                  <a:pt x="16980" y="5919"/>
                </a:lnTo>
                <a:lnTo>
                  <a:pt x="10593" y="10281"/>
                </a:lnTo>
                <a:lnTo>
                  <a:pt x="9658" y="11528"/>
                </a:lnTo>
                <a:lnTo>
                  <a:pt x="9035" y="12930"/>
                </a:lnTo>
                <a:lnTo>
                  <a:pt x="8723" y="14643"/>
                </a:lnTo>
                <a:lnTo>
                  <a:pt x="8256" y="16201"/>
                </a:lnTo>
                <a:lnTo>
                  <a:pt x="8100" y="17915"/>
                </a:lnTo>
                <a:lnTo>
                  <a:pt x="8100" y="19629"/>
                </a:lnTo>
                <a:lnTo>
                  <a:pt x="1557" y="19629"/>
                </a:lnTo>
                <a:lnTo>
                  <a:pt x="11527" y="1557"/>
                </a:lnTo>
                <a:lnTo>
                  <a:pt x="13708" y="467"/>
                </a:lnTo>
                <a:lnTo>
                  <a:pt x="16357" y="0"/>
                </a:lnTo>
                <a:lnTo>
                  <a:pt x="21653" y="0"/>
                </a:lnTo>
                <a:lnTo>
                  <a:pt x="23990" y="311"/>
                </a:lnTo>
                <a:lnTo>
                  <a:pt x="26015" y="1090"/>
                </a:lnTo>
                <a:lnTo>
                  <a:pt x="28196" y="1713"/>
                </a:lnTo>
                <a:lnTo>
                  <a:pt x="36608" y="13397"/>
                </a:lnTo>
                <a:lnTo>
                  <a:pt x="36608" y="18382"/>
                </a:lnTo>
                <a:lnTo>
                  <a:pt x="28196" y="31468"/>
                </a:lnTo>
                <a:lnTo>
                  <a:pt x="26482" y="32715"/>
                </a:lnTo>
                <a:lnTo>
                  <a:pt x="24925" y="33805"/>
                </a:lnTo>
                <a:lnTo>
                  <a:pt x="21497" y="35986"/>
                </a:lnTo>
                <a:lnTo>
                  <a:pt x="19784" y="36921"/>
                </a:lnTo>
                <a:lnTo>
                  <a:pt x="18070" y="38012"/>
                </a:lnTo>
                <a:lnTo>
                  <a:pt x="16357" y="38946"/>
                </a:lnTo>
                <a:lnTo>
                  <a:pt x="14799" y="40037"/>
                </a:lnTo>
                <a:lnTo>
                  <a:pt x="13397" y="41283"/>
                </a:lnTo>
                <a:lnTo>
                  <a:pt x="11839" y="42374"/>
                </a:lnTo>
                <a:lnTo>
                  <a:pt x="9658" y="44866"/>
                </a:lnTo>
                <a:lnTo>
                  <a:pt x="8723" y="46268"/>
                </a:lnTo>
                <a:lnTo>
                  <a:pt x="7944" y="47826"/>
                </a:lnTo>
                <a:lnTo>
                  <a:pt x="7633" y="49540"/>
                </a:lnTo>
                <a:lnTo>
                  <a:pt x="36141" y="49540"/>
                </a:lnTo>
                <a:lnTo>
                  <a:pt x="36141" y="553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5653943" y="1240941"/>
            <a:ext cx="38100" cy="56515"/>
          </a:xfrm>
          <a:custGeom>
            <a:avLst/>
            <a:gdLst/>
            <a:ahLst/>
            <a:cxnLst/>
            <a:rect l="l" t="t" r="r" b="b"/>
            <a:pathLst>
              <a:path w="38100" h="56515">
                <a:moveTo>
                  <a:pt x="21030" y="56239"/>
                </a:moveTo>
                <a:lnTo>
                  <a:pt x="15733" y="56239"/>
                </a:lnTo>
                <a:lnTo>
                  <a:pt x="13085" y="55771"/>
                </a:lnTo>
                <a:lnTo>
                  <a:pt x="10904" y="54992"/>
                </a:lnTo>
                <a:lnTo>
                  <a:pt x="8568" y="54213"/>
                </a:lnTo>
                <a:lnTo>
                  <a:pt x="1402" y="45801"/>
                </a:lnTo>
                <a:lnTo>
                  <a:pt x="467" y="43620"/>
                </a:lnTo>
                <a:lnTo>
                  <a:pt x="0" y="41127"/>
                </a:lnTo>
                <a:lnTo>
                  <a:pt x="155" y="38167"/>
                </a:lnTo>
                <a:lnTo>
                  <a:pt x="6698" y="38167"/>
                </a:lnTo>
                <a:lnTo>
                  <a:pt x="6854" y="41750"/>
                </a:lnTo>
                <a:lnTo>
                  <a:pt x="7944" y="44710"/>
                </a:lnTo>
                <a:lnTo>
                  <a:pt x="9814" y="46891"/>
                </a:lnTo>
                <a:lnTo>
                  <a:pt x="11839" y="49228"/>
                </a:lnTo>
                <a:lnTo>
                  <a:pt x="14643" y="50475"/>
                </a:lnTo>
                <a:lnTo>
                  <a:pt x="20095" y="50475"/>
                </a:lnTo>
                <a:lnTo>
                  <a:pt x="21653" y="50163"/>
                </a:lnTo>
                <a:lnTo>
                  <a:pt x="23055" y="49540"/>
                </a:lnTo>
                <a:lnTo>
                  <a:pt x="24613" y="49072"/>
                </a:lnTo>
                <a:lnTo>
                  <a:pt x="25859" y="48449"/>
                </a:lnTo>
                <a:lnTo>
                  <a:pt x="28040" y="46580"/>
                </a:lnTo>
                <a:lnTo>
                  <a:pt x="28975" y="45489"/>
                </a:lnTo>
                <a:lnTo>
                  <a:pt x="29598" y="44087"/>
                </a:lnTo>
                <a:lnTo>
                  <a:pt x="30221" y="42841"/>
                </a:lnTo>
                <a:lnTo>
                  <a:pt x="30533" y="41283"/>
                </a:lnTo>
                <a:lnTo>
                  <a:pt x="30533" y="38012"/>
                </a:lnTo>
                <a:lnTo>
                  <a:pt x="20407" y="29132"/>
                </a:lnTo>
                <a:lnTo>
                  <a:pt x="16045" y="29132"/>
                </a:lnTo>
                <a:lnTo>
                  <a:pt x="14799" y="29287"/>
                </a:lnTo>
                <a:lnTo>
                  <a:pt x="14799" y="23679"/>
                </a:lnTo>
                <a:lnTo>
                  <a:pt x="14955" y="23835"/>
                </a:lnTo>
                <a:lnTo>
                  <a:pt x="15422" y="23835"/>
                </a:lnTo>
                <a:lnTo>
                  <a:pt x="19005" y="23835"/>
                </a:lnTo>
                <a:lnTo>
                  <a:pt x="27261" y="18694"/>
                </a:lnTo>
                <a:lnTo>
                  <a:pt x="27884" y="17448"/>
                </a:lnTo>
                <a:lnTo>
                  <a:pt x="28196" y="16201"/>
                </a:lnTo>
                <a:lnTo>
                  <a:pt x="28196" y="11839"/>
                </a:lnTo>
                <a:lnTo>
                  <a:pt x="27261" y="9503"/>
                </a:lnTo>
                <a:lnTo>
                  <a:pt x="25392" y="7945"/>
                </a:lnTo>
                <a:lnTo>
                  <a:pt x="23522" y="6543"/>
                </a:lnTo>
                <a:lnTo>
                  <a:pt x="21186" y="5764"/>
                </a:lnTo>
                <a:lnTo>
                  <a:pt x="16512" y="5764"/>
                </a:lnTo>
                <a:lnTo>
                  <a:pt x="8568" y="13241"/>
                </a:lnTo>
                <a:lnTo>
                  <a:pt x="8100" y="14799"/>
                </a:lnTo>
                <a:lnTo>
                  <a:pt x="7944" y="16201"/>
                </a:lnTo>
                <a:lnTo>
                  <a:pt x="7944" y="17915"/>
                </a:lnTo>
                <a:lnTo>
                  <a:pt x="1246" y="17915"/>
                </a:lnTo>
                <a:lnTo>
                  <a:pt x="1402" y="15267"/>
                </a:lnTo>
                <a:lnTo>
                  <a:pt x="1869" y="12774"/>
                </a:lnTo>
                <a:lnTo>
                  <a:pt x="2648" y="10593"/>
                </a:lnTo>
                <a:lnTo>
                  <a:pt x="3271" y="8412"/>
                </a:lnTo>
                <a:lnTo>
                  <a:pt x="15578" y="0"/>
                </a:lnTo>
                <a:lnTo>
                  <a:pt x="20718" y="0"/>
                </a:lnTo>
                <a:lnTo>
                  <a:pt x="30377" y="3583"/>
                </a:lnTo>
                <a:lnTo>
                  <a:pt x="31935" y="4673"/>
                </a:lnTo>
                <a:lnTo>
                  <a:pt x="33181" y="6231"/>
                </a:lnTo>
                <a:lnTo>
                  <a:pt x="33960" y="8100"/>
                </a:lnTo>
                <a:lnTo>
                  <a:pt x="34894" y="9970"/>
                </a:lnTo>
                <a:lnTo>
                  <a:pt x="35206" y="12307"/>
                </a:lnTo>
                <a:lnTo>
                  <a:pt x="35206" y="17292"/>
                </a:lnTo>
                <a:lnTo>
                  <a:pt x="34583" y="19473"/>
                </a:lnTo>
                <a:lnTo>
                  <a:pt x="33025" y="21498"/>
                </a:lnTo>
                <a:lnTo>
                  <a:pt x="31623" y="23368"/>
                </a:lnTo>
                <a:lnTo>
                  <a:pt x="29754" y="24770"/>
                </a:lnTo>
                <a:lnTo>
                  <a:pt x="27573" y="25860"/>
                </a:lnTo>
                <a:lnTo>
                  <a:pt x="27573" y="26016"/>
                </a:lnTo>
                <a:lnTo>
                  <a:pt x="37543" y="35986"/>
                </a:lnTo>
                <a:lnTo>
                  <a:pt x="37543" y="42062"/>
                </a:lnTo>
                <a:lnTo>
                  <a:pt x="23522" y="55771"/>
                </a:lnTo>
                <a:lnTo>
                  <a:pt x="21030" y="56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5653943" y="1391899"/>
            <a:ext cx="38100" cy="55880"/>
          </a:xfrm>
          <a:custGeom>
            <a:avLst/>
            <a:gdLst/>
            <a:ahLst/>
            <a:cxnLst/>
            <a:rect l="l" t="t" r="r" b="b"/>
            <a:pathLst>
              <a:path w="38100" h="55880">
                <a:moveTo>
                  <a:pt x="38010" y="42374"/>
                </a:moveTo>
                <a:lnTo>
                  <a:pt x="0" y="42374"/>
                </a:lnTo>
                <a:lnTo>
                  <a:pt x="0" y="35986"/>
                </a:lnTo>
                <a:lnTo>
                  <a:pt x="25080" y="0"/>
                </a:lnTo>
                <a:lnTo>
                  <a:pt x="30533" y="0"/>
                </a:lnTo>
                <a:lnTo>
                  <a:pt x="30533" y="9347"/>
                </a:lnTo>
                <a:lnTo>
                  <a:pt x="23990" y="9347"/>
                </a:lnTo>
                <a:lnTo>
                  <a:pt x="5608" y="36454"/>
                </a:lnTo>
                <a:lnTo>
                  <a:pt x="38010" y="36454"/>
                </a:lnTo>
                <a:lnTo>
                  <a:pt x="38010" y="42374"/>
                </a:lnTo>
                <a:close/>
              </a:path>
              <a:path w="38100" h="55880">
                <a:moveTo>
                  <a:pt x="30533" y="36454"/>
                </a:moveTo>
                <a:lnTo>
                  <a:pt x="24146" y="36454"/>
                </a:lnTo>
                <a:lnTo>
                  <a:pt x="24146" y="9347"/>
                </a:lnTo>
                <a:lnTo>
                  <a:pt x="30533" y="9347"/>
                </a:lnTo>
                <a:lnTo>
                  <a:pt x="30533" y="36454"/>
                </a:lnTo>
                <a:close/>
              </a:path>
              <a:path w="38100" h="55880">
                <a:moveTo>
                  <a:pt x="30533" y="55304"/>
                </a:moveTo>
                <a:lnTo>
                  <a:pt x="24146" y="55304"/>
                </a:lnTo>
                <a:lnTo>
                  <a:pt x="24146" y="42374"/>
                </a:lnTo>
                <a:lnTo>
                  <a:pt x="30533" y="42374"/>
                </a:lnTo>
                <a:lnTo>
                  <a:pt x="30533" y="553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5654411" y="1543635"/>
            <a:ext cx="37465" cy="55880"/>
          </a:xfrm>
          <a:custGeom>
            <a:avLst/>
            <a:gdLst/>
            <a:ahLst/>
            <a:cxnLst/>
            <a:rect l="l" t="t" r="r" b="b"/>
            <a:pathLst>
              <a:path w="37464" h="55880">
                <a:moveTo>
                  <a:pt x="20874" y="55304"/>
                </a:moveTo>
                <a:lnTo>
                  <a:pt x="15266" y="55304"/>
                </a:lnTo>
                <a:lnTo>
                  <a:pt x="13085" y="54992"/>
                </a:lnTo>
                <a:lnTo>
                  <a:pt x="10904" y="54213"/>
                </a:lnTo>
                <a:lnTo>
                  <a:pt x="8879" y="53590"/>
                </a:lnTo>
                <a:lnTo>
                  <a:pt x="0" y="39569"/>
                </a:lnTo>
                <a:lnTo>
                  <a:pt x="6698" y="39569"/>
                </a:lnTo>
                <a:lnTo>
                  <a:pt x="6698" y="40972"/>
                </a:lnTo>
                <a:lnTo>
                  <a:pt x="7165" y="42218"/>
                </a:lnTo>
                <a:lnTo>
                  <a:pt x="7789" y="43464"/>
                </a:lnTo>
                <a:lnTo>
                  <a:pt x="8256" y="44710"/>
                </a:lnTo>
                <a:lnTo>
                  <a:pt x="9191" y="45801"/>
                </a:lnTo>
                <a:lnTo>
                  <a:pt x="10125" y="46736"/>
                </a:lnTo>
                <a:lnTo>
                  <a:pt x="11216" y="47670"/>
                </a:lnTo>
                <a:lnTo>
                  <a:pt x="12306" y="48293"/>
                </a:lnTo>
                <a:lnTo>
                  <a:pt x="13708" y="48761"/>
                </a:lnTo>
                <a:lnTo>
                  <a:pt x="15110" y="49384"/>
                </a:lnTo>
                <a:lnTo>
                  <a:pt x="16668" y="49540"/>
                </a:lnTo>
                <a:lnTo>
                  <a:pt x="19783" y="49540"/>
                </a:lnTo>
                <a:lnTo>
                  <a:pt x="29130" y="42062"/>
                </a:lnTo>
                <a:lnTo>
                  <a:pt x="29754" y="40504"/>
                </a:lnTo>
                <a:lnTo>
                  <a:pt x="30065" y="38635"/>
                </a:lnTo>
                <a:lnTo>
                  <a:pt x="30065" y="34584"/>
                </a:lnTo>
                <a:lnTo>
                  <a:pt x="19316" y="23835"/>
                </a:lnTo>
                <a:lnTo>
                  <a:pt x="15266" y="23835"/>
                </a:lnTo>
                <a:lnTo>
                  <a:pt x="7165" y="29132"/>
                </a:lnTo>
                <a:lnTo>
                  <a:pt x="1557" y="28820"/>
                </a:lnTo>
                <a:lnTo>
                  <a:pt x="6698" y="0"/>
                </a:lnTo>
                <a:lnTo>
                  <a:pt x="33960" y="0"/>
                </a:lnTo>
                <a:lnTo>
                  <a:pt x="33960" y="5919"/>
                </a:lnTo>
                <a:lnTo>
                  <a:pt x="11683" y="5919"/>
                </a:lnTo>
                <a:lnTo>
                  <a:pt x="8723" y="21810"/>
                </a:lnTo>
                <a:lnTo>
                  <a:pt x="8879" y="21965"/>
                </a:lnTo>
                <a:lnTo>
                  <a:pt x="9969" y="20719"/>
                </a:lnTo>
                <a:lnTo>
                  <a:pt x="11527" y="19629"/>
                </a:lnTo>
                <a:lnTo>
                  <a:pt x="13552" y="19006"/>
                </a:lnTo>
                <a:lnTo>
                  <a:pt x="15422" y="18382"/>
                </a:lnTo>
                <a:lnTo>
                  <a:pt x="17291" y="18071"/>
                </a:lnTo>
                <a:lnTo>
                  <a:pt x="21497" y="18071"/>
                </a:lnTo>
                <a:lnTo>
                  <a:pt x="23834" y="18382"/>
                </a:lnTo>
                <a:lnTo>
                  <a:pt x="28196" y="19940"/>
                </a:lnTo>
                <a:lnTo>
                  <a:pt x="30221" y="21187"/>
                </a:lnTo>
                <a:lnTo>
                  <a:pt x="31779" y="22744"/>
                </a:lnTo>
                <a:lnTo>
                  <a:pt x="33492" y="24302"/>
                </a:lnTo>
                <a:lnTo>
                  <a:pt x="34738" y="26328"/>
                </a:lnTo>
                <a:lnTo>
                  <a:pt x="36608" y="31001"/>
                </a:lnTo>
                <a:lnTo>
                  <a:pt x="37075" y="33805"/>
                </a:lnTo>
                <a:lnTo>
                  <a:pt x="37075" y="39258"/>
                </a:lnTo>
                <a:lnTo>
                  <a:pt x="36608" y="41595"/>
                </a:lnTo>
                <a:lnTo>
                  <a:pt x="35829" y="43776"/>
                </a:lnTo>
                <a:lnTo>
                  <a:pt x="35050" y="46112"/>
                </a:lnTo>
                <a:lnTo>
                  <a:pt x="26171" y="53746"/>
                </a:lnTo>
                <a:lnTo>
                  <a:pt x="23678" y="54837"/>
                </a:lnTo>
                <a:lnTo>
                  <a:pt x="20874" y="553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5654839" y="1693657"/>
            <a:ext cx="37465" cy="56515"/>
          </a:xfrm>
          <a:custGeom>
            <a:avLst/>
            <a:gdLst/>
            <a:ahLst/>
            <a:cxnLst/>
            <a:rect l="l" t="t" r="r" b="b"/>
            <a:pathLst>
              <a:path w="37464" h="56514">
                <a:moveTo>
                  <a:pt x="22315" y="56239"/>
                </a:moveTo>
                <a:lnTo>
                  <a:pt x="14682" y="56239"/>
                </a:lnTo>
                <a:lnTo>
                  <a:pt x="11410" y="55304"/>
                </a:lnTo>
                <a:lnTo>
                  <a:pt x="0" y="24458"/>
                </a:lnTo>
                <a:lnTo>
                  <a:pt x="194" y="22121"/>
                </a:lnTo>
                <a:lnTo>
                  <a:pt x="817" y="18538"/>
                </a:lnTo>
                <a:lnTo>
                  <a:pt x="1441" y="15111"/>
                </a:lnTo>
                <a:lnTo>
                  <a:pt x="2531" y="11839"/>
                </a:lnTo>
                <a:lnTo>
                  <a:pt x="4089" y="9191"/>
                </a:lnTo>
                <a:lnTo>
                  <a:pt x="5647" y="6387"/>
                </a:lnTo>
                <a:lnTo>
                  <a:pt x="7828" y="4206"/>
                </a:lnTo>
                <a:lnTo>
                  <a:pt x="10320" y="2492"/>
                </a:lnTo>
                <a:lnTo>
                  <a:pt x="12968" y="934"/>
                </a:lnTo>
                <a:lnTo>
                  <a:pt x="16240" y="0"/>
                </a:lnTo>
                <a:lnTo>
                  <a:pt x="24808" y="0"/>
                </a:lnTo>
                <a:lnTo>
                  <a:pt x="28390" y="1246"/>
                </a:lnTo>
                <a:lnTo>
                  <a:pt x="31195" y="3583"/>
                </a:lnTo>
                <a:lnTo>
                  <a:pt x="33677" y="5919"/>
                </a:lnTo>
                <a:lnTo>
                  <a:pt x="17018" y="5919"/>
                </a:lnTo>
                <a:lnTo>
                  <a:pt x="14838" y="6543"/>
                </a:lnTo>
                <a:lnTo>
                  <a:pt x="6426" y="26951"/>
                </a:lnTo>
                <a:lnTo>
                  <a:pt x="6581" y="27106"/>
                </a:lnTo>
                <a:lnTo>
                  <a:pt x="13163" y="27106"/>
                </a:lnTo>
                <a:lnTo>
                  <a:pt x="12812" y="27262"/>
                </a:lnTo>
                <a:lnTo>
                  <a:pt x="7672" y="36454"/>
                </a:lnTo>
                <a:lnTo>
                  <a:pt x="7672" y="39881"/>
                </a:lnTo>
                <a:lnTo>
                  <a:pt x="7983" y="41439"/>
                </a:lnTo>
                <a:lnTo>
                  <a:pt x="8451" y="42997"/>
                </a:lnTo>
                <a:lnTo>
                  <a:pt x="9697" y="45801"/>
                </a:lnTo>
                <a:lnTo>
                  <a:pt x="10787" y="46891"/>
                </a:lnTo>
                <a:lnTo>
                  <a:pt x="11722" y="47982"/>
                </a:lnTo>
                <a:lnTo>
                  <a:pt x="12812" y="48761"/>
                </a:lnTo>
                <a:lnTo>
                  <a:pt x="14370" y="49384"/>
                </a:lnTo>
                <a:lnTo>
                  <a:pt x="15772" y="50163"/>
                </a:lnTo>
                <a:lnTo>
                  <a:pt x="17330" y="50475"/>
                </a:lnTo>
                <a:lnTo>
                  <a:pt x="32993" y="50475"/>
                </a:lnTo>
                <a:lnTo>
                  <a:pt x="31973" y="51721"/>
                </a:lnTo>
                <a:lnTo>
                  <a:pt x="30104" y="53279"/>
                </a:lnTo>
                <a:lnTo>
                  <a:pt x="27612" y="54369"/>
                </a:lnTo>
                <a:lnTo>
                  <a:pt x="25275" y="55615"/>
                </a:lnTo>
                <a:lnTo>
                  <a:pt x="22315" y="56239"/>
                </a:lnTo>
                <a:close/>
              </a:path>
              <a:path w="37464" h="56514">
                <a:moveTo>
                  <a:pt x="35868" y="14176"/>
                </a:moveTo>
                <a:lnTo>
                  <a:pt x="29169" y="14176"/>
                </a:lnTo>
                <a:lnTo>
                  <a:pt x="28858" y="11683"/>
                </a:lnTo>
                <a:lnTo>
                  <a:pt x="27923" y="9658"/>
                </a:lnTo>
                <a:lnTo>
                  <a:pt x="24652" y="6698"/>
                </a:lnTo>
                <a:lnTo>
                  <a:pt x="22471" y="5919"/>
                </a:lnTo>
                <a:lnTo>
                  <a:pt x="33677" y="5919"/>
                </a:lnTo>
                <a:lnTo>
                  <a:pt x="33843" y="6075"/>
                </a:lnTo>
                <a:lnTo>
                  <a:pt x="35330" y="9347"/>
                </a:lnTo>
                <a:lnTo>
                  <a:pt x="35416" y="9658"/>
                </a:lnTo>
                <a:lnTo>
                  <a:pt x="35868" y="14176"/>
                </a:lnTo>
                <a:close/>
              </a:path>
              <a:path w="37464" h="56514">
                <a:moveTo>
                  <a:pt x="13163" y="27106"/>
                </a:moveTo>
                <a:lnTo>
                  <a:pt x="6581" y="27106"/>
                </a:lnTo>
                <a:lnTo>
                  <a:pt x="8139" y="24458"/>
                </a:lnTo>
                <a:lnTo>
                  <a:pt x="10164" y="22589"/>
                </a:lnTo>
                <a:lnTo>
                  <a:pt x="12501" y="21498"/>
                </a:lnTo>
                <a:lnTo>
                  <a:pt x="14682" y="20252"/>
                </a:lnTo>
                <a:lnTo>
                  <a:pt x="17330" y="19784"/>
                </a:lnTo>
                <a:lnTo>
                  <a:pt x="23094" y="19784"/>
                </a:lnTo>
                <a:lnTo>
                  <a:pt x="33545" y="25704"/>
                </a:lnTo>
                <a:lnTo>
                  <a:pt x="17330" y="25704"/>
                </a:lnTo>
                <a:lnTo>
                  <a:pt x="15616" y="26016"/>
                </a:lnTo>
                <a:lnTo>
                  <a:pt x="13163" y="27106"/>
                </a:lnTo>
                <a:close/>
              </a:path>
              <a:path w="37464" h="56514">
                <a:moveTo>
                  <a:pt x="32993" y="50475"/>
                </a:moveTo>
                <a:lnTo>
                  <a:pt x="20913" y="50475"/>
                </a:lnTo>
                <a:lnTo>
                  <a:pt x="22627" y="50163"/>
                </a:lnTo>
                <a:lnTo>
                  <a:pt x="24029" y="49384"/>
                </a:lnTo>
                <a:lnTo>
                  <a:pt x="25275" y="48761"/>
                </a:lnTo>
                <a:lnTo>
                  <a:pt x="26521" y="47982"/>
                </a:lnTo>
                <a:lnTo>
                  <a:pt x="27456" y="46736"/>
                </a:lnTo>
                <a:lnTo>
                  <a:pt x="28390" y="45645"/>
                </a:lnTo>
                <a:lnTo>
                  <a:pt x="29169" y="44243"/>
                </a:lnTo>
                <a:lnTo>
                  <a:pt x="29637" y="42841"/>
                </a:lnTo>
                <a:lnTo>
                  <a:pt x="30104" y="41283"/>
                </a:lnTo>
                <a:lnTo>
                  <a:pt x="30416" y="39881"/>
                </a:lnTo>
                <a:lnTo>
                  <a:pt x="30416" y="36454"/>
                </a:lnTo>
                <a:lnTo>
                  <a:pt x="21069" y="25704"/>
                </a:lnTo>
                <a:lnTo>
                  <a:pt x="33545" y="25704"/>
                </a:lnTo>
                <a:lnTo>
                  <a:pt x="37404" y="39881"/>
                </a:lnTo>
                <a:lnTo>
                  <a:pt x="37114" y="41906"/>
                </a:lnTo>
                <a:lnTo>
                  <a:pt x="35868" y="46268"/>
                </a:lnTo>
                <a:lnTo>
                  <a:pt x="34777" y="48138"/>
                </a:lnTo>
                <a:lnTo>
                  <a:pt x="33375" y="50007"/>
                </a:lnTo>
                <a:lnTo>
                  <a:pt x="32993" y="504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5655657" y="1845549"/>
            <a:ext cx="36195" cy="54610"/>
          </a:xfrm>
          <a:custGeom>
            <a:avLst/>
            <a:gdLst/>
            <a:ahLst/>
            <a:cxnLst/>
            <a:rect l="l" t="t" r="r" b="b"/>
            <a:pathLst>
              <a:path w="36195" h="54610">
                <a:moveTo>
                  <a:pt x="14487" y="54369"/>
                </a:moveTo>
                <a:lnTo>
                  <a:pt x="7165" y="54369"/>
                </a:lnTo>
                <a:lnTo>
                  <a:pt x="7477" y="49696"/>
                </a:lnTo>
                <a:lnTo>
                  <a:pt x="8256" y="45178"/>
                </a:lnTo>
                <a:lnTo>
                  <a:pt x="9502" y="40660"/>
                </a:lnTo>
                <a:lnTo>
                  <a:pt x="10592" y="36142"/>
                </a:lnTo>
                <a:lnTo>
                  <a:pt x="12150" y="31936"/>
                </a:lnTo>
                <a:lnTo>
                  <a:pt x="14175" y="27886"/>
                </a:lnTo>
                <a:lnTo>
                  <a:pt x="16045" y="23835"/>
                </a:lnTo>
                <a:lnTo>
                  <a:pt x="18226" y="19940"/>
                </a:lnTo>
                <a:lnTo>
                  <a:pt x="20874" y="16357"/>
                </a:lnTo>
                <a:lnTo>
                  <a:pt x="23366" y="12618"/>
                </a:lnTo>
                <a:lnTo>
                  <a:pt x="26015" y="9347"/>
                </a:lnTo>
                <a:lnTo>
                  <a:pt x="28975" y="6231"/>
                </a:lnTo>
                <a:lnTo>
                  <a:pt x="0" y="6231"/>
                </a:lnTo>
                <a:lnTo>
                  <a:pt x="0" y="0"/>
                </a:lnTo>
                <a:lnTo>
                  <a:pt x="35829" y="0"/>
                </a:lnTo>
                <a:lnTo>
                  <a:pt x="35829" y="5764"/>
                </a:lnTo>
                <a:lnTo>
                  <a:pt x="33025" y="8412"/>
                </a:lnTo>
                <a:lnTo>
                  <a:pt x="30377" y="11684"/>
                </a:lnTo>
                <a:lnTo>
                  <a:pt x="27884" y="15578"/>
                </a:lnTo>
                <a:lnTo>
                  <a:pt x="25392" y="19317"/>
                </a:lnTo>
                <a:lnTo>
                  <a:pt x="23211" y="23368"/>
                </a:lnTo>
                <a:lnTo>
                  <a:pt x="21341" y="27730"/>
                </a:lnTo>
                <a:lnTo>
                  <a:pt x="19472" y="31936"/>
                </a:lnTo>
                <a:lnTo>
                  <a:pt x="17914" y="36454"/>
                </a:lnTo>
                <a:lnTo>
                  <a:pt x="16668" y="40972"/>
                </a:lnTo>
                <a:lnTo>
                  <a:pt x="15577" y="45645"/>
                </a:lnTo>
                <a:lnTo>
                  <a:pt x="14799" y="50163"/>
                </a:lnTo>
                <a:lnTo>
                  <a:pt x="14487" y="543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5654919" y="1995572"/>
            <a:ext cx="37465" cy="56515"/>
          </a:xfrm>
          <a:custGeom>
            <a:avLst/>
            <a:gdLst/>
            <a:ahLst/>
            <a:cxnLst/>
            <a:rect l="l" t="t" r="r" b="b"/>
            <a:pathLst>
              <a:path w="37464" h="56514">
                <a:moveTo>
                  <a:pt x="21301" y="56083"/>
                </a:moveTo>
                <a:lnTo>
                  <a:pt x="16004" y="56083"/>
                </a:lnTo>
                <a:lnTo>
                  <a:pt x="13511" y="55771"/>
                </a:lnTo>
                <a:lnTo>
                  <a:pt x="11330" y="55148"/>
                </a:lnTo>
                <a:lnTo>
                  <a:pt x="8994" y="54369"/>
                </a:lnTo>
                <a:lnTo>
                  <a:pt x="6969" y="53434"/>
                </a:lnTo>
                <a:lnTo>
                  <a:pt x="5411" y="52032"/>
                </a:lnTo>
                <a:lnTo>
                  <a:pt x="3697" y="50630"/>
                </a:lnTo>
                <a:lnTo>
                  <a:pt x="0" y="35986"/>
                </a:lnTo>
                <a:lnTo>
                  <a:pt x="737" y="33182"/>
                </a:lnTo>
                <a:lnTo>
                  <a:pt x="2451" y="30845"/>
                </a:lnTo>
                <a:lnTo>
                  <a:pt x="4009" y="28353"/>
                </a:lnTo>
                <a:lnTo>
                  <a:pt x="6501" y="26639"/>
                </a:lnTo>
                <a:lnTo>
                  <a:pt x="9617" y="25549"/>
                </a:lnTo>
                <a:lnTo>
                  <a:pt x="7280" y="24614"/>
                </a:lnTo>
                <a:lnTo>
                  <a:pt x="5411" y="23056"/>
                </a:lnTo>
                <a:lnTo>
                  <a:pt x="4009" y="20875"/>
                </a:lnTo>
                <a:lnTo>
                  <a:pt x="2607" y="18850"/>
                </a:lnTo>
                <a:lnTo>
                  <a:pt x="1828" y="16513"/>
                </a:lnTo>
                <a:lnTo>
                  <a:pt x="1900" y="11528"/>
                </a:lnTo>
                <a:lnTo>
                  <a:pt x="2295" y="9814"/>
                </a:lnTo>
                <a:lnTo>
                  <a:pt x="3230" y="7945"/>
                </a:lnTo>
                <a:lnTo>
                  <a:pt x="4009" y="6231"/>
                </a:lnTo>
                <a:lnTo>
                  <a:pt x="16004" y="0"/>
                </a:lnTo>
                <a:lnTo>
                  <a:pt x="21145" y="0"/>
                </a:lnTo>
                <a:lnTo>
                  <a:pt x="32454" y="5763"/>
                </a:lnTo>
                <a:lnTo>
                  <a:pt x="17250" y="5763"/>
                </a:lnTo>
                <a:lnTo>
                  <a:pt x="16004" y="5919"/>
                </a:lnTo>
                <a:lnTo>
                  <a:pt x="14758" y="6387"/>
                </a:lnTo>
                <a:lnTo>
                  <a:pt x="13667" y="6698"/>
                </a:lnTo>
                <a:lnTo>
                  <a:pt x="12577" y="7321"/>
                </a:lnTo>
                <a:lnTo>
                  <a:pt x="8838" y="12930"/>
                </a:lnTo>
                <a:lnTo>
                  <a:pt x="8838" y="15734"/>
                </a:lnTo>
                <a:lnTo>
                  <a:pt x="17406" y="23212"/>
                </a:lnTo>
                <a:lnTo>
                  <a:pt x="31239" y="23212"/>
                </a:lnTo>
                <a:lnTo>
                  <a:pt x="29557" y="24614"/>
                </a:lnTo>
                <a:lnTo>
                  <a:pt x="27220" y="25549"/>
                </a:lnTo>
                <a:lnTo>
                  <a:pt x="30647" y="26639"/>
                </a:lnTo>
                <a:lnTo>
                  <a:pt x="32984" y="28353"/>
                </a:lnTo>
                <a:lnTo>
                  <a:pt x="33555" y="29132"/>
                </a:lnTo>
                <a:lnTo>
                  <a:pt x="16938" y="29132"/>
                </a:lnTo>
                <a:lnTo>
                  <a:pt x="15536" y="29287"/>
                </a:lnTo>
                <a:lnTo>
                  <a:pt x="14134" y="29755"/>
                </a:lnTo>
                <a:lnTo>
                  <a:pt x="12577" y="30378"/>
                </a:lnTo>
                <a:lnTo>
                  <a:pt x="11330" y="31001"/>
                </a:lnTo>
                <a:lnTo>
                  <a:pt x="10396" y="31936"/>
                </a:lnTo>
                <a:lnTo>
                  <a:pt x="9305" y="32871"/>
                </a:lnTo>
                <a:lnTo>
                  <a:pt x="8371" y="33961"/>
                </a:lnTo>
                <a:lnTo>
                  <a:pt x="7903" y="35363"/>
                </a:lnTo>
                <a:lnTo>
                  <a:pt x="7280" y="36609"/>
                </a:lnTo>
                <a:lnTo>
                  <a:pt x="6969" y="38012"/>
                </a:lnTo>
                <a:lnTo>
                  <a:pt x="6969" y="42997"/>
                </a:lnTo>
                <a:lnTo>
                  <a:pt x="8059" y="45645"/>
                </a:lnTo>
                <a:lnTo>
                  <a:pt x="12421" y="49384"/>
                </a:lnTo>
                <a:lnTo>
                  <a:pt x="15225" y="50319"/>
                </a:lnTo>
                <a:lnTo>
                  <a:pt x="33451" y="50319"/>
                </a:lnTo>
                <a:lnTo>
                  <a:pt x="31738" y="51721"/>
                </a:lnTo>
                <a:lnTo>
                  <a:pt x="30180" y="53279"/>
                </a:lnTo>
                <a:lnTo>
                  <a:pt x="28155" y="54369"/>
                </a:lnTo>
                <a:lnTo>
                  <a:pt x="25818" y="54992"/>
                </a:lnTo>
                <a:lnTo>
                  <a:pt x="23637" y="55771"/>
                </a:lnTo>
                <a:lnTo>
                  <a:pt x="21301" y="56083"/>
                </a:lnTo>
                <a:close/>
              </a:path>
              <a:path w="37464" h="56514">
                <a:moveTo>
                  <a:pt x="31239" y="23212"/>
                </a:moveTo>
                <a:lnTo>
                  <a:pt x="21301" y="23212"/>
                </a:lnTo>
                <a:lnTo>
                  <a:pt x="23481" y="22433"/>
                </a:lnTo>
                <a:lnTo>
                  <a:pt x="26908" y="19317"/>
                </a:lnTo>
                <a:lnTo>
                  <a:pt x="27843" y="17136"/>
                </a:lnTo>
                <a:lnTo>
                  <a:pt x="27843" y="11528"/>
                </a:lnTo>
                <a:lnTo>
                  <a:pt x="26908" y="9347"/>
                </a:lnTo>
                <a:lnTo>
                  <a:pt x="23481" y="6543"/>
                </a:lnTo>
                <a:lnTo>
                  <a:pt x="21301" y="5763"/>
                </a:lnTo>
                <a:lnTo>
                  <a:pt x="32454" y="5763"/>
                </a:lnTo>
                <a:lnTo>
                  <a:pt x="33295" y="7166"/>
                </a:lnTo>
                <a:lnTo>
                  <a:pt x="34542" y="10593"/>
                </a:lnTo>
                <a:lnTo>
                  <a:pt x="34768" y="11839"/>
                </a:lnTo>
                <a:lnTo>
                  <a:pt x="34853" y="16513"/>
                </a:lnTo>
                <a:lnTo>
                  <a:pt x="34230" y="18850"/>
                </a:lnTo>
                <a:lnTo>
                  <a:pt x="32828" y="20875"/>
                </a:lnTo>
                <a:lnTo>
                  <a:pt x="31426" y="23056"/>
                </a:lnTo>
                <a:lnTo>
                  <a:pt x="31239" y="23212"/>
                </a:lnTo>
                <a:close/>
              </a:path>
              <a:path w="37464" h="56514">
                <a:moveTo>
                  <a:pt x="33451" y="50319"/>
                </a:moveTo>
                <a:lnTo>
                  <a:pt x="20366" y="50319"/>
                </a:lnTo>
                <a:lnTo>
                  <a:pt x="21924" y="50007"/>
                </a:lnTo>
                <a:lnTo>
                  <a:pt x="23326" y="49540"/>
                </a:lnTo>
                <a:lnTo>
                  <a:pt x="25818" y="48293"/>
                </a:lnTo>
                <a:lnTo>
                  <a:pt x="26908" y="47203"/>
                </a:lnTo>
                <a:lnTo>
                  <a:pt x="27999" y="46268"/>
                </a:lnTo>
                <a:lnTo>
                  <a:pt x="28778" y="45178"/>
                </a:lnTo>
                <a:lnTo>
                  <a:pt x="29245" y="43931"/>
                </a:lnTo>
                <a:lnTo>
                  <a:pt x="29868" y="42529"/>
                </a:lnTo>
                <a:lnTo>
                  <a:pt x="26597" y="32092"/>
                </a:lnTo>
                <a:lnTo>
                  <a:pt x="25662" y="31157"/>
                </a:lnTo>
                <a:lnTo>
                  <a:pt x="24416" y="30378"/>
                </a:lnTo>
                <a:lnTo>
                  <a:pt x="23014" y="29910"/>
                </a:lnTo>
                <a:lnTo>
                  <a:pt x="21612" y="29287"/>
                </a:lnTo>
                <a:lnTo>
                  <a:pt x="20210" y="29132"/>
                </a:lnTo>
                <a:lnTo>
                  <a:pt x="33555" y="29132"/>
                </a:lnTo>
                <a:lnTo>
                  <a:pt x="35009" y="31157"/>
                </a:lnTo>
                <a:lnTo>
                  <a:pt x="36255" y="33026"/>
                </a:lnTo>
                <a:lnTo>
                  <a:pt x="37034" y="35986"/>
                </a:lnTo>
                <a:lnTo>
                  <a:pt x="36941" y="42529"/>
                </a:lnTo>
                <a:lnTo>
                  <a:pt x="36567" y="44399"/>
                </a:lnTo>
                <a:lnTo>
                  <a:pt x="35560" y="46735"/>
                </a:lnTo>
                <a:lnTo>
                  <a:pt x="34697" y="48605"/>
                </a:lnTo>
                <a:lnTo>
                  <a:pt x="33451" y="503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5654442" y="2146374"/>
            <a:ext cx="37465" cy="56515"/>
          </a:xfrm>
          <a:custGeom>
            <a:avLst/>
            <a:gdLst/>
            <a:ahLst/>
            <a:cxnLst/>
            <a:rect l="l" t="t" r="r" b="b"/>
            <a:pathLst>
              <a:path w="37464" h="56514">
                <a:moveTo>
                  <a:pt x="20064" y="36609"/>
                </a:moveTo>
                <a:lnTo>
                  <a:pt x="14612" y="36609"/>
                </a:lnTo>
                <a:lnTo>
                  <a:pt x="12119" y="36142"/>
                </a:lnTo>
                <a:lnTo>
                  <a:pt x="1059" y="25549"/>
                </a:lnTo>
                <a:lnTo>
                  <a:pt x="280" y="23367"/>
                </a:lnTo>
                <a:lnTo>
                  <a:pt x="105" y="21965"/>
                </a:lnTo>
                <a:lnTo>
                  <a:pt x="0" y="15267"/>
                </a:lnTo>
                <a:lnTo>
                  <a:pt x="436" y="13085"/>
                </a:lnTo>
                <a:lnTo>
                  <a:pt x="15391" y="0"/>
                </a:lnTo>
                <a:lnTo>
                  <a:pt x="20687" y="0"/>
                </a:lnTo>
                <a:lnTo>
                  <a:pt x="31832" y="5919"/>
                </a:lnTo>
                <a:lnTo>
                  <a:pt x="15858" y="5919"/>
                </a:lnTo>
                <a:lnTo>
                  <a:pt x="14144" y="6387"/>
                </a:lnTo>
                <a:lnTo>
                  <a:pt x="12742" y="7010"/>
                </a:lnTo>
                <a:lnTo>
                  <a:pt x="11340" y="7789"/>
                </a:lnTo>
                <a:lnTo>
                  <a:pt x="10250" y="8723"/>
                </a:lnTo>
                <a:lnTo>
                  <a:pt x="9471" y="9970"/>
                </a:lnTo>
                <a:lnTo>
                  <a:pt x="8536" y="11216"/>
                </a:lnTo>
                <a:lnTo>
                  <a:pt x="7913" y="12618"/>
                </a:lnTo>
                <a:lnTo>
                  <a:pt x="7602" y="14176"/>
                </a:lnTo>
                <a:lnTo>
                  <a:pt x="7134" y="15734"/>
                </a:lnTo>
                <a:lnTo>
                  <a:pt x="7010" y="16980"/>
                </a:lnTo>
                <a:lnTo>
                  <a:pt x="7048" y="20875"/>
                </a:lnTo>
                <a:lnTo>
                  <a:pt x="7290" y="21965"/>
                </a:lnTo>
                <a:lnTo>
                  <a:pt x="7757" y="23367"/>
                </a:lnTo>
                <a:lnTo>
                  <a:pt x="8381" y="24769"/>
                </a:lnTo>
                <a:lnTo>
                  <a:pt x="9004" y="26016"/>
                </a:lnTo>
                <a:lnTo>
                  <a:pt x="10094" y="27106"/>
                </a:lnTo>
                <a:lnTo>
                  <a:pt x="11029" y="28197"/>
                </a:lnTo>
                <a:lnTo>
                  <a:pt x="12119" y="29132"/>
                </a:lnTo>
                <a:lnTo>
                  <a:pt x="13521" y="29755"/>
                </a:lnTo>
                <a:lnTo>
                  <a:pt x="14767" y="30378"/>
                </a:lnTo>
                <a:lnTo>
                  <a:pt x="16170" y="30689"/>
                </a:lnTo>
                <a:lnTo>
                  <a:pt x="29276" y="30689"/>
                </a:lnTo>
                <a:lnTo>
                  <a:pt x="28943" y="31313"/>
                </a:lnTo>
                <a:lnTo>
                  <a:pt x="27074" y="33182"/>
                </a:lnTo>
                <a:lnTo>
                  <a:pt x="24893" y="34428"/>
                </a:lnTo>
                <a:lnTo>
                  <a:pt x="22556" y="35830"/>
                </a:lnTo>
                <a:lnTo>
                  <a:pt x="20064" y="36609"/>
                </a:lnTo>
                <a:close/>
              </a:path>
              <a:path w="37464" h="56514">
                <a:moveTo>
                  <a:pt x="29276" y="30689"/>
                </a:moveTo>
                <a:lnTo>
                  <a:pt x="19597" y="30689"/>
                </a:lnTo>
                <a:lnTo>
                  <a:pt x="21154" y="30378"/>
                </a:lnTo>
                <a:lnTo>
                  <a:pt x="23958" y="29132"/>
                </a:lnTo>
                <a:lnTo>
                  <a:pt x="29255" y="16824"/>
                </a:lnTo>
                <a:lnTo>
                  <a:pt x="28943" y="15267"/>
                </a:lnTo>
                <a:lnTo>
                  <a:pt x="22712" y="7010"/>
                </a:lnTo>
                <a:lnTo>
                  <a:pt x="21310" y="6231"/>
                </a:lnTo>
                <a:lnTo>
                  <a:pt x="19597" y="5919"/>
                </a:lnTo>
                <a:lnTo>
                  <a:pt x="31832" y="5919"/>
                </a:lnTo>
                <a:lnTo>
                  <a:pt x="37044" y="28976"/>
                </a:lnTo>
                <a:lnTo>
                  <a:pt x="30190" y="28976"/>
                </a:lnTo>
                <a:lnTo>
                  <a:pt x="29276" y="30689"/>
                </a:lnTo>
                <a:close/>
              </a:path>
              <a:path w="37464" h="56514">
                <a:moveTo>
                  <a:pt x="31450" y="50475"/>
                </a:moveTo>
                <a:lnTo>
                  <a:pt x="21933" y="50475"/>
                </a:lnTo>
                <a:lnTo>
                  <a:pt x="24893" y="48761"/>
                </a:lnTo>
                <a:lnTo>
                  <a:pt x="26918" y="45178"/>
                </a:lnTo>
                <a:lnTo>
                  <a:pt x="29099" y="41750"/>
                </a:lnTo>
                <a:lnTo>
                  <a:pt x="30127" y="36609"/>
                </a:lnTo>
                <a:lnTo>
                  <a:pt x="30230" y="34428"/>
                </a:lnTo>
                <a:lnTo>
                  <a:pt x="30346" y="29132"/>
                </a:lnTo>
                <a:lnTo>
                  <a:pt x="30190" y="28976"/>
                </a:lnTo>
                <a:lnTo>
                  <a:pt x="37044" y="28976"/>
                </a:lnTo>
                <a:lnTo>
                  <a:pt x="36955" y="36609"/>
                </a:lnTo>
                <a:lnTo>
                  <a:pt x="35642" y="43464"/>
                </a:lnTo>
                <a:lnTo>
                  <a:pt x="32437" y="48761"/>
                </a:lnTo>
                <a:lnTo>
                  <a:pt x="31450" y="50475"/>
                </a:lnTo>
                <a:close/>
              </a:path>
              <a:path w="37464" h="56514">
                <a:moveTo>
                  <a:pt x="24582" y="56238"/>
                </a:moveTo>
                <a:lnTo>
                  <a:pt x="13210" y="56238"/>
                </a:lnTo>
                <a:lnTo>
                  <a:pt x="9315" y="55148"/>
                </a:lnTo>
                <a:lnTo>
                  <a:pt x="6355" y="52811"/>
                </a:lnTo>
                <a:lnTo>
                  <a:pt x="3240" y="50475"/>
                </a:lnTo>
                <a:lnTo>
                  <a:pt x="1526" y="46891"/>
                </a:lnTo>
                <a:lnTo>
                  <a:pt x="1059" y="42062"/>
                </a:lnTo>
                <a:lnTo>
                  <a:pt x="7757" y="42062"/>
                </a:lnTo>
                <a:lnTo>
                  <a:pt x="7913" y="44866"/>
                </a:lnTo>
                <a:lnTo>
                  <a:pt x="9004" y="46891"/>
                </a:lnTo>
                <a:lnTo>
                  <a:pt x="11029" y="48293"/>
                </a:lnTo>
                <a:lnTo>
                  <a:pt x="12898" y="49851"/>
                </a:lnTo>
                <a:lnTo>
                  <a:pt x="15235" y="50475"/>
                </a:lnTo>
                <a:lnTo>
                  <a:pt x="31450" y="50475"/>
                </a:lnTo>
                <a:lnTo>
                  <a:pt x="29567" y="53746"/>
                </a:lnTo>
                <a:lnTo>
                  <a:pt x="24582" y="562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5658460" y="2297340"/>
            <a:ext cx="76835" cy="56515"/>
          </a:xfrm>
          <a:custGeom>
            <a:avLst/>
            <a:gdLst/>
            <a:ahLst/>
            <a:cxnLst/>
            <a:rect l="l" t="t" r="r" b="b"/>
            <a:pathLst>
              <a:path w="76835" h="56514">
                <a:moveTo>
                  <a:pt x="21031" y="0"/>
                </a:moveTo>
                <a:lnTo>
                  <a:pt x="15887" y="0"/>
                </a:lnTo>
                <a:lnTo>
                  <a:pt x="15570" y="2171"/>
                </a:lnTo>
                <a:lnTo>
                  <a:pt x="14947" y="3886"/>
                </a:lnTo>
                <a:lnTo>
                  <a:pt x="13855" y="5143"/>
                </a:lnTo>
                <a:lnTo>
                  <a:pt x="12928" y="6540"/>
                </a:lnTo>
                <a:lnTo>
                  <a:pt x="11684" y="7632"/>
                </a:lnTo>
                <a:lnTo>
                  <a:pt x="8877" y="9182"/>
                </a:lnTo>
                <a:lnTo>
                  <a:pt x="7315" y="9652"/>
                </a:lnTo>
                <a:lnTo>
                  <a:pt x="5448" y="9969"/>
                </a:lnTo>
                <a:lnTo>
                  <a:pt x="3733" y="10274"/>
                </a:lnTo>
                <a:lnTo>
                  <a:pt x="1866" y="10439"/>
                </a:lnTo>
                <a:lnTo>
                  <a:pt x="0" y="10439"/>
                </a:lnTo>
                <a:lnTo>
                  <a:pt x="0" y="15735"/>
                </a:lnTo>
                <a:lnTo>
                  <a:pt x="14325" y="15735"/>
                </a:lnTo>
                <a:lnTo>
                  <a:pt x="14325" y="55295"/>
                </a:lnTo>
                <a:lnTo>
                  <a:pt x="21031" y="55295"/>
                </a:lnTo>
                <a:lnTo>
                  <a:pt x="21031" y="0"/>
                </a:lnTo>
                <a:close/>
              </a:path>
              <a:path w="76835" h="56514">
                <a:moveTo>
                  <a:pt x="76796" y="30213"/>
                </a:moveTo>
                <a:lnTo>
                  <a:pt x="76720" y="25234"/>
                </a:lnTo>
                <a:lnTo>
                  <a:pt x="76644" y="24142"/>
                </a:lnTo>
                <a:lnTo>
                  <a:pt x="76530" y="20408"/>
                </a:lnTo>
                <a:lnTo>
                  <a:pt x="69786" y="3581"/>
                </a:lnTo>
                <a:lnTo>
                  <a:pt x="69786" y="23672"/>
                </a:lnTo>
                <a:lnTo>
                  <a:pt x="69786" y="30213"/>
                </a:lnTo>
                <a:lnTo>
                  <a:pt x="69634" y="32397"/>
                </a:lnTo>
                <a:lnTo>
                  <a:pt x="69532" y="36766"/>
                </a:lnTo>
                <a:lnTo>
                  <a:pt x="69469" y="37693"/>
                </a:lnTo>
                <a:lnTo>
                  <a:pt x="61214" y="50469"/>
                </a:lnTo>
                <a:lnTo>
                  <a:pt x="55448" y="50469"/>
                </a:lnTo>
                <a:lnTo>
                  <a:pt x="53276" y="49695"/>
                </a:lnTo>
                <a:lnTo>
                  <a:pt x="50152" y="46570"/>
                </a:lnTo>
                <a:lnTo>
                  <a:pt x="49060" y="44551"/>
                </a:lnTo>
                <a:lnTo>
                  <a:pt x="48437" y="42367"/>
                </a:lnTo>
                <a:lnTo>
                  <a:pt x="47663" y="40030"/>
                </a:lnTo>
                <a:lnTo>
                  <a:pt x="47193" y="37693"/>
                </a:lnTo>
                <a:lnTo>
                  <a:pt x="47167" y="34582"/>
                </a:lnTo>
                <a:lnTo>
                  <a:pt x="46888" y="30213"/>
                </a:lnTo>
                <a:lnTo>
                  <a:pt x="48437" y="13855"/>
                </a:lnTo>
                <a:lnTo>
                  <a:pt x="48755" y="12306"/>
                </a:lnTo>
                <a:lnTo>
                  <a:pt x="53581" y="7010"/>
                </a:lnTo>
                <a:lnTo>
                  <a:pt x="54825" y="6223"/>
                </a:lnTo>
                <a:lnTo>
                  <a:pt x="56388" y="5918"/>
                </a:lnTo>
                <a:lnTo>
                  <a:pt x="60121" y="5918"/>
                </a:lnTo>
                <a:lnTo>
                  <a:pt x="61836" y="6223"/>
                </a:lnTo>
                <a:lnTo>
                  <a:pt x="63080" y="7010"/>
                </a:lnTo>
                <a:lnTo>
                  <a:pt x="64490" y="7632"/>
                </a:lnTo>
                <a:lnTo>
                  <a:pt x="65582" y="8559"/>
                </a:lnTo>
                <a:lnTo>
                  <a:pt x="66357" y="9804"/>
                </a:lnTo>
                <a:lnTo>
                  <a:pt x="67297" y="10896"/>
                </a:lnTo>
                <a:lnTo>
                  <a:pt x="67919" y="12306"/>
                </a:lnTo>
                <a:lnTo>
                  <a:pt x="68389" y="13855"/>
                </a:lnTo>
                <a:lnTo>
                  <a:pt x="68694" y="15417"/>
                </a:lnTo>
                <a:lnTo>
                  <a:pt x="69164" y="16979"/>
                </a:lnTo>
                <a:lnTo>
                  <a:pt x="69316" y="18694"/>
                </a:lnTo>
                <a:lnTo>
                  <a:pt x="69519" y="19786"/>
                </a:lnTo>
                <a:lnTo>
                  <a:pt x="69634" y="21958"/>
                </a:lnTo>
                <a:lnTo>
                  <a:pt x="69786" y="23672"/>
                </a:lnTo>
                <a:lnTo>
                  <a:pt x="69786" y="3581"/>
                </a:lnTo>
                <a:lnTo>
                  <a:pt x="61214" y="0"/>
                </a:lnTo>
                <a:lnTo>
                  <a:pt x="55448" y="0"/>
                </a:lnTo>
                <a:lnTo>
                  <a:pt x="40030" y="24142"/>
                </a:lnTo>
                <a:lnTo>
                  <a:pt x="39941" y="25234"/>
                </a:lnTo>
                <a:lnTo>
                  <a:pt x="42608" y="46570"/>
                </a:lnTo>
                <a:lnTo>
                  <a:pt x="43459" y="48602"/>
                </a:lnTo>
                <a:lnTo>
                  <a:pt x="55448" y="56235"/>
                </a:lnTo>
                <a:lnTo>
                  <a:pt x="61214" y="56235"/>
                </a:lnTo>
                <a:lnTo>
                  <a:pt x="71983" y="50469"/>
                </a:lnTo>
                <a:lnTo>
                  <a:pt x="72123" y="50317"/>
                </a:lnTo>
                <a:lnTo>
                  <a:pt x="73215" y="48602"/>
                </a:lnTo>
                <a:lnTo>
                  <a:pt x="73990" y="46736"/>
                </a:lnTo>
                <a:lnTo>
                  <a:pt x="74764" y="45021"/>
                </a:lnTo>
                <a:lnTo>
                  <a:pt x="76644" y="32397"/>
                </a:lnTo>
                <a:lnTo>
                  <a:pt x="76796" y="302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5658460" y="2448293"/>
            <a:ext cx="77470" cy="56515"/>
          </a:xfrm>
          <a:custGeom>
            <a:avLst/>
            <a:gdLst/>
            <a:ahLst/>
            <a:cxnLst/>
            <a:rect l="l" t="t" r="r" b="b"/>
            <a:pathLst>
              <a:path w="77470" h="56514">
                <a:moveTo>
                  <a:pt x="21031" y="0"/>
                </a:moveTo>
                <a:lnTo>
                  <a:pt x="15887" y="0"/>
                </a:lnTo>
                <a:lnTo>
                  <a:pt x="15570" y="2032"/>
                </a:lnTo>
                <a:lnTo>
                  <a:pt x="14947" y="3733"/>
                </a:lnTo>
                <a:lnTo>
                  <a:pt x="13855" y="5143"/>
                </a:lnTo>
                <a:lnTo>
                  <a:pt x="12928" y="6540"/>
                </a:lnTo>
                <a:lnTo>
                  <a:pt x="11684" y="7632"/>
                </a:lnTo>
                <a:lnTo>
                  <a:pt x="8877" y="9194"/>
                </a:lnTo>
                <a:lnTo>
                  <a:pt x="7315" y="9664"/>
                </a:lnTo>
                <a:lnTo>
                  <a:pt x="5448" y="9969"/>
                </a:lnTo>
                <a:lnTo>
                  <a:pt x="3733" y="10287"/>
                </a:lnTo>
                <a:lnTo>
                  <a:pt x="1866" y="10439"/>
                </a:lnTo>
                <a:lnTo>
                  <a:pt x="0" y="10439"/>
                </a:lnTo>
                <a:lnTo>
                  <a:pt x="0" y="15735"/>
                </a:lnTo>
                <a:lnTo>
                  <a:pt x="14325" y="15735"/>
                </a:lnTo>
                <a:lnTo>
                  <a:pt x="14325" y="55308"/>
                </a:lnTo>
                <a:lnTo>
                  <a:pt x="21031" y="55308"/>
                </a:lnTo>
                <a:lnTo>
                  <a:pt x="21031" y="0"/>
                </a:lnTo>
                <a:close/>
              </a:path>
              <a:path w="77470" h="56514">
                <a:moveTo>
                  <a:pt x="77101" y="39725"/>
                </a:moveTo>
                <a:lnTo>
                  <a:pt x="70015" y="22377"/>
                </a:lnTo>
                <a:lnTo>
                  <a:pt x="70015" y="35521"/>
                </a:lnTo>
                <a:lnTo>
                  <a:pt x="69888" y="41440"/>
                </a:lnTo>
                <a:lnTo>
                  <a:pt x="69469" y="42684"/>
                </a:lnTo>
                <a:lnTo>
                  <a:pt x="68910" y="44094"/>
                </a:lnTo>
                <a:lnTo>
                  <a:pt x="68224" y="45643"/>
                </a:lnTo>
                <a:lnTo>
                  <a:pt x="67297" y="46736"/>
                </a:lnTo>
                <a:lnTo>
                  <a:pt x="66357" y="47980"/>
                </a:lnTo>
                <a:lnTo>
                  <a:pt x="65112" y="48768"/>
                </a:lnTo>
                <a:lnTo>
                  <a:pt x="63868" y="49390"/>
                </a:lnTo>
                <a:lnTo>
                  <a:pt x="62458" y="50165"/>
                </a:lnTo>
                <a:lnTo>
                  <a:pt x="60744" y="50469"/>
                </a:lnTo>
                <a:lnTo>
                  <a:pt x="57162" y="50469"/>
                </a:lnTo>
                <a:lnTo>
                  <a:pt x="55448" y="50165"/>
                </a:lnTo>
                <a:lnTo>
                  <a:pt x="54051" y="49390"/>
                </a:lnTo>
                <a:lnTo>
                  <a:pt x="52654" y="48768"/>
                </a:lnTo>
                <a:lnTo>
                  <a:pt x="51396" y="47980"/>
                </a:lnTo>
                <a:lnTo>
                  <a:pt x="49530" y="45796"/>
                </a:lnTo>
                <a:lnTo>
                  <a:pt x="48755" y="44399"/>
                </a:lnTo>
                <a:lnTo>
                  <a:pt x="48285" y="42837"/>
                </a:lnTo>
                <a:lnTo>
                  <a:pt x="47663" y="41440"/>
                </a:lnTo>
                <a:lnTo>
                  <a:pt x="47510" y="39725"/>
                </a:lnTo>
                <a:lnTo>
                  <a:pt x="47586" y="35521"/>
                </a:lnTo>
                <a:lnTo>
                  <a:pt x="47663" y="34747"/>
                </a:lnTo>
                <a:lnTo>
                  <a:pt x="48285" y="33185"/>
                </a:lnTo>
                <a:lnTo>
                  <a:pt x="48755" y="31623"/>
                </a:lnTo>
                <a:lnTo>
                  <a:pt x="57010" y="25552"/>
                </a:lnTo>
                <a:lnTo>
                  <a:pt x="60909" y="25552"/>
                </a:lnTo>
                <a:lnTo>
                  <a:pt x="62458" y="25857"/>
                </a:lnTo>
                <a:lnTo>
                  <a:pt x="63868" y="26644"/>
                </a:lnTo>
                <a:lnTo>
                  <a:pt x="65265" y="27266"/>
                </a:lnTo>
                <a:lnTo>
                  <a:pt x="70015" y="35521"/>
                </a:lnTo>
                <a:lnTo>
                  <a:pt x="70015" y="22377"/>
                </a:lnTo>
                <a:lnTo>
                  <a:pt x="69469" y="21971"/>
                </a:lnTo>
                <a:lnTo>
                  <a:pt x="67449" y="21031"/>
                </a:lnTo>
                <a:lnTo>
                  <a:pt x="65265" y="20256"/>
                </a:lnTo>
                <a:lnTo>
                  <a:pt x="62928" y="19786"/>
                </a:lnTo>
                <a:lnTo>
                  <a:pt x="57162" y="19786"/>
                </a:lnTo>
                <a:lnTo>
                  <a:pt x="54521" y="20256"/>
                </a:lnTo>
                <a:lnTo>
                  <a:pt x="52184" y="21501"/>
                </a:lnTo>
                <a:lnTo>
                  <a:pt x="49847" y="22593"/>
                </a:lnTo>
                <a:lnTo>
                  <a:pt x="47980" y="24460"/>
                </a:lnTo>
                <a:lnTo>
                  <a:pt x="46418" y="26949"/>
                </a:lnTo>
                <a:lnTo>
                  <a:pt x="46266" y="26797"/>
                </a:lnTo>
                <a:lnTo>
                  <a:pt x="46367" y="23215"/>
                </a:lnTo>
                <a:lnTo>
                  <a:pt x="46482" y="22123"/>
                </a:lnTo>
                <a:lnTo>
                  <a:pt x="46901" y="19786"/>
                </a:lnTo>
                <a:lnTo>
                  <a:pt x="47193" y="17602"/>
                </a:lnTo>
                <a:lnTo>
                  <a:pt x="47815" y="15265"/>
                </a:lnTo>
                <a:lnTo>
                  <a:pt x="48907" y="13081"/>
                </a:lnTo>
                <a:lnTo>
                  <a:pt x="49847" y="11061"/>
                </a:lnTo>
                <a:lnTo>
                  <a:pt x="51092" y="9347"/>
                </a:lnTo>
                <a:lnTo>
                  <a:pt x="54521" y="6540"/>
                </a:lnTo>
                <a:lnTo>
                  <a:pt x="56857" y="5918"/>
                </a:lnTo>
                <a:lnTo>
                  <a:pt x="62306" y="5918"/>
                </a:lnTo>
                <a:lnTo>
                  <a:pt x="64490" y="6705"/>
                </a:lnTo>
                <a:lnTo>
                  <a:pt x="67754" y="9664"/>
                </a:lnTo>
                <a:lnTo>
                  <a:pt x="68694" y="11684"/>
                </a:lnTo>
                <a:lnTo>
                  <a:pt x="69011" y="14173"/>
                </a:lnTo>
                <a:lnTo>
                  <a:pt x="75552" y="14173"/>
                </a:lnTo>
                <a:lnTo>
                  <a:pt x="75247" y="9664"/>
                </a:lnTo>
                <a:lnTo>
                  <a:pt x="75171" y="9347"/>
                </a:lnTo>
                <a:lnTo>
                  <a:pt x="73685" y="6070"/>
                </a:lnTo>
                <a:lnTo>
                  <a:pt x="73507" y="5918"/>
                </a:lnTo>
                <a:lnTo>
                  <a:pt x="70878" y="3581"/>
                </a:lnTo>
                <a:lnTo>
                  <a:pt x="68224" y="1092"/>
                </a:lnTo>
                <a:lnTo>
                  <a:pt x="64643" y="0"/>
                </a:lnTo>
                <a:lnTo>
                  <a:pt x="55918" y="0"/>
                </a:lnTo>
                <a:lnTo>
                  <a:pt x="52654" y="774"/>
                </a:lnTo>
                <a:lnTo>
                  <a:pt x="50152" y="2489"/>
                </a:lnTo>
                <a:lnTo>
                  <a:pt x="47510" y="4051"/>
                </a:lnTo>
                <a:lnTo>
                  <a:pt x="45478" y="6388"/>
                </a:lnTo>
                <a:lnTo>
                  <a:pt x="43929" y="9194"/>
                </a:lnTo>
                <a:lnTo>
                  <a:pt x="42367" y="11836"/>
                </a:lnTo>
                <a:lnTo>
                  <a:pt x="41275" y="15113"/>
                </a:lnTo>
                <a:lnTo>
                  <a:pt x="40652" y="18542"/>
                </a:lnTo>
                <a:lnTo>
                  <a:pt x="39903" y="21971"/>
                </a:lnTo>
                <a:lnTo>
                  <a:pt x="39674" y="24460"/>
                </a:lnTo>
                <a:lnTo>
                  <a:pt x="39789" y="34747"/>
                </a:lnTo>
                <a:lnTo>
                  <a:pt x="39878" y="35521"/>
                </a:lnTo>
                <a:lnTo>
                  <a:pt x="40347" y="38633"/>
                </a:lnTo>
                <a:lnTo>
                  <a:pt x="40652" y="41757"/>
                </a:lnTo>
                <a:lnTo>
                  <a:pt x="41592" y="44716"/>
                </a:lnTo>
                <a:lnTo>
                  <a:pt x="42989" y="47358"/>
                </a:lnTo>
                <a:lnTo>
                  <a:pt x="44234" y="49847"/>
                </a:lnTo>
                <a:lnTo>
                  <a:pt x="46266" y="52031"/>
                </a:lnTo>
                <a:lnTo>
                  <a:pt x="48755" y="53746"/>
                </a:lnTo>
                <a:lnTo>
                  <a:pt x="51244" y="55308"/>
                </a:lnTo>
                <a:lnTo>
                  <a:pt x="54521" y="56235"/>
                </a:lnTo>
                <a:lnTo>
                  <a:pt x="62153" y="56235"/>
                </a:lnTo>
                <a:lnTo>
                  <a:pt x="65112" y="55613"/>
                </a:lnTo>
                <a:lnTo>
                  <a:pt x="67449" y="54368"/>
                </a:lnTo>
                <a:lnTo>
                  <a:pt x="69786" y="53276"/>
                </a:lnTo>
                <a:lnTo>
                  <a:pt x="71653" y="51727"/>
                </a:lnTo>
                <a:lnTo>
                  <a:pt x="72783" y="50469"/>
                </a:lnTo>
                <a:lnTo>
                  <a:pt x="73215" y="50012"/>
                </a:lnTo>
                <a:lnTo>
                  <a:pt x="74612" y="48133"/>
                </a:lnTo>
                <a:lnTo>
                  <a:pt x="75552" y="46266"/>
                </a:lnTo>
                <a:lnTo>
                  <a:pt x="76796" y="41757"/>
                </a:lnTo>
                <a:lnTo>
                  <a:pt x="77101" y="397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5653621" y="2599245"/>
            <a:ext cx="81280" cy="55880"/>
          </a:xfrm>
          <a:custGeom>
            <a:avLst/>
            <a:gdLst/>
            <a:ahLst/>
            <a:cxnLst/>
            <a:rect l="l" t="t" r="r" b="b"/>
            <a:pathLst>
              <a:path w="81279" h="55880">
                <a:moveTo>
                  <a:pt x="36614" y="13246"/>
                </a:moveTo>
                <a:lnTo>
                  <a:pt x="31623" y="4051"/>
                </a:lnTo>
                <a:lnTo>
                  <a:pt x="30073" y="2654"/>
                </a:lnTo>
                <a:lnTo>
                  <a:pt x="28206" y="1714"/>
                </a:lnTo>
                <a:lnTo>
                  <a:pt x="26022" y="939"/>
                </a:lnTo>
                <a:lnTo>
                  <a:pt x="23990" y="317"/>
                </a:lnTo>
                <a:lnTo>
                  <a:pt x="21653" y="0"/>
                </a:lnTo>
                <a:lnTo>
                  <a:pt x="16357" y="0"/>
                </a:lnTo>
                <a:lnTo>
                  <a:pt x="1409" y="16675"/>
                </a:lnTo>
                <a:lnTo>
                  <a:pt x="1562" y="19634"/>
                </a:lnTo>
                <a:lnTo>
                  <a:pt x="8102" y="19634"/>
                </a:lnTo>
                <a:lnTo>
                  <a:pt x="8102" y="17919"/>
                </a:lnTo>
                <a:lnTo>
                  <a:pt x="8267" y="16205"/>
                </a:lnTo>
                <a:lnTo>
                  <a:pt x="8724" y="14490"/>
                </a:lnTo>
                <a:lnTo>
                  <a:pt x="9042" y="12941"/>
                </a:lnTo>
                <a:lnTo>
                  <a:pt x="9664" y="11531"/>
                </a:lnTo>
                <a:lnTo>
                  <a:pt x="10604" y="10134"/>
                </a:lnTo>
                <a:lnTo>
                  <a:pt x="11379" y="8890"/>
                </a:lnTo>
                <a:lnTo>
                  <a:pt x="12623" y="7797"/>
                </a:lnTo>
                <a:lnTo>
                  <a:pt x="14020" y="7010"/>
                </a:lnTo>
                <a:lnTo>
                  <a:pt x="15265" y="6235"/>
                </a:lnTo>
                <a:lnTo>
                  <a:pt x="16979" y="5765"/>
                </a:lnTo>
                <a:lnTo>
                  <a:pt x="20408" y="5765"/>
                </a:lnTo>
                <a:lnTo>
                  <a:pt x="21653" y="6083"/>
                </a:lnTo>
                <a:lnTo>
                  <a:pt x="23063" y="6553"/>
                </a:lnTo>
                <a:lnTo>
                  <a:pt x="24307" y="7010"/>
                </a:lnTo>
                <a:lnTo>
                  <a:pt x="25400" y="7645"/>
                </a:lnTo>
                <a:lnTo>
                  <a:pt x="26492" y="8572"/>
                </a:lnTo>
                <a:lnTo>
                  <a:pt x="27419" y="9347"/>
                </a:lnTo>
                <a:lnTo>
                  <a:pt x="28206" y="10439"/>
                </a:lnTo>
                <a:lnTo>
                  <a:pt x="28663" y="11684"/>
                </a:lnTo>
                <a:lnTo>
                  <a:pt x="29286" y="12941"/>
                </a:lnTo>
                <a:lnTo>
                  <a:pt x="29603" y="14338"/>
                </a:lnTo>
                <a:lnTo>
                  <a:pt x="29603" y="17767"/>
                </a:lnTo>
                <a:lnTo>
                  <a:pt x="29286" y="19481"/>
                </a:lnTo>
                <a:lnTo>
                  <a:pt x="28663" y="20878"/>
                </a:lnTo>
                <a:lnTo>
                  <a:pt x="28041" y="22440"/>
                </a:lnTo>
                <a:lnTo>
                  <a:pt x="27266" y="23685"/>
                </a:lnTo>
                <a:lnTo>
                  <a:pt x="26022" y="24930"/>
                </a:lnTo>
                <a:lnTo>
                  <a:pt x="24930" y="26174"/>
                </a:lnTo>
                <a:lnTo>
                  <a:pt x="23368" y="27419"/>
                </a:lnTo>
                <a:lnTo>
                  <a:pt x="21653" y="28676"/>
                </a:lnTo>
                <a:lnTo>
                  <a:pt x="19786" y="29921"/>
                </a:lnTo>
                <a:lnTo>
                  <a:pt x="17767" y="31165"/>
                </a:lnTo>
                <a:lnTo>
                  <a:pt x="15430" y="32715"/>
                </a:lnTo>
                <a:lnTo>
                  <a:pt x="0" y="55308"/>
                </a:lnTo>
                <a:lnTo>
                  <a:pt x="36144" y="55308"/>
                </a:lnTo>
                <a:lnTo>
                  <a:pt x="36144" y="49390"/>
                </a:lnTo>
                <a:lnTo>
                  <a:pt x="7632" y="49390"/>
                </a:lnTo>
                <a:lnTo>
                  <a:pt x="7950" y="47675"/>
                </a:lnTo>
                <a:lnTo>
                  <a:pt x="19786" y="36931"/>
                </a:lnTo>
                <a:lnTo>
                  <a:pt x="21501" y="35839"/>
                </a:lnTo>
                <a:lnTo>
                  <a:pt x="23215" y="34899"/>
                </a:lnTo>
                <a:lnTo>
                  <a:pt x="24930" y="33807"/>
                </a:lnTo>
                <a:lnTo>
                  <a:pt x="26492" y="32562"/>
                </a:lnTo>
                <a:lnTo>
                  <a:pt x="28206" y="31470"/>
                </a:lnTo>
                <a:lnTo>
                  <a:pt x="36614" y="18237"/>
                </a:lnTo>
                <a:lnTo>
                  <a:pt x="36614" y="13246"/>
                </a:lnTo>
                <a:close/>
              </a:path>
              <a:path w="81279" h="55880">
                <a:moveTo>
                  <a:pt x="81165" y="939"/>
                </a:moveTo>
                <a:lnTo>
                  <a:pt x="45339" y="939"/>
                </a:lnTo>
                <a:lnTo>
                  <a:pt x="45339" y="7175"/>
                </a:lnTo>
                <a:lnTo>
                  <a:pt x="74472" y="7175"/>
                </a:lnTo>
                <a:lnTo>
                  <a:pt x="71513" y="10134"/>
                </a:lnTo>
                <a:lnTo>
                  <a:pt x="68859" y="13563"/>
                </a:lnTo>
                <a:lnTo>
                  <a:pt x="66370" y="17145"/>
                </a:lnTo>
                <a:lnTo>
                  <a:pt x="63715" y="20878"/>
                </a:lnTo>
                <a:lnTo>
                  <a:pt x="54838" y="41605"/>
                </a:lnTo>
                <a:lnTo>
                  <a:pt x="53594" y="45961"/>
                </a:lnTo>
                <a:lnTo>
                  <a:pt x="52819" y="50634"/>
                </a:lnTo>
                <a:lnTo>
                  <a:pt x="52501" y="55308"/>
                </a:lnTo>
                <a:lnTo>
                  <a:pt x="59982" y="55308"/>
                </a:lnTo>
                <a:lnTo>
                  <a:pt x="60134" y="50952"/>
                </a:lnTo>
                <a:lnTo>
                  <a:pt x="60909" y="46583"/>
                </a:lnTo>
                <a:lnTo>
                  <a:pt x="62166" y="41910"/>
                </a:lnTo>
                <a:lnTo>
                  <a:pt x="63246" y="37388"/>
                </a:lnTo>
                <a:lnTo>
                  <a:pt x="64808" y="32880"/>
                </a:lnTo>
                <a:lnTo>
                  <a:pt x="66840" y="28663"/>
                </a:lnTo>
                <a:lnTo>
                  <a:pt x="68707" y="24307"/>
                </a:lnTo>
                <a:lnTo>
                  <a:pt x="70891" y="20256"/>
                </a:lnTo>
                <a:lnTo>
                  <a:pt x="73380" y="16357"/>
                </a:lnTo>
                <a:lnTo>
                  <a:pt x="75717" y="12623"/>
                </a:lnTo>
                <a:lnTo>
                  <a:pt x="78359" y="9347"/>
                </a:lnTo>
                <a:lnTo>
                  <a:pt x="81165" y="6553"/>
                </a:lnTo>
                <a:lnTo>
                  <a:pt x="81165" y="9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5653938" y="2750057"/>
            <a:ext cx="80010" cy="56515"/>
          </a:xfrm>
          <a:custGeom>
            <a:avLst/>
            <a:gdLst/>
            <a:ahLst/>
            <a:cxnLst/>
            <a:rect l="l" t="t" r="r" b="b"/>
            <a:pathLst>
              <a:path w="80010" h="56514">
                <a:moveTo>
                  <a:pt x="37541" y="36131"/>
                </a:moveTo>
                <a:lnTo>
                  <a:pt x="27571" y="26009"/>
                </a:lnTo>
                <a:lnTo>
                  <a:pt x="27571" y="25857"/>
                </a:lnTo>
                <a:lnTo>
                  <a:pt x="29756" y="24917"/>
                </a:lnTo>
                <a:lnTo>
                  <a:pt x="31623" y="23520"/>
                </a:lnTo>
                <a:lnTo>
                  <a:pt x="33020" y="21488"/>
                </a:lnTo>
                <a:lnTo>
                  <a:pt x="34582" y="19621"/>
                </a:lnTo>
                <a:lnTo>
                  <a:pt x="35204" y="17437"/>
                </a:lnTo>
                <a:lnTo>
                  <a:pt x="35204" y="12306"/>
                </a:lnTo>
                <a:lnTo>
                  <a:pt x="34899" y="10121"/>
                </a:lnTo>
                <a:lnTo>
                  <a:pt x="33959" y="8255"/>
                </a:lnTo>
                <a:lnTo>
                  <a:pt x="33185" y="6375"/>
                </a:lnTo>
                <a:lnTo>
                  <a:pt x="20713" y="0"/>
                </a:lnTo>
                <a:lnTo>
                  <a:pt x="15582" y="0"/>
                </a:lnTo>
                <a:lnTo>
                  <a:pt x="13246" y="457"/>
                </a:lnTo>
                <a:lnTo>
                  <a:pt x="11061" y="1397"/>
                </a:lnTo>
                <a:lnTo>
                  <a:pt x="9029" y="2171"/>
                </a:lnTo>
                <a:lnTo>
                  <a:pt x="2641" y="10744"/>
                </a:lnTo>
                <a:lnTo>
                  <a:pt x="1866" y="12928"/>
                </a:lnTo>
                <a:lnTo>
                  <a:pt x="1397" y="15265"/>
                </a:lnTo>
                <a:lnTo>
                  <a:pt x="1244" y="17907"/>
                </a:lnTo>
                <a:lnTo>
                  <a:pt x="7950" y="17907"/>
                </a:lnTo>
                <a:lnTo>
                  <a:pt x="7950" y="16357"/>
                </a:lnTo>
                <a:lnTo>
                  <a:pt x="8102" y="14795"/>
                </a:lnTo>
                <a:lnTo>
                  <a:pt x="8572" y="13385"/>
                </a:lnTo>
                <a:lnTo>
                  <a:pt x="8877" y="11836"/>
                </a:lnTo>
                <a:lnTo>
                  <a:pt x="9652" y="10591"/>
                </a:lnTo>
                <a:lnTo>
                  <a:pt x="16510" y="5918"/>
                </a:lnTo>
                <a:lnTo>
                  <a:pt x="21183" y="5918"/>
                </a:lnTo>
                <a:lnTo>
                  <a:pt x="23520" y="6692"/>
                </a:lnTo>
                <a:lnTo>
                  <a:pt x="25387" y="8089"/>
                </a:lnTo>
                <a:lnTo>
                  <a:pt x="27266" y="9652"/>
                </a:lnTo>
                <a:lnTo>
                  <a:pt x="28194" y="11836"/>
                </a:lnTo>
                <a:lnTo>
                  <a:pt x="28194" y="16357"/>
                </a:lnTo>
                <a:lnTo>
                  <a:pt x="27889" y="17602"/>
                </a:lnTo>
                <a:lnTo>
                  <a:pt x="27266" y="18694"/>
                </a:lnTo>
                <a:lnTo>
                  <a:pt x="26797" y="19939"/>
                </a:lnTo>
                <a:lnTo>
                  <a:pt x="26009" y="20866"/>
                </a:lnTo>
                <a:lnTo>
                  <a:pt x="25082" y="21488"/>
                </a:lnTo>
                <a:lnTo>
                  <a:pt x="23990" y="22275"/>
                </a:lnTo>
                <a:lnTo>
                  <a:pt x="22898" y="22898"/>
                </a:lnTo>
                <a:lnTo>
                  <a:pt x="21653" y="23202"/>
                </a:lnTo>
                <a:lnTo>
                  <a:pt x="20408" y="23672"/>
                </a:lnTo>
                <a:lnTo>
                  <a:pt x="18999" y="23825"/>
                </a:lnTo>
                <a:lnTo>
                  <a:pt x="15417" y="23825"/>
                </a:lnTo>
                <a:lnTo>
                  <a:pt x="14795" y="23825"/>
                </a:lnTo>
                <a:lnTo>
                  <a:pt x="14795" y="29438"/>
                </a:lnTo>
                <a:lnTo>
                  <a:pt x="17284" y="29121"/>
                </a:lnTo>
                <a:lnTo>
                  <a:pt x="20408" y="29121"/>
                </a:lnTo>
                <a:lnTo>
                  <a:pt x="29591" y="35204"/>
                </a:lnTo>
                <a:lnTo>
                  <a:pt x="30226" y="36449"/>
                </a:lnTo>
                <a:lnTo>
                  <a:pt x="30530" y="38011"/>
                </a:lnTo>
                <a:lnTo>
                  <a:pt x="30530" y="41440"/>
                </a:lnTo>
                <a:lnTo>
                  <a:pt x="23050" y="49695"/>
                </a:lnTo>
                <a:lnTo>
                  <a:pt x="21653" y="50317"/>
                </a:lnTo>
                <a:lnTo>
                  <a:pt x="20091" y="50469"/>
                </a:lnTo>
                <a:lnTo>
                  <a:pt x="14643" y="50469"/>
                </a:lnTo>
                <a:lnTo>
                  <a:pt x="6692" y="38315"/>
                </a:lnTo>
                <a:lnTo>
                  <a:pt x="152" y="38315"/>
                </a:lnTo>
                <a:lnTo>
                  <a:pt x="0" y="41122"/>
                </a:lnTo>
                <a:lnTo>
                  <a:pt x="469" y="43611"/>
                </a:lnTo>
                <a:lnTo>
                  <a:pt x="1397" y="45948"/>
                </a:lnTo>
                <a:lnTo>
                  <a:pt x="2184" y="48285"/>
                </a:lnTo>
                <a:lnTo>
                  <a:pt x="3429" y="50152"/>
                </a:lnTo>
                <a:lnTo>
                  <a:pt x="4978" y="51562"/>
                </a:lnTo>
                <a:lnTo>
                  <a:pt x="6692" y="53124"/>
                </a:lnTo>
                <a:lnTo>
                  <a:pt x="8572" y="54368"/>
                </a:lnTo>
                <a:lnTo>
                  <a:pt x="10909" y="55143"/>
                </a:lnTo>
                <a:lnTo>
                  <a:pt x="13081" y="55918"/>
                </a:lnTo>
                <a:lnTo>
                  <a:pt x="15735" y="56235"/>
                </a:lnTo>
                <a:lnTo>
                  <a:pt x="21031" y="56235"/>
                </a:lnTo>
                <a:lnTo>
                  <a:pt x="23520" y="55918"/>
                </a:lnTo>
                <a:lnTo>
                  <a:pt x="25857" y="55143"/>
                </a:lnTo>
                <a:lnTo>
                  <a:pt x="28194" y="54521"/>
                </a:lnTo>
                <a:lnTo>
                  <a:pt x="37541" y="42214"/>
                </a:lnTo>
                <a:lnTo>
                  <a:pt x="37541" y="36131"/>
                </a:lnTo>
                <a:close/>
              </a:path>
              <a:path w="80010" h="56514">
                <a:moveTo>
                  <a:pt x="79756" y="13385"/>
                </a:moveTo>
                <a:lnTo>
                  <a:pt x="79286" y="11049"/>
                </a:lnTo>
                <a:lnTo>
                  <a:pt x="78359" y="9182"/>
                </a:lnTo>
                <a:lnTo>
                  <a:pt x="77419" y="7162"/>
                </a:lnTo>
                <a:lnTo>
                  <a:pt x="69164" y="1079"/>
                </a:lnTo>
                <a:lnTo>
                  <a:pt x="67144" y="304"/>
                </a:lnTo>
                <a:lnTo>
                  <a:pt x="64808" y="0"/>
                </a:lnTo>
                <a:lnTo>
                  <a:pt x="59512" y="0"/>
                </a:lnTo>
                <a:lnTo>
                  <a:pt x="56857" y="457"/>
                </a:lnTo>
                <a:lnTo>
                  <a:pt x="54521" y="1549"/>
                </a:lnTo>
                <a:lnTo>
                  <a:pt x="52336" y="2489"/>
                </a:lnTo>
                <a:lnTo>
                  <a:pt x="50317" y="3886"/>
                </a:lnTo>
                <a:lnTo>
                  <a:pt x="48920" y="5600"/>
                </a:lnTo>
                <a:lnTo>
                  <a:pt x="47358" y="7467"/>
                </a:lnTo>
                <a:lnTo>
                  <a:pt x="46113" y="9499"/>
                </a:lnTo>
                <a:lnTo>
                  <a:pt x="45491" y="11836"/>
                </a:lnTo>
                <a:lnTo>
                  <a:pt x="44704" y="14325"/>
                </a:lnTo>
                <a:lnTo>
                  <a:pt x="44399" y="16814"/>
                </a:lnTo>
                <a:lnTo>
                  <a:pt x="44551" y="19621"/>
                </a:lnTo>
                <a:lnTo>
                  <a:pt x="51257" y="19621"/>
                </a:lnTo>
                <a:lnTo>
                  <a:pt x="51092" y="18059"/>
                </a:lnTo>
                <a:lnTo>
                  <a:pt x="51714" y="14643"/>
                </a:lnTo>
                <a:lnTo>
                  <a:pt x="59969" y="5918"/>
                </a:lnTo>
                <a:lnTo>
                  <a:pt x="63398" y="5918"/>
                </a:lnTo>
                <a:lnTo>
                  <a:pt x="69634" y="8712"/>
                </a:lnTo>
                <a:lnTo>
                  <a:pt x="70573" y="9499"/>
                </a:lnTo>
                <a:lnTo>
                  <a:pt x="71348" y="10591"/>
                </a:lnTo>
                <a:lnTo>
                  <a:pt x="71818" y="11836"/>
                </a:lnTo>
                <a:lnTo>
                  <a:pt x="72440" y="13081"/>
                </a:lnTo>
                <a:lnTo>
                  <a:pt x="72745" y="14478"/>
                </a:lnTo>
                <a:lnTo>
                  <a:pt x="72745" y="17907"/>
                </a:lnTo>
                <a:lnTo>
                  <a:pt x="69164" y="25069"/>
                </a:lnTo>
                <a:lnTo>
                  <a:pt x="68072" y="26327"/>
                </a:lnTo>
                <a:lnTo>
                  <a:pt x="66522" y="27571"/>
                </a:lnTo>
                <a:lnTo>
                  <a:pt x="64643" y="28663"/>
                </a:lnTo>
                <a:lnTo>
                  <a:pt x="62928" y="29908"/>
                </a:lnTo>
                <a:lnTo>
                  <a:pt x="60909" y="31305"/>
                </a:lnTo>
                <a:lnTo>
                  <a:pt x="58572" y="32715"/>
                </a:lnTo>
                <a:lnTo>
                  <a:pt x="56553" y="33959"/>
                </a:lnTo>
                <a:lnTo>
                  <a:pt x="54838" y="35052"/>
                </a:lnTo>
                <a:lnTo>
                  <a:pt x="52959" y="36449"/>
                </a:lnTo>
                <a:lnTo>
                  <a:pt x="51257" y="37693"/>
                </a:lnTo>
                <a:lnTo>
                  <a:pt x="49695" y="39255"/>
                </a:lnTo>
                <a:lnTo>
                  <a:pt x="46888" y="42684"/>
                </a:lnTo>
                <a:lnTo>
                  <a:pt x="45643" y="44704"/>
                </a:lnTo>
                <a:lnTo>
                  <a:pt x="44869" y="47040"/>
                </a:lnTo>
                <a:lnTo>
                  <a:pt x="43929" y="49377"/>
                </a:lnTo>
                <a:lnTo>
                  <a:pt x="43307" y="52184"/>
                </a:lnTo>
                <a:lnTo>
                  <a:pt x="42989" y="55448"/>
                </a:lnTo>
                <a:lnTo>
                  <a:pt x="79133" y="55448"/>
                </a:lnTo>
                <a:lnTo>
                  <a:pt x="79133" y="49530"/>
                </a:lnTo>
                <a:lnTo>
                  <a:pt x="50787" y="49530"/>
                </a:lnTo>
                <a:lnTo>
                  <a:pt x="51092" y="47815"/>
                </a:lnTo>
                <a:lnTo>
                  <a:pt x="51714" y="46266"/>
                </a:lnTo>
                <a:lnTo>
                  <a:pt x="52806" y="44856"/>
                </a:lnTo>
                <a:lnTo>
                  <a:pt x="53746" y="43611"/>
                </a:lnTo>
                <a:lnTo>
                  <a:pt x="54991" y="42367"/>
                </a:lnTo>
                <a:lnTo>
                  <a:pt x="56388" y="41275"/>
                </a:lnTo>
                <a:lnTo>
                  <a:pt x="57797" y="40030"/>
                </a:lnTo>
                <a:lnTo>
                  <a:pt x="59347" y="38938"/>
                </a:lnTo>
                <a:lnTo>
                  <a:pt x="61061" y="38011"/>
                </a:lnTo>
                <a:lnTo>
                  <a:pt x="62776" y="36918"/>
                </a:lnTo>
                <a:lnTo>
                  <a:pt x="71348" y="31457"/>
                </a:lnTo>
                <a:lnTo>
                  <a:pt x="72910" y="30378"/>
                </a:lnTo>
                <a:lnTo>
                  <a:pt x="74307" y="28968"/>
                </a:lnTo>
                <a:lnTo>
                  <a:pt x="75552" y="27406"/>
                </a:lnTo>
                <a:lnTo>
                  <a:pt x="76796" y="26009"/>
                </a:lnTo>
                <a:lnTo>
                  <a:pt x="77889" y="24295"/>
                </a:lnTo>
                <a:lnTo>
                  <a:pt x="78663" y="22428"/>
                </a:lnTo>
                <a:lnTo>
                  <a:pt x="79286" y="20561"/>
                </a:lnTo>
                <a:lnTo>
                  <a:pt x="79756" y="18376"/>
                </a:lnTo>
                <a:lnTo>
                  <a:pt x="79756" y="133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5653938" y="2901010"/>
            <a:ext cx="81280" cy="56515"/>
          </a:xfrm>
          <a:custGeom>
            <a:avLst/>
            <a:gdLst/>
            <a:ahLst/>
            <a:cxnLst/>
            <a:rect l="l" t="t" r="r" b="b"/>
            <a:pathLst>
              <a:path w="81279" h="56514">
                <a:moveTo>
                  <a:pt x="37541" y="36144"/>
                </a:moveTo>
                <a:lnTo>
                  <a:pt x="27571" y="26009"/>
                </a:lnTo>
                <a:lnTo>
                  <a:pt x="27571" y="25857"/>
                </a:lnTo>
                <a:lnTo>
                  <a:pt x="29756" y="24930"/>
                </a:lnTo>
                <a:lnTo>
                  <a:pt x="31623" y="23520"/>
                </a:lnTo>
                <a:lnTo>
                  <a:pt x="33020" y="21501"/>
                </a:lnTo>
                <a:lnTo>
                  <a:pt x="34582" y="19634"/>
                </a:lnTo>
                <a:lnTo>
                  <a:pt x="35204" y="17297"/>
                </a:lnTo>
                <a:lnTo>
                  <a:pt x="35204" y="12306"/>
                </a:lnTo>
                <a:lnTo>
                  <a:pt x="34899" y="10121"/>
                </a:lnTo>
                <a:lnTo>
                  <a:pt x="33959" y="8255"/>
                </a:lnTo>
                <a:lnTo>
                  <a:pt x="33185" y="6388"/>
                </a:lnTo>
                <a:lnTo>
                  <a:pt x="20713" y="0"/>
                </a:lnTo>
                <a:lnTo>
                  <a:pt x="15582" y="0"/>
                </a:lnTo>
                <a:lnTo>
                  <a:pt x="13246" y="469"/>
                </a:lnTo>
                <a:lnTo>
                  <a:pt x="11061" y="1397"/>
                </a:lnTo>
                <a:lnTo>
                  <a:pt x="9029" y="2184"/>
                </a:lnTo>
                <a:lnTo>
                  <a:pt x="7162" y="3429"/>
                </a:lnTo>
                <a:lnTo>
                  <a:pt x="4356" y="6540"/>
                </a:lnTo>
                <a:lnTo>
                  <a:pt x="3276" y="8407"/>
                </a:lnTo>
                <a:lnTo>
                  <a:pt x="2641" y="10591"/>
                </a:lnTo>
                <a:lnTo>
                  <a:pt x="1866" y="12776"/>
                </a:lnTo>
                <a:lnTo>
                  <a:pt x="1397" y="15265"/>
                </a:lnTo>
                <a:lnTo>
                  <a:pt x="1244" y="17919"/>
                </a:lnTo>
                <a:lnTo>
                  <a:pt x="7950" y="17919"/>
                </a:lnTo>
                <a:lnTo>
                  <a:pt x="7950" y="16205"/>
                </a:lnTo>
                <a:lnTo>
                  <a:pt x="8102" y="14795"/>
                </a:lnTo>
                <a:lnTo>
                  <a:pt x="8572" y="13246"/>
                </a:lnTo>
                <a:lnTo>
                  <a:pt x="8877" y="11836"/>
                </a:lnTo>
                <a:lnTo>
                  <a:pt x="9652" y="10591"/>
                </a:lnTo>
                <a:lnTo>
                  <a:pt x="16510" y="5918"/>
                </a:lnTo>
                <a:lnTo>
                  <a:pt x="21183" y="5918"/>
                </a:lnTo>
                <a:lnTo>
                  <a:pt x="23520" y="6540"/>
                </a:lnTo>
                <a:lnTo>
                  <a:pt x="25387" y="8102"/>
                </a:lnTo>
                <a:lnTo>
                  <a:pt x="27266" y="9499"/>
                </a:lnTo>
                <a:lnTo>
                  <a:pt x="28194" y="11836"/>
                </a:lnTo>
                <a:lnTo>
                  <a:pt x="28194" y="16205"/>
                </a:lnTo>
                <a:lnTo>
                  <a:pt x="27889" y="17449"/>
                </a:lnTo>
                <a:lnTo>
                  <a:pt x="27266" y="18694"/>
                </a:lnTo>
                <a:lnTo>
                  <a:pt x="26797" y="19939"/>
                </a:lnTo>
                <a:lnTo>
                  <a:pt x="26009" y="20878"/>
                </a:lnTo>
                <a:lnTo>
                  <a:pt x="25082" y="21501"/>
                </a:lnTo>
                <a:lnTo>
                  <a:pt x="23990" y="22275"/>
                </a:lnTo>
                <a:lnTo>
                  <a:pt x="22898" y="22898"/>
                </a:lnTo>
                <a:lnTo>
                  <a:pt x="21653" y="23215"/>
                </a:lnTo>
                <a:lnTo>
                  <a:pt x="20408" y="23672"/>
                </a:lnTo>
                <a:lnTo>
                  <a:pt x="18999" y="23837"/>
                </a:lnTo>
                <a:lnTo>
                  <a:pt x="15417" y="23837"/>
                </a:lnTo>
                <a:lnTo>
                  <a:pt x="14795" y="23837"/>
                </a:lnTo>
                <a:lnTo>
                  <a:pt x="14795" y="29438"/>
                </a:lnTo>
                <a:lnTo>
                  <a:pt x="17284" y="29133"/>
                </a:lnTo>
                <a:lnTo>
                  <a:pt x="20408" y="29133"/>
                </a:lnTo>
                <a:lnTo>
                  <a:pt x="29591" y="35204"/>
                </a:lnTo>
                <a:lnTo>
                  <a:pt x="30226" y="36449"/>
                </a:lnTo>
                <a:lnTo>
                  <a:pt x="30530" y="38011"/>
                </a:lnTo>
                <a:lnTo>
                  <a:pt x="30530" y="41440"/>
                </a:lnTo>
                <a:lnTo>
                  <a:pt x="26949" y="47510"/>
                </a:lnTo>
                <a:lnTo>
                  <a:pt x="25857" y="48450"/>
                </a:lnTo>
                <a:lnTo>
                  <a:pt x="24612" y="49225"/>
                </a:lnTo>
                <a:lnTo>
                  <a:pt x="23050" y="49695"/>
                </a:lnTo>
                <a:lnTo>
                  <a:pt x="21653" y="50165"/>
                </a:lnTo>
                <a:lnTo>
                  <a:pt x="20091" y="50469"/>
                </a:lnTo>
                <a:lnTo>
                  <a:pt x="14643" y="50469"/>
                </a:lnTo>
                <a:lnTo>
                  <a:pt x="6692" y="38328"/>
                </a:lnTo>
                <a:lnTo>
                  <a:pt x="152" y="38328"/>
                </a:lnTo>
                <a:lnTo>
                  <a:pt x="0" y="41122"/>
                </a:lnTo>
                <a:lnTo>
                  <a:pt x="469" y="43624"/>
                </a:lnTo>
                <a:lnTo>
                  <a:pt x="1397" y="45961"/>
                </a:lnTo>
                <a:lnTo>
                  <a:pt x="2184" y="48133"/>
                </a:lnTo>
                <a:lnTo>
                  <a:pt x="10909" y="54991"/>
                </a:lnTo>
                <a:lnTo>
                  <a:pt x="13081" y="55765"/>
                </a:lnTo>
                <a:lnTo>
                  <a:pt x="15735" y="56235"/>
                </a:lnTo>
                <a:lnTo>
                  <a:pt x="21031" y="56235"/>
                </a:lnTo>
                <a:lnTo>
                  <a:pt x="37541" y="42214"/>
                </a:lnTo>
                <a:lnTo>
                  <a:pt x="37541" y="36144"/>
                </a:lnTo>
                <a:close/>
              </a:path>
              <a:path w="81279" h="56514">
                <a:moveTo>
                  <a:pt x="81000" y="36144"/>
                </a:moveTo>
                <a:lnTo>
                  <a:pt x="80225" y="33185"/>
                </a:lnTo>
                <a:lnTo>
                  <a:pt x="78511" y="30848"/>
                </a:lnTo>
                <a:lnTo>
                  <a:pt x="76949" y="28346"/>
                </a:lnTo>
                <a:lnTo>
                  <a:pt x="74307" y="26797"/>
                </a:lnTo>
                <a:lnTo>
                  <a:pt x="71031" y="26009"/>
                </a:lnTo>
                <a:lnTo>
                  <a:pt x="71031" y="25857"/>
                </a:lnTo>
                <a:lnTo>
                  <a:pt x="78663" y="17297"/>
                </a:lnTo>
                <a:lnTo>
                  <a:pt x="78663" y="12306"/>
                </a:lnTo>
                <a:lnTo>
                  <a:pt x="64185" y="0"/>
                </a:lnTo>
                <a:lnTo>
                  <a:pt x="59042" y="0"/>
                </a:lnTo>
                <a:lnTo>
                  <a:pt x="56553" y="469"/>
                </a:lnTo>
                <a:lnTo>
                  <a:pt x="54521" y="1397"/>
                </a:lnTo>
                <a:lnTo>
                  <a:pt x="52336" y="2184"/>
                </a:lnTo>
                <a:lnTo>
                  <a:pt x="44704" y="15265"/>
                </a:lnTo>
                <a:lnTo>
                  <a:pt x="44704" y="17919"/>
                </a:lnTo>
                <a:lnTo>
                  <a:pt x="51257" y="17919"/>
                </a:lnTo>
                <a:lnTo>
                  <a:pt x="51257" y="16205"/>
                </a:lnTo>
                <a:lnTo>
                  <a:pt x="51562" y="14795"/>
                </a:lnTo>
                <a:lnTo>
                  <a:pt x="51879" y="13246"/>
                </a:lnTo>
                <a:lnTo>
                  <a:pt x="52336" y="11836"/>
                </a:lnTo>
                <a:lnTo>
                  <a:pt x="52959" y="10591"/>
                </a:lnTo>
                <a:lnTo>
                  <a:pt x="53898" y="9499"/>
                </a:lnTo>
                <a:lnTo>
                  <a:pt x="54673" y="8407"/>
                </a:lnTo>
                <a:lnTo>
                  <a:pt x="55765" y="7480"/>
                </a:lnTo>
                <a:lnTo>
                  <a:pt x="57175" y="6858"/>
                </a:lnTo>
                <a:lnTo>
                  <a:pt x="58420" y="6235"/>
                </a:lnTo>
                <a:lnTo>
                  <a:pt x="59969" y="5918"/>
                </a:lnTo>
                <a:lnTo>
                  <a:pt x="64490" y="5918"/>
                </a:lnTo>
                <a:lnTo>
                  <a:pt x="66979" y="6540"/>
                </a:lnTo>
                <a:lnTo>
                  <a:pt x="68859" y="8102"/>
                </a:lnTo>
                <a:lnTo>
                  <a:pt x="70726" y="9499"/>
                </a:lnTo>
                <a:lnTo>
                  <a:pt x="71653" y="11836"/>
                </a:lnTo>
                <a:lnTo>
                  <a:pt x="71653" y="16205"/>
                </a:lnTo>
                <a:lnTo>
                  <a:pt x="71348" y="17449"/>
                </a:lnTo>
                <a:lnTo>
                  <a:pt x="70726" y="18694"/>
                </a:lnTo>
                <a:lnTo>
                  <a:pt x="70256" y="19939"/>
                </a:lnTo>
                <a:lnTo>
                  <a:pt x="69481" y="20878"/>
                </a:lnTo>
                <a:lnTo>
                  <a:pt x="68541" y="21501"/>
                </a:lnTo>
                <a:lnTo>
                  <a:pt x="67449" y="22275"/>
                </a:lnTo>
                <a:lnTo>
                  <a:pt x="66357" y="22898"/>
                </a:lnTo>
                <a:lnTo>
                  <a:pt x="65112" y="23215"/>
                </a:lnTo>
                <a:lnTo>
                  <a:pt x="63715" y="23672"/>
                </a:lnTo>
                <a:lnTo>
                  <a:pt x="62471" y="23837"/>
                </a:lnTo>
                <a:lnTo>
                  <a:pt x="58889" y="23837"/>
                </a:lnTo>
                <a:lnTo>
                  <a:pt x="58102" y="23837"/>
                </a:lnTo>
                <a:lnTo>
                  <a:pt x="58102" y="29438"/>
                </a:lnTo>
                <a:lnTo>
                  <a:pt x="59347" y="29286"/>
                </a:lnTo>
                <a:lnTo>
                  <a:pt x="60756" y="29133"/>
                </a:lnTo>
                <a:lnTo>
                  <a:pt x="63715" y="29133"/>
                </a:lnTo>
                <a:lnTo>
                  <a:pt x="65430" y="29438"/>
                </a:lnTo>
                <a:lnTo>
                  <a:pt x="73063" y="35204"/>
                </a:lnTo>
                <a:lnTo>
                  <a:pt x="73685" y="36449"/>
                </a:lnTo>
                <a:lnTo>
                  <a:pt x="73990" y="38011"/>
                </a:lnTo>
                <a:lnTo>
                  <a:pt x="73990" y="41440"/>
                </a:lnTo>
                <a:lnTo>
                  <a:pt x="73685" y="42837"/>
                </a:lnTo>
                <a:lnTo>
                  <a:pt x="73063" y="44246"/>
                </a:lnTo>
                <a:lnTo>
                  <a:pt x="71501" y="46736"/>
                </a:lnTo>
                <a:lnTo>
                  <a:pt x="70408" y="47510"/>
                </a:lnTo>
                <a:lnTo>
                  <a:pt x="69316" y="48450"/>
                </a:lnTo>
                <a:lnTo>
                  <a:pt x="68072" y="49225"/>
                </a:lnTo>
                <a:lnTo>
                  <a:pt x="66522" y="49695"/>
                </a:lnTo>
                <a:lnTo>
                  <a:pt x="65112" y="50165"/>
                </a:lnTo>
                <a:lnTo>
                  <a:pt x="63563" y="50469"/>
                </a:lnTo>
                <a:lnTo>
                  <a:pt x="58102" y="50469"/>
                </a:lnTo>
                <a:lnTo>
                  <a:pt x="55143" y="49225"/>
                </a:lnTo>
                <a:lnTo>
                  <a:pt x="53276" y="47040"/>
                </a:lnTo>
                <a:lnTo>
                  <a:pt x="51257" y="44704"/>
                </a:lnTo>
                <a:lnTo>
                  <a:pt x="50165" y="41910"/>
                </a:lnTo>
                <a:lnTo>
                  <a:pt x="50165" y="38315"/>
                </a:lnTo>
                <a:lnTo>
                  <a:pt x="43459" y="38315"/>
                </a:lnTo>
                <a:lnTo>
                  <a:pt x="43459" y="41122"/>
                </a:lnTo>
                <a:lnTo>
                  <a:pt x="43929" y="43624"/>
                </a:lnTo>
                <a:lnTo>
                  <a:pt x="44704" y="45961"/>
                </a:lnTo>
                <a:lnTo>
                  <a:pt x="45643" y="48133"/>
                </a:lnTo>
                <a:lnTo>
                  <a:pt x="46736" y="50012"/>
                </a:lnTo>
                <a:lnTo>
                  <a:pt x="48450" y="51562"/>
                </a:lnTo>
                <a:lnTo>
                  <a:pt x="49999" y="53124"/>
                </a:lnTo>
                <a:lnTo>
                  <a:pt x="52031" y="54216"/>
                </a:lnTo>
                <a:lnTo>
                  <a:pt x="54216" y="54991"/>
                </a:lnTo>
                <a:lnTo>
                  <a:pt x="56553" y="55765"/>
                </a:lnTo>
                <a:lnTo>
                  <a:pt x="59042" y="56235"/>
                </a:lnTo>
                <a:lnTo>
                  <a:pt x="64490" y="56235"/>
                </a:lnTo>
                <a:lnTo>
                  <a:pt x="79451" y="46736"/>
                </a:lnTo>
                <a:lnTo>
                  <a:pt x="80543" y="44551"/>
                </a:lnTo>
                <a:lnTo>
                  <a:pt x="81000" y="42214"/>
                </a:lnTo>
                <a:lnTo>
                  <a:pt x="81000" y="36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5653938" y="3051962"/>
            <a:ext cx="81915" cy="56515"/>
          </a:xfrm>
          <a:custGeom>
            <a:avLst/>
            <a:gdLst/>
            <a:ahLst/>
            <a:cxnLst/>
            <a:rect l="l" t="t" r="r" b="b"/>
            <a:pathLst>
              <a:path w="81914" h="56514">
                <a:moveTo>
                  <a:pt x="37541" y="36144"/>
                </a:moveTo>
                <a:lnTo>
                  <a:pt x="27571" y="26022"/>
                </a:lnTo>
                <a:lnTo>
                  <a:pt x="27571" y="25869"/>
                </a:lnTo>
                <a:lnTo>
                  <a:pt x="29756" y="24777"/>
                </a:lnTo>
                <a:lnTo>
                  <a:pt x="31623" y="23368"/>
                </a:lnTo>
                <a:lnTo>
                  <a:pt x="33020" y="21501"/>
                </a:lnTo>
                <a:lnTo>
                  <a:pt x="34582" y="19481"/>
                </a:lnTo>
                <a:lnTo>
                  <a:pt x="35204" y="17297"/>
                </a:lnTo>
                <a:lnTo>
                  <a:pt x="35204" y="12306"/>
                </a:lnTo>
                <a:lnTo>
                  <a:pt x="34899" y="10134"/>
                </a:lnTo>
                <a:lnTo>
                  <a:pt x="33959" y="8255"/>
                </a:lnTo>
                <a:lnTo>
                  <a:pt x="33185" y="6388"/>
                </a:lnTo>
                <a:lnTo>
                  <a:pt x="20713" y="0"/>
                </a:lnTo>
                <a:lnTo>
                  <a:pt x="15582" y="0"/>
                </a:lnTo>
                <a:lnTo>
                  <a:pt x="13246" y="469"/>
                </a:lnTo>
                <a:lnTo>
                  <a:pt x="11061" y="1409"/>
                </a:lnTo>
                <a:lnTo>
                  <a:pt x="9029" y="2184"/>
                </a:lnTo>
                <a:lnTo>
                  <a:pt x="7162" y="3429"/>
                </a:lnTo>
                <a:lnTo>
                  <a:pt x="4356" y="6553"/>
                </a:lnTo>
                <a:lnTo>
                  <a:pt x="3276" y="8420"/>
                </a:lnTo>
                <a:lnTo>
                  <a:pt x="2641" y="10591"/>
                </a:lnTo>
                <a:lnTo>
                  <a:pt x="1866" y="12776"/>
                </a:lnTo>
                <a:lnTo>
                  <a:pt x="1397" y="15265"/>
                </a:lnTo>
                <a:lnTo>
                  <a:pt x="1244" y="17919"/>
                </a:lnTo>
                <a:lnTo>
                  <a:pt x="7950" y="17919"/>
                </a:lnTo>
                <a:lnTo>
                  <a:pt x="7950" y="16205"/>
                </a:lnTo>
                <a:lnTo>
                  <a:pt x="8102" y="14808"/>
                </a:lnTo>
                <a:lnTo>
                  <a:pt x="8572" y="13246"/>
                </a:lnTo>
                <a:lnTo>
                  <a:pt x="8877" y="11849"/>
                </a:lnTo>
                <a:lnTo>
                  <a:pt x="9652" y="10591"/>
                </a:lnTo>
                <a:lnTo>
                  <a:pt x="16510" y="5918"/>
                </a:lnTo>
                <a:lnTo>
                  <a:pt x="21183" y="5918"/>
                </a:lnTo>
                <a:lnTo>
                  <a:pt x="23520" y="6553"/>
                </a:lnTo>
                <a:lnTo>
                  <a:pt x="25387" y="8102"/>
                </a:lnTo>
                <a:lnTo>
                  <a:pt x="27266" y="9512"/>
                </a:lnTo>
                <a:lnTo>
                  <a:pt x="28194" y="11849"/>
                </a:lnTo>
                <a:lnTo>
                  <a:pt x="28194" y="16205"/>
                </a:lnTo>
                <a:lnTo>
                  <a:pt x="27889" y="17449"/>
                </a:lnTo>
                <a:lnTo>
                  <a:pt x="27266" y="18694"/>
                </a:lnTo>
                <a:lnTo>
                  <a:pt x="26797" y="19786"/>
                </a:lnTo>
                <a:lnTo>
                  <a:pt x="18999" y="23837"/>
                </a:lnTo>
                <a:lnTo>
                  <a:pt x="15417" y="23837"/>
                </a:lnTo>
                <a:lnTo>
                  <a:pt x="14947" y="23837"/>
                </a:lnTo>
                <a:lnTo>
                  <a:pt x="14795" y="23685"/>
                </a:lnTo>
                <a:lnTo>
                  <a:pt x="14795" y="29286"/>
                </a:lnTo>
                <a:lnTo>
                  <a:pt x="16040" y="29133"/>
                </a:lnTo>
                <a:lnTo>
                  <a:pt x="20408" y="29133"/>
                </a:lnTo>
                <a:lnTo>
                  <a:pt x="29591" y="35217"/>
                </a:lnTo>
                <a:lnTo>
                  <a:pt x="30226" y="36461"/>
                </a:lnTo>
                <a:lnTo>
                  <a:pt x="30530" y="38011"/>
                </a:lnTo>
                <a:lnTo>
                  <a:pt x="30530" y="41440"/>
                </a:lnTo>
                <a:lnTo>
                  <a:pt x="26949" y="47523"/>
                </a:lnTo>
                <a:lnTo>
                  <a:pt x="25857" y="48450"/>
                </a:lnTo>
                <a:lnTo>
                  <a:pt x="24612" y="49237"/>
                </a:lnTo>
                <a:lnTo>
                  <a:pt x="23050" y="49695"/>
                </a:lnTo>
                <a:lnTo>
                  <a:pt x="21653" y="50165"/>
                </a:lnTo>
                <a:lnTo>
                  <a:pt x="20091" y="50482"/>
                </a:lnTo>
                <a:lnTo>
                  <a:pt x="14643" y="50482"/>
                </a:lnTo>
                <a:lnTo>
                  <a:pt x="6692" y="38328"/>
                </a:lnTo>
                <a:lnTo>
                  <a:pt x="152" y="38328"/>
                </a:lnTo>
                <a:lnTo>
                  <a:pt x="0" y="41135"/>
                </a:lnTo>
                <a:lnTo>
                  <a:pt x="469" y="43624"/>
                </a:lnTo>
                <a:lnTo>
                  <a:pt x="1397" y="45961"/>
                </a:lnTo>
                <a:lnTo>
                  <a:pt x="2184" y="48145"/>
                </a:lnTo>
                <a:lnTo>
                  <a:pt x="10909" y="54991"/>
                </a:lnTo>
                <a:lnTo>
                  <a:pt x="13081" y="55778"/>
                </a:lnTo>
                <a:lnTo>
                  <a:pt x="15735" y="56248"/>
                </a:lnTo>
                <a:lnTo>
                  <a:pt x="21031" y="56248"/>
                </a:lnTo>
                <a:lnTo>
                  <a:pt x="37541" y="42227"/>
                </a:lnTo>
                <a:lnTo>
                  <a:pt x="37541" y="36144"/>
                </a:lnTo>
                <a:close/>
              </a:path>
              <a:path w="81914" h="56514">
                <a:moveTo>
                  <a:pt x="81318" y="36614"/>
                </a:moveTo>
                <a:lnTo>
                  <a:pt x="73837" y="36614"/>
                </a:lnTo>
                <a:lnTo>
                  <a:pt x="73837" y="9512"/>
                </a:lnTo>
                <a:lnTo>
                  <a:pt x="73837" y="0"/>
                </a:lnTo>
                <a:lnTo>
                  <a:pt x="68541" y="0"/>
                </a:lnTo>
                <a:lnTo>
                  <a:pt x="67602" y="1346"/>
                </a:lnTo>
                <a:lnTo>
                  <a:pt x="67602" y="9512"/>
                </a:lnTo>
                <a:lnTo>
                  <a:pt x="67602" y="36614"/>
                </a:lnTo>
                <a:lnTo>
                  <a:pt x="49072" y="36614"/>
                </a:lnTo>
                <a:lnTo>
                  <a:pt x="67449" y="9512"/>
                </a:lnTo>
                <a:lnTo>
                  <a:pt x="67602" y="9512"/>
                </a:lnTo>
                <a:lnTo>
                  <a:pt x="67602" y="1346"/>
                </a:lnTo>
                <a:lnTo>
                  <a:pt x="43307" y="35991"/>
                </a:lnTo>
                <a:lnTo>
                  <a:pt x="43307" y="42379"/>
                </a:lnTo>
                <a:lnTo>
                  <a:pt x="67602" y="42379"/>
                </a:lnTo>
                <a:lnTo>
                  <a:pt x="67602" y="55308"/>
                </a:lnTo>
                <a:lnTo>
                  <a:pt x="73837" y="55308"/>
                </a:lnTo>
                <a:lnTo>
                  <a:pt x="73837" y="42379"/>
                </a:lnTo>
                <a:lnTo>
                  <a:pt x="81318" y="42379"/>
                </a:lnTo>
                <a:lnTo>
                  <a:pt x="81318" y="366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5653938" y="3202927"/>
            <a:ext cx="69215" cy="55880"/>
          </a:xfrm>
          <a:custGeom>
            <a:avLst/>
            <a:gdLst/>
            <a:ahLst/>
            <a:cxnLst/>
            <a:rect l="l" t="t" r="r" b="b"/>
            <a:pathLst>
              <a:path w="69214" h="55879">
                <a:moveTo>
                  <a:pt x="38011" y="36449"/>
                </a:moveTo>
                <a:lnTo>
                  <a:pt x="30530" y="36449"/>
                </a:lnTo>
                <a:lnTo>
                  <a:pt x="30530" y="9347"/>
                </a:lnTo>
                <a:lnTo>
                  <a:pt x="30530" y="0"/>
                </a:lnTo>
                <a:lnTo>
                  <a:pt x="25082" y="0"/>
                </a:lnTo>
                <a:lnTo>
                  <a:pt x="24142" y="1358"/>
                </a:lnTo>
                <a:lnTo>
                  <a:pt x="24142" y="9347"/>
                </a:lnTo>
                <a:lnTo>
                  <a:pt x="24142" y="36449"/>
                </a:lnTo>
                <a:lnTo>
                  <a:pt x="5613" y="36449"/>
                </a:lnTo>
                <a:lnTo>
                  <a:pt x="23990" y="9347"/>
                </a:lnTo>
                <a:lnTo>
                  <a:pt x="24142" y="9347"/>
                </a:lnTo>
                <a:lnTo>
                  <a:pt x="24142" y="1358"/>
                </a:lnTo>
                <a:lnTo>
                  <a:pt x="0" y="35979"/>
                </a:lnTo>
                <a:lnTo>
                  <a:pt x="0" y="42367"/>
                </a:lnTo>
                <a:lnTo>
                  <a:pt x="24142" y="42367"/>
                </a:lnTo>
                <a:lnTo>
                  <a:pt x="24142" y="55295"/>
                </a:lnTo>
                <a:lnTo>
                  <a:pt x="30530" y="55295"/>
                </a:lnTo>
                <a:lnTo>
                  <a:pt x="30530" y="42367"/>
                </a:lnTo>
                <a:lnTo>
                  <a:pt x="38011" y="42367"/>
                </a:lnTo>
                <a:lnTo>
                  <a:pt x="38011" y="36449"/>
                </a:lnTo>
                <a:close/>
              </a:path>
              <a:path w="69214" h="55879">
                <a:moveTo>
                  <a:pt x="69011" y="0"/>
                </a:moveTo>
                <a:lnTo>
                  <a:pt x="63868" y="0"/>
                </a:lnTo>
                <a:lnTo>
                  <a:pt x="63398" y="2019"/>
                </a:lnTo>
                <a:lnTo>
                  <a:pt x="62776" y="3733"/>
                </a:lnTo>
                <a:lnTo>
                  <a:pt x="53428" y="9804"/>
                </a:lnTo>
                <a:lnTo>
                  <a:pt x="51562" y="10121"/>
                </a:lnTo>
                <a:lnTo>
                  <a:pt x="49847" y="10274"/>
                </a:lnTo>
                <a:lnTo>
                  <a:pt x="47980" y="10274"/>
                </a:lnTo>
                <a:lnTo>
                  <a:pt x="47980" y="15570"/>
                </a:lnTo>
                <a:lnTo>
                  <a:pt x="62306" y="15570"/>
                </a:lnTo>
                <a:lnTo>
                  <a:pt x="62306" y="55295"/>
                </a:lnTo>
                <a:lnTo>
                  <a:pt x="69011" y="55295"/>
                </a:lnTo>
                <a:lnTo>
                  <a:pt x="690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653938" y="3353727"/>
            <a:ext cx="80010" cy="55880"/>
          </a:xfrm>
          <a:custGeom>
            <a:avLst/>
            <a:gdLst/>
            <a:ahLst/>
            <a:cxnLst/>
            <a:rect l="l" t="t" r="r" b="b"/>
            <a:pathLst>
              <a:path w="80010" h="55879">
                <a:moveTo>
                  <a:pt x="38011" y="36601"/>
                </a:moveTo>
                <a:lnTo>
                  <a:pt x="30530" y="36601"/>
                </a:lnTo>
                <a:lnTo>
                  <a:pt x="30530" y="9499"/>
                </a:lnTo>
                <a:lnTo>
                  <a:pt x="30530" y="0"/>
                </a:lnTo>
                <a:lnTo>
                  <a:pt x="25082" y="0"/>
                </a:lnTo>
                <a:lnTo>
                  <a:pt x="24142" y="1358"/>
                </a:lnTo>
                <a:lnTo>
                  <a:pt x="24142" y="9499"/>
                </a:lnTo>
                <a:lnTo>
                  <a:pt x="24142" y="36601"/>
                </a:lnTo>
                <a:lnTo>
                  <a:pt x="5613" y="36601"/>
                </a:lnTo>
                <a:lnTo>
                  <a:pt x="23990" y="9499"/>
                </a:lnTo>
                <a:lnTo>
                  <a:pt x="24142" y="9499"/>
                </a:lnTo>
                <a:lnTo>
                  <a:pt x="24142" y="1358"/>
                </a:lnTo>
                <a:lnTo>
                  <a:pt x="0" y="35979"/>
                </a:lnTo>
                <a:lnTo>
                  <a:pt x="0" y="42367"/>
                </a:lnTo>
                <a:lnTo>
                  <a:pt x="24142" y="42367"/>
                </a:lnTo>
                <a:lnTo>
                  <a:pt x="24142" y="55460"/>
                </a:lnTo>
                <a:lnTo>
                  <a:pt x="30530" y="55460"/>
                </a:lnTo>
                <a:lnTo>
                  <a:pt x="30530" y="42367"/>
                </a:lnTo>
                <a:lnTo>
                  <a:pt x="38011" y="42367"/>
                </a:lnTo>
                <a:lnTo>
                  <a:pt x="38011" y="36601"/>
                </a:lnTo>
                <a:close/>
              </a:path>
              <a:path w="80010" h="55879">
                <a:moveTo>
                  <a:pt x="79756" y="13398"/>
                </a:moveTo>
                <a:lnTo>
                  <a:pt x="79286" y="11061"/>
                </a:lnTo>
                <a:lnTo>
                  <a:pt x="78359" y="9182"/>
                </a:lnTo>
                <a:lnTo>
                  <a:pt x="77419" y="7162"/>
                </a:lnTo>
                <a:lnTo>
                  <a:pt x="69164" y="1092"/>
                </a:lnTo>
                <a:lnTo>
                  <a:pt x="67144" y="304"/>
                </a:lnTo>
                <a:lnTo>
                  <a:pt x="64808" y="0"/>
                </a:lnTo>
                <a:lnTo>
                  <a:pt x="59512" y="0"/>
                </a:lnTo>
                <a:lnTo>
                  <a:pt x="56857" y="469"/>
                </a:lnTo>
                <a:lnTo>
                  <a:pt x="54521" y="1549"/>
                </a:lnTo>
                <a:lnTo>
                  <a:pt x="52336" y="2489"/>
                </a:lnTo>
                <a:lnTo>
                  <a:pt x="50317" y="3886"/>
                </a:lnTo>
                <a:lnTo>
                  <a:pt x="48920" y="5600"/>
                </a:lnTo>
                <a:lnTo>
                  <a:pt x="47358" y="7480"/>
                </a:lnTo>
                <a:lnTo>
                  <a:pt x="46113" y="9499"/>
                </a:lnTo>
                <a:lnTo>
                  <a:pt x="45491" y="11836"/>
                </a:lnTo>
                <a:lnTo>
                  <a:pt x="44704" y="14325"/>
                </a:lnTo>
                <a:lnTo>
                  <a:pt x="44399" y="16827"/>
                </a:lnTo>
                <a:lnTo>
                  <a:pt x="44551" y="19621"/>
                </a:lnTo>
                <a:lnTo>
                  <a:pt x="51257" y="19621"/>
                </a:lnTo>
                <a:lnTo>
                  <a:pt x="51092" y="18072"/>
                </a:lnTo>
                <a:lnTo>
                  <a:pt x="51714" y="14643"/>
                </a:lnTo>
                <a:lnTo>
                  <a:pt x="59969" y="5918"/>
                </a:lnTo>
                <a:lnTo>
                  <a:pt x="63398" y="5918"/>
                </a:lnTo>
                <a:lnTo>
                  <a:pt x="69634" y="8724"/>
                </a:lnTo>
                <a:lnTo>
                  <a:pt x="70573" y="9499"/>
                </a:lnTo>
                <a:lnTo>
                  <a:pt x="71348" y="10591"/>
                </a:lnTo>
                <a:lnTo>
                  <a:pt x="71818" y="11836"/>
                </a:lnTo>
                <a:lnTo>
                  <a:pt x="72440" y="13081"/>
                </a:lnTo>
                <a:lnTo>
                  <a:pt x="72745" y="14490"/>
                </a:lnTo>
                <a:lnTo>
                  <a:pt x="72745" y="17907"/>
                </a:lnTo>
                <a:lnTo>
                  <a:pt x="69164" y="25082"/>
                </a:lnTo>
                <a:lnTo>
                  <a:pt x="68072" y="26327"/>
                </a:lnTo>
                <a:lnTo>
                  <a:pt x="66522" y="27571"/>
                </a:lnTo>
                <a:lnTo>
                  <a:pt x="64643" y="28663"/>
                </a:lnTo>
                <a:lnTo>
                  <a:pt x="62928" y="29908"/>
                </a:lnTo>
                <a:lnTo>
                  <a:pt x="60909" y="31305"/>
                </a:lnTo>
                <a:lnTo>
                  <a:pt x="58572" y="32715"/>
                </a:lnTo>
                <a:lnTo>
                  <a:pt x="56553" y="33959"/>
                </a:lnTo>
                <a:lnTo>
                  <a:pt x="54838" y="35052"/>
                </a:lnTo>
                <a:lnTo>
                  <a:pt x="52959" y="36449"/>
                </a:lnTo>
                <a:lnTo>
                  <a:pt x="51257" y="37693"/>
                </a:lnTo>
                <a:lnTo>
                  <a:pt x="49695" y="39255"/>
                </a:lnTo>
                <a:lnTo>
                  <a:pt x="46888" y="42684"/>
                </a:lnTo>
                <a:lnTo>
                  <a:pt x="45643" y="44704"/>
                </a:lnTo>
                <a:lnTo>
                  <a:pt x="44869" y="47040"/>
                </a:lnTo>
                <a:lnTo>
                  <a:pt x="43929" y="49377"/>
                </a:lnTo>
                <a:lnTo>
                  <a:pt x="43307" y="52184"/>
                </a:lnTo>
                <a:lnTo>
                  <a:pt x="42989" y="55460"/>
                </a:lnTo>
                <a:lnTo>
                  <a:pt x="79133" y="55460"/>
                </a:lnTo>
                <a:lnTo>
                  <a:pt x="79133" y="49542"/>
                </a:lnTo>
                <a:lnTo>
                  <a:pt x="50787" y="49542"/>
                </a:lnTo>
                <a:lnTo>
                  <a:pt x="51092" y="47828"/>
                </a:lnTo>
                <a:lnTo>
                  <a:pt x="51714" y="46266"/>
                </a:lnTo>
                <a:lnTo>
                  <a:pt x="52806" y="44869"/>
                </a:lnTo>
                <a:lnTo>
                  <a:pt x="53746" y="43611"/>
                </a:lnTo>
                <a:lnTo>
                  <a:pt x="54991" y="42367"/>
                </a:lnTo>
                <a:lnTo>
                  <a:pt x="56388" y="41275"/>
                </a:lnTo>
                <a:lnTo>
                  <a:pt x="57797" y="40030"/>
                </a:lnTo>
                <a:lnTo>
                  <a:pt x="59347" y="38938"/>
                </a:lnTo>
                <a:lnTo>
                  <a:pt x="61061" y="38011"/>
                </a:lnTo>
                <a:lnTo>
                  <a:pt x="62776" y="36918"/>
                </a:lnTo>
                <a:lnTo>
                  <a:pt x="71348" y="31470"/>
                </a:lnTo>
                <a:lnTo>
                  <a:pt x="72910" y="30378"/>
                </a:lnTo>
                <a:lnTo>
                  <a:pt x="74307" y="28968"/>
                </a:lnTo>
                <a:lnTo>
                  <a:pt x="75552" y="27419"/>
                </a:lnTo>
                <a:lnTo>
                  <a:pt x="76796" y="26009"/>
                </a:lnTo>
                <a:lnTo>
                  <a:pt x="77889" y="24295"/>
                </a:lnTo>
                <a:lnTo>
                  <a:pt x="78663" y="22428"/>
                </a:lnTo>
                <a:lnTo>
                  <a:pt x="79286" y="20561"/>
                </a:lnTo>
                <a:lnTo>
                  <a:pt x="79756" y="18376"/>
                </a:lnTo>
                <a:lnTo>
                  <a:pt x="79756" y="133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5653938" y="3504679"/>
            <a:ext cx="81915" cy="55880"/>
          </a:xfrm>
          <a:custGeom>
            <a:avLst/>
            <a:gdLst/>
            <a:ahLst/>
            <a:cxnLst/>
            <a:rect l="l" t="t" r="r" b="b"/>
            <a:pathLst>
              <a:path w="81914" h="55879">
                <a:moveTo>
                  <a:pt x="38011" y="36614"/>
                </a:moveTo>
                <a:lnTo>
                  <a:pt x="30530" y="36614"/>
                </a:lnTo>
                <a:lnTo>
                  <a:pt x="30530" y="9499"/>
                </a:lnTo>
                <a:lnTo>
                  <a:pt x="30530" y="0"/>
                </a:lnTo>
                <a:lnTo>
                  <a:pt x="25082" y="0"/>
                </a:lnTo>
                <a:lnTo>
                  <a:pt x="24142" y="1358"/>
                </a:lnTo>
                <a:lnTo>
                  <a:pt x="24142" y="9499"/>
                </a:lnTo>
                <a:lnTo>
                  <a:pt x="24142" y="36614"/>
                </a:lnTo>
                <a:lnTo>
                  <a:pt x="5613" y="36614"/>
                </a:lnTo>
                <a:lnTo>
                  <a:pt x="23990" y="9499"/>
                </a:lnTo>
                <a:lnTo>
                  <a:pt x="24142" y="9499"/>
                </a:lnTo>
                <a:lnTo>
                  <a:pt x="24142" y="1358"/>
                </a:lnTo>
                <a:lnTo>
                  <a:pt x="0" y="35991"/>
                </a:lnTo>
                <a:lnTo>
                  <a:pt x="0" y="42379"/>
                </a:lnTo>
                <a:lnTo>
                  <a:pt x="24142" y="42379"/>
                </a:lnTo>
                <a:lnTo>
                  <a:pt x="24142" y="55308"/>
                </a:lnTo>
                <a:lnTo>
                  <a:pt x="30530" y="55308"/>
                </a:lnTo>
                <a:lnTo>
                  <a:pt x="30530" y="42379"/>
                </a:lnTo>
                <a:lnTo>
                  <a:pt x="38011" y="42379"/>
                </a:lnTo>
                <a:lnTo>
                  <a:pt x="38011" y="36614"/>
                </a:lnTo>
                <a:close/>
              </a:path>
              <a:path w="81914" h="55879">
                <a:moveTo>
                  <a:pt x="81318" y="36614"/>
                </a:moveTo>
                <a:lnTo>
                  <a:pt x="73837" y="36614"/>
                </a:lnTo>
                <a:lnTo>
                  <a:pt x="73837" y="9499"/>
                </a:lnTo>
                <a:lnTo>
                  <a:pt x="73837" y="0"/>
                </a:lnTo>
                <a:lnTo>
                  <a:pt x="68541" y="0"/>
                </a:lnTo>
                <a:lnTo>
                  <a:pt x="67602" y="1346"/>
                </a:lnTo>
                <a:lnTo>
                  <a:pt x="67602" y="9499"/>
                </a:lnTo>
                <a:lnTo>
                  <a:pt x="67602" y="36614"/>
                </a:lnTo>
                <a:lnTo>
                  <a:pt x="49072" y="36614"/>
                </a:lnTo>
                <a:lnTo>
                  <a:pt x="67449" y="9499"/>
                </a:lnTo>
                <a:lnTo>
                  <a:pt x="67602" y="9499"/>
                </a:lnTo>
                <a:lnTo>
                  <a:pt x="67602" y="1346"/>
                </a:lnTo>
                <a:lnTo>
                  <a:pt x="43307" y="35991"/>
                </a:lnTo>
                <a:lnTo>
                  <a:pt x="43307" y="42379"/>
                </a:lnTo>
                <a:lnTo>
                  <a:pt x="67602" y="42379"/>
                </a:lnTo>
                <a:lnTo>
                  <a:pt x="67602" y="55308"/>
                </a:lnTo>
                <a:lnTo>
                  <a:pt x="73837" y="55308"/>
                </a:lnTo>
                <a:lnTo>
                  <a:pt x="73837" y="42379"/>
                </a:lnTo>
                <a:lnTo>
                  <a:pt x="81318" y="42379"/>
                </a:lnTo>
                <a:lnTo>
                  <a:pt x="81318" y="366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5653938" y="3655644"/>
            <a:ext cx="81280" cy="55880"/>
          </a:xfrm>
          <a:custGeom>
            <a:avLst/>
            <a:gdLst/>
            <a:ahLst/>
            <a:cxnLst/>
            <a:rect l="l" t="t" r="r" b="b"/>
            <a:pathLst>
              <a:path w="81279" h="55879">
                <a:moveTo>
                  <a:pt x="38011" y="36601"/>
                </a:moveTo>
                <a:lnTo>
                  <a:pt x="30530" y="36601"/>
                </a:lnTo>
                <a:lnTo>
                  <a:pt x="30530" y="9499"/>
                </a:lnTo>
                <a:lnTo>
                  <a:pt x="30530" y="0"/>
                </a:lnTo>
                <a:lnTo>
                  <a:pt x="25082" y="0"/>
                </a:lnTo>
                <a:lnTo>
                  <a:pt x="24142" y="1358"/>
                </a:lnTo>
                <a:lnTo>
                  <a:pt x="24142" y="9499"/>
                </a:lnTo>
                <a:lnTo>
                  <a:pt x="24142" y="36601"/>
                </a:lnTo>
                <a:lnTo>
                  <a:pt x="5613" y="36601"/>
                </a:lnTo>
                <a:lnTo>
                  <a:pt x="23990" y="9499"/>
                </a:lnTo>
                <a:lnTo>
                  <a:pt x="24142" y="9499"/>
                </a:lnTo>
                <a:lnTo>
                  <a:pt x="24142" y="1358"/>
                </a:lnTo>
                <a:lnTo>
                  <a:pt x="0" y="35979"/>
                </a:lnTo>
                <a:lnTo>
                  <a:pt x="0" y="42367"/>
                </a:lnTo>
                <a:lnTo>
                  <a:pt x="24142" y="42367"/>
                </a:lnTo>
                <a:lnTo>
                  <a:pt x="24142" y="55295"/>
                </a:lnTo>
                <a:lnTo>
                  <a:pt x="30530" y="55295"/>
                </a:lnTo>
                <a:lnTo>
                  <a:pt x="30530" y="42367"/>
                </a:lnTo>
                <a:lnTo>
                  <a:pt x="38011" y="42367"/>
                </a:lnTo>
                <a:lnTo>
                  <a:pt x="38011" y="36601"/>
                </a:lnTo>
                <a:close/>
              </a:path>
              <a:path w="81279" h="55879">
                <a:moveTo>
                  <a:pt x="80848" y="927"/>
                </a:moveTo>
                <a:lnTo>
                  <a:pt x="45021" y="927"/>
                </a:lnTo>
                <a:lnTo>
                  <a:pt x="45021" y="7162"/>
                </a:lnTo>
                <a:lnTo>
                  <a:pt x="74155" y="7162"/>
                </a:lnTo>
                <a:lnTo>
                  <a:pt x="71196" y="10274"/>
                </a:lnTo>
                <a:lnTo>
                  <a:pt x="68541" y="13550"/>
                </a:lnTo>
                <a:lnTo>
                  <a:pt x="66052" y="17284"/>
                </a:lnTo>
                <a:lnTo>
                  <a:pt x="63398" y="20866"/>
                </a:lnTo>
                <a:lnTo>
                  <a:pt x="52184" y="55295"/>
                </a:lnTo>
                <a:lnTo>
                  <a:pt x="59664" y="55295"/>
                </a:lnTo>
                <a:lnTo>
                  <a:pt x="59817" y="51092"/>
                </a:lnTo>
                <a:lnTo>
                  <a:pt x="60591" y="46570"/>
                </a:lnTo>
                <a:lnTo>
                  <a:pt x="61849" y="42049"/>
                </a:lnTo>
                <a:lnTo>
                  <a:pt x="62928" y="37388"/>
                </a:lnTo>
                <a:lnTo>
                  <a:pt x="64490" y="32867"/>
                </a:lnTo>
                <a:lnTo>
                  <a:pt x="66522" y="28663"/>
                </a:lnTo>
                <a:lnTo>
                  <a:pt x="68389" y="24295"/>
                </a:lnTo>
                <a:lnTo>
                  <a:pt x="70573" y="20243"/>
                </a:lnTo>
                <a:lnTo>
                  <a:pt x="73063" y="16510"/>
                </a:lnTo>
                <a:lnTo>
                  <a:pt x="75399" y="12611"/>
                </a:lnTo>
                <a:lnTo>
                  <a:pt x="78041" y="9334"/>
                </a:lnTo>
                <a:lnTo>
                  <a:pt x="80848" y="6692"/>
                </a:lnTo>
                <a:lnTo>
                  <a:pt x="80848" y="9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5653938" y="3806596"/>
            <a:ext cx="81280" cy="56515"/>
          </a:xfrm>
          <a:custGeom>
            <a:avLst/>
            <a:gdLst/>
            <a:ahLst/>
            <a:cxnLst/>
            <a:rect l="l" t="t" r="r" b="b"/>
            <a:pathLst>
              <a:path w="81279" h="56514">
                <a:moveTo>
                  <a:pt x="38011" y="36449"/>
                </a:moveTo>
                <a:lnTo>
                  <a:pt x="30530" y="36449"/>
                </a:lnTo>
                <a:lnTo>
                  <a:pt x="30530" y="9347"/>
                </a:lnTo>
                <a:lnTo>
                  <a:pt x="30530" y="0"/>
                </a:lnTo>
                <a:lnTo>
                  <a:pt x="25082" y="0"/>
                </a:lnTo>
                <a:lnTo>
                  <a:pt x="24142" y="1358"/>
                </a:lnTo>
                <a:lnTo>
                  <a:pt x="24142" y="9347"/>
                </a:lnTo>
                <a:lnTo>
                  <a:pt x="24142" y="36449"/>
                </a:lnTo>
                <a:lnTo>
                  <a:pt x="5613" y="36449"/>
                </a:lnTo>
                <a:lnTo>
                  <a:pt x="23990" y="9347"/>
                </a:lnTo>
                <a:lnTo>
                  <a:pt x="24142" y="9347"/>
                </a:lnTo>
                <a:lnTo>
                  <a:pt x="24142" y="1358"/>
                </a:lnTo>
                <a:lnTo>
                  <a:pt x="0" y="35991"/>
                </a:lnTo>
                <a:lnTo>
                  <a:pt x="0" y="42367"/>
                </a:lnTo>
                <a:lnTo>
                  <a:pt x="24142" y="42367"/>
                </a:lnTo>
                <a:lnTo>
                  <a:pt x="24142" y="55308"/>
                </a:lnTo>
                <a:lnTo>
                  <a:pt x="30530" y="55308"/>
                </a:lnTo>
                <a:lnTo>
                  <a:pt x="30530" y="42367"/>
                </a:lnTo>
                <a:lnTo>
                  <a:pt x="38011" y="42367"/>
                </a:lnTo>
                <a:lnTo>
                  <a:pt x="38011" y="36449"/>
                </a:lnTo>
                <a:close/>
              </a:path>
              <a:path w="81279" h="56514">
                <a:moveTo>
                  <a:pt x="81000" y="28816"/>
                </a:moveTo>
                <a:lnTo>
                  <a:pt x="80886" y="20091"/>
                </a:lnTo>
                <a:lnTo>
                  <a:pt x="80568" y="17132"/>
                </a:lnTo>
                <a:lnTo>
                  <a:pt x="80492" y="16662"/>
                </a:lnTo>
                <a:lnTo>
                  <a:pt x="79502" y="13550"/>
                </a:lnTo>
                <a:lnTo>
                  <a:pt x="78511" y="9969"/>
                </a:lnTo>
                <a:lnTo>
                  <a:pt x="77114" y="7315"/>
                </a:lnTo>
                <a:lnTo>
                  <a:pt x="75793" y="5765"/>
                </a:lnTo>
                <a:lnTo>
                  <a:pt x="75399" y="5295"/>
                </a:lnTo>
                <a:lnTo>
                  <a:pt x="73685" y="3429"/>
                </a:lnTo>
                <a:lnTo>
                  <a:pt x="73063" y="3009"/>
                </a:lnTo>
                <a:lnTo>
                  <a:pt x="73063" y="16662"/>
                </a:lnTo>
                <a:lnTo>
                  <a:pt x="72948" y="21183"/>
                </a:lnTo>
                <a:lnTo>
                  <a:pt x="72910" y="21653"/>
                </a:lnTo>
                <a:lnTo>
                  <a:pt x="72275" y="23050"/>
                </a:lnTo>
                <a:lnTo>
                  <a:pt x="71818" y="24612"/>
                </a:lnTo>
                <a:lnTo>
                  <a:pt x="71031" y="25857"/>
                </a:lnTo>
                <a:lnTo>
                  <a:pt x="69011" y="28194"/>
                </a:lnTo>
                <a:lnTo>
                  <a:pt x="67919" y="28968"/>
                </a:lnTo>
                <a:lnTo>
                  <a:pt x="66522" y="29603"/>
                </a:lnTo>
                <a:lnTo>
                  <a:pt x="65112" y="30378"/>
                </a:lnTo>
                <a:lnTo>
                  <a:pt x="63398" y="30683"/>
                </a:lnTo>
                <a:lnTo>
                  <a:pt x="60134" y="30683"/>
                </a:lnTo>
                <a:lnTo>
                  <a:pt x="58724" y="30378"/>
                </a:lnTo>
                <a:lnTo>
                  <a:pt x="57327" y="29603"/>
                </a:lnTo>
                <a:lnTo>
                  <a:pt x="56083" y="28968"/>
                </a:lnTo>
                <a:lnTo>
                  <a:pt x="54838" y="28194"/>
                </a:lnTo>
                <a:lnTo>
                  <a:pt x="52959" y="26009"/>
                </a:lnTo>
                <a:lnTo>
                  <a:pt x="52184" y="24765"/>
                </a:lnTo>
                <a:lnTo>
                  <a:pt x="51714" y="23368"/>
                </a:lnTo>
                <a:lnTo>
                  <a:pt x="51092" y="21958"/>
                </a:lnTo>
                <a:lnTo>
                  <a:pt x="50939" y="21183"/>
                </a:lnTo>
                <a:lnTo>
                  <a:pt x="50876" y="16662"/>
                </a:lnTo>
                <a:lnTo>
                  <a:pt x="51409" y="14020"/>
                </a:lnTo>
                <a:lnTo>
                  <a:pt x="59664" y="5765"/>
                </a:lnTo>
                <a:lnTo>
                  <a:pt x="63563" y="5765"/>
                </a:lnTo>
                <a:lnTo>
                  <a:pt x="65265" y="6070"/>
                </a:lnTo>
                <a:lnTo>
                  <a:pt x="66675" y="6858"/>
                </a:lnTo>
                <a:lnTo>
                  <a:pt x="68072" y="7480"/>
                </a:lnTo>
                <a:lnTo>
                  <a:pt x="73063" y="16662"/>
                </a:lnTo>
                <a:lnTo>
                  <a:pt x="73063" y="3009"/>
                </a:lnTo>
                <a:lnTo>
                  <a:pt x="71653" y="2019"/>
                </a:lnTo>
                <a:lnTo>
                  <a:pt x="69316" y="1092"/>
                </a:lnTo>
                <a:lnTo>
                  <a:pt x="67144" y="304"/>
                </a:lnTo>
                <a:lnTo>
                  <a:pt x="64490" y="0"/>
                </a:lnTo>
                <a:lnTo>
                  <a:pt x="59347" y="0"/>
                </a:lnTo>
                <a:lnTo>
                  <a:pt x="48920" y="4978"/>
                </a:lnTo>
                <a:lnTo>
                  <a:pt x="47205" y="6540"/>
                </a:lnTo>
                <a:lnTo>
                  <a:pt x="45948" y="8407"/>
                </a:lnTo>
                <a:lnTo>
                  <a:pt x="45173" y="10591"/>
                </a:lnTo>
                <a:lnTo>
                  <a:pt x="44246" y="12928"/>
                </a:lnTo>
                <a:lnTo>
                  <a:pt x="43802" y="15113"/>
                </a:lnTo>
                <a:lnTo>
                  <a:pt x="43865" y="21183"/>
                </a:lnTo>
                <a:lnTo>
                  <a:pt x="44208" y="23050"/>
                </a:lnTo>
                <a:lnTo>
                  <a:pt x="44297" y="23368"/>
                </a:lnTo>
                <a:lnTo>
                  <a:pt x="45021" y="25552"/>
                </a:lnTo>
                <a:lnTo>
                  <a:pt x="45643" y="27724"/>
                </a:lnTo>
                <a:lnTo>
                  <a:pt x="46888" y="29756"/>
                </a:lnTo>
                <a:lnTo>
                  <a:pt x="49847" y="33020"/>
                </a:lnTo>
                <a:lnTo>
                  <a:pt x="51562" y="34277"/>
                </a:lnTo>
                <a:lnTo>
                  <a:pt x="53746" y="35052"/>
                </a:lnTo>
                <a:lnTo>
                  <a:pt x="55918" y="35979"/>
                </a:lnTo>
                <a:lnTo>
                  <a:pt x="58420" y="36449"/>
                </a:lnTo>
                <a:lnTo>
                  <a:pt x="64020" y="36449"/>
                </a:lnTo>
                <a:lnTo>
                  <a:pt x="73152" y="30683"/>
                </a:lnTo>
                <a:lnTo>
                  <a:pt x="74155" y="28816"/>
                </a:lnTo>
                <a:lnTo>
                  <a:pt x="70878" y="45021"/>
                </a:lnTo>
                <a:lnTo>
                  <a:pt x="68859" y="48602"/>
                </a:lnTo>
                <a:lnTo>
                  <a:pt x="65900" y="50317"/>
                </a:lnTo>
                <a:lnTo>
                  <a:pt x="59042" y="50317"/>
                </a:lnTo>
                <a:lnTo>
                  <a:pt x="56857" y="49695"/>
                </a:lnTo>
                <a:lnTo>
                  <a:pt x="54838" y="48133"/>
                </a:lnTo>
                <a:lnTo>
                  <a:pt x="52959" y="46736"/>
                </a:lnTo>
                <a:lnTo>
                  <a:pt x="51879" y="44704"/>
                </a:lnTo>
                <a:lnTo>
                  <a:pt x="51562" y="41910"/>
                </a:lnTo>
                <a:lnTo>
                  <a:pt x="45021" y="41910"/>
                </a:lnTo>
                <a:lnTo>
                  <a:pt x="57175" y="56083"/>
                </a:lnTo>
                <a:lnTo>
                  <a:pt x="68541" y="56083"/>
                </a:lnTo>
                <a:lnTo>
                  <a:pt x="73367" y="53594"/>
                </a:lnTo>
                <a:lnTo>
                  <a:pt x="75349" y="50317"/>
                </a:lnTo>
                <a:lnTo>
                  <a:pt x="76390" y="48602"/>
                </a:lnTo>
                <a:lnTo>
                  <a:pt x="79451" y="43307"/>
                </a:lnTo>
                <a:lnTo>
                  <a:pt x="80911" y="36449"/>
                </a:lnTo>
                <a:lnTo>
                  <a:pt x="81000" y="28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654408" y="3957548"/>
            <a:ext cx="81280" cy="56515"/>
          </a:xfrm>
          <a:custGeom>
            <a:avLst/>
            <a:gdLst/>
            <a:ahLst/>
            <a:cxnLst/>
            <a:rect l="l" t="t" r="r" b="b"/>
            <a:pathLst>
              <a:path w="81279" h="56514">
                <a:moveTo>
                  <a:pt x="37071" y="34582"/>
                </a:moveTo>
                <a:lnTo>
                  <a:pt x="36601" y="31788"/>
                </a:lnTo>
                <a:lnTo>
                  <a:pt x="34734" y="27114"/>
                </a:lnTo>
                <a:lnTo>
                  <a:pt x="33489" y="25082"/>
                </a:lnTo>
                <a:lnTo>
                  <a:pt x="31775" y="23533"/>
                </a:lnTo>
                <a:lnTo>
                  <a:pt x="30213" y="21971"/>
                </a:lnTo>
                <a:lnTo>
                  <a:pt x="28194" y="20726"/>
                </a:lnTo>
                <a:lnTo>
                  <a:pt x="23825" y="19164"/>
                </a:lnTo>
                <a:lnTo>
                  <a:pt x="21488" y="18859"/>
                </a:lnTo>
                <a:lnTo>
                  <a:pt x="17284" y="18859"/>
                </a:lnTo>
                <a:lnTo>
                  <a:pt x="15417" y="19164"/>
                </a:lnTo>
                <a:lnTo>
                  <a:pt x="13550" y="19786"/>
                </a:lnTo>
                <a:lnTo>
                  <a:pt x="11518" y="20408"/>
                </a:lnTo>
                <a:lnTo>
                  <a:pt x="9969" y="21501"/>
                </a:lnTo>
                <a:lnTo>
                  <a:pt x="8877" y="22745"/>
                </a:lnTo>
                <a:lnTo>
                  <a:pt x="8724" y="22593"/>
                </a:lnTo>
                <a:lnTo>
                  <a:pt x="11684" y="6705"/>
                </a:lnTo>
                <a:lnTo>
                  <a:pt x="33959" y="6705"/>
                </a:lnTo>
                <a:lnTo>
                  <a:pt x="33959" y="939"/>
                </a:lnTo>
                <a:lnTo>
                  <a:pt x="6692" y="939"/>
                </a:lnTo>
                <a:lnTo>
                  <a:pt x="1549" y="29603"/>
                </a:lnTo>
                <a:lnTo>
                  <a:pt x="7162" y="29908"/>
                </a:lnTo>
                <a:lnTo>
                  <a:pt x="8559" y="28359"/>
                </a:lnTo>
                <a:lnTo>
                  <a:pt x="9969" y="27114"/>
                </a:lnTo>
                <a:lnTo>
                  <a:pt x="11684" y="26022"/>
                </a:lnTo>
                <a:lnTo>
                  <a:pt x="13398" y="25082"/>
                </a:lnTo>
                <a:lnTo>
                  <a:pt x="15265" y="24612"/>
                </a:lnTo>
                <a:lnTo>
                  <a:pt x="19316" y="24612"/>
                </a:lnTo>
                <a:lnTo>
                  <a:pt x="30060" y="35521"/>
                </a:lnTo>
                <a:lnTo>
                  <a:pt x="30060" y="39420"/>
                </a:lnTo>
                <a:lnTo>
                  <a:pt x="19786" y="50317"/>
                </a:lnTo>
                <a:lnTo>
                  <a:pt x="16662" y="50317"/>
                </a:lnTo>
                <a:lnTo>
                  <a:pt x="15113" y="50165"/>
                </a:lnTo>
                <a:lnTo>
                  <a:pt x="13703" y="49542"/>
                </a:lnTo>
                <a:lnTo>
                  <a:pt x="12306" y="49072"/>
                </a:lnTo>
                <a:lnTo>
                  <a:pt x="7785" y="44246"/>
                </a:lnTo>
                <a:lnTo>
                  <a:pt x="7162" y="43154"/>
                </a:lnTo>
                <a:lnTo>
                  <a:pt x="6692" y="41757"/>
                </a:lnTo>
                <a:lnTo>
                  <a:pt x="6692" y="40347"/>
                </a:lnTo>
                <a:lnTo>
                  <a:pt x="0" y="40347"/>
                </a:lnTo>
                <a:lnTo>
                  <a:pt x="152" y="42849"/>
                </a:lnTo>
                <a:lnTo>
                  <a:pt x="622" y="45186"/>
                </a:lnTo>
                <a:lnTo>
                  <a:pt x="1549" y="47053"/>
                </a:lnTo>
                <a:lnTo>
                  <a:pt x="2489" y="49072"/>
                </a:lnTo>
                <a:lnTo>
                  <a:pt x="10896" y="54991"/>
                </a:lnTo>
                <a:lnTo>
                  <a:pt x="13081" y="55778"/>
                </a:lnTo>
                <a:lnTo>
                  <a:pt x="15265" y="56083"/>
                </a:lnTo>
                <a:lnTo>
                  <a:pt x="20866" y="56083"/>
                </a:lnTo>
                <a:lnTo>
                  <a:pt x="23672" y="55613"/>
                </a:lnTo>
                <a:lnTo>
                  <a:pt x="26162" y="54533"/>
                </a:lnTo>
                <a:lnTo>
                  <a:pt x="28663" y="53594"/>
                </a:lnTo>
                <a:lnTo>
                  <a:pt x="35826" y="44564"/>
                </a:lnTo>
                <a:lnTo>
                  <a:pt x="36601" y="42379"/>
                </a:lnTo>
                <a:lnTo>
                  <a:pt x="37071" y="40195"/>
                </a:lnTo>
                <a:lnTo>
                  <a:pt x="37071" y="34582"/>
                </a:lnTo>
                <a:close/>
              </a:path>
              <a:path w="81279" h="56514">
                <a:moveTo>
                  <a:pt x="80848" y="30073"/>
                </a:moveTo>
                <a:lnTo>
                  <a:pt x="80772" y="25082"/>
                </a:lnTo>
                <a:lnTo>
                  <a:pt x="80695" y="23990"/>
                </a:lnTo>
                <a:lnTo>
                  <a:pt x="80581" y="20256"/>
                </a:lnTo>
                <a:lnTo>
                  <a:pt x="76034" y="5765"/>
                </a:lnTo>
                <a:lnTo>
                  <a:pt x="74930" y="4521"/>
                </a:lnTo>
                <a:lnTo>
                  <a:pt x="73837" y="3441"/>
                </a:lnTo>
                <a:lnTo>
                  <a:pt x="73837" y="23520"/>
                </a:lnTo>
                <a:lnTo>
                  <a:pt x="73837" y="30073"/>
                </a:lnTo>
                <a:lnTo>
                  <a:pt x="73685" y="32245"/>
                </a:lnTo>
                <a:lnTo>
                  <a:pt x="73583" y="36614"/>
                </a:lnTo>
                <a:lnTo>
                  <a:pt x="73520" y="37553"/>
                </a:lnTo>
                <a:lnTo>
                  <a:pt x="65265" y="50317"/>
                </a:lnTo>
                <a:lnTo>
                  <a:pt x="59499" y="50317"/>
                </a:lnTo>
                <a:lnTo>
                  <a:pt x="57327" y="49542"/>
                </a:lnTo>
                <a:lnTo>
                  <a:pt x="54203" y="46431"/>
                </a:lnTo>
                <a:lnTo>
                  <a:pt x="53111" y="44551"/>
                </a:lnTo>
                <a:lnTo>
                  <a:pt x="52489" y="42214"/>
                </a:lnTo>
                <a:lnTo>
                  <a:pt x="51714" y="40043"/>
                </a:lnTo>
                <a:lnTo>
                  <a:pt x="51244" y="37553"/>
                </a:lnTo>
                <a:lnTo>
                  <a:pt x="51206" y="34429"/>
                </a:lnTo>
                <a:lnTo>
                  <a:pt x="50939" y="30073"/>
                </a:lnTo>
                <a:lnTo>
                  <a:pt x="51092" y="21818"/>
                </a:lnTo>
                <a:lnTo>
                  <a:pt x="51409" y="18542"/>
                </a:lnTo>
                <a:lnTo>
                  <a:pt x="52031" y="15430"/>
                </a:lnTo>
                <a:lnTo>
                  <a:pt x="52489" y="13868"/>
                </a:lnTo>
                <a:lnTo>
                  <a:pt x="52806" y="12306"/>
                </a:lnTo>
                <a:lnTo>
                  <a:pt x="60439" y="5765"/>
                </a:lnTo>
                <a:lnTo>
                  <a:pt x="64173" y="5765"/>
                </a:lnTo>
                <a:lnTo>
                  <a:pt x="70408" y="9664"/>
                </a:lnTo>
                <a:lnTo>
                  <a:pt x="71348" y="10909"/>
                </a:lnTo>
                <a:lnTo>
                  <a:pt x="71970" y="12306"/>
                </a:lnTo>
                <a:lnTo>
                  <a:pt x="72440" y="13868"/>
                </a:lnTo>
                <a:lnTo>
                  <a:pt x="72745" y="15430"/>
                </a:lnTo>
                <a:lnTo>
                  <a:pt x="73215" y="16979"/>
                </a:lnTo>
                <a:lnTo>
                  <a:pt x="73367" y="18542"/>
                </a:lnTo>
                <a:lnTo>
                  <a:pt x="73571" y="19634"/>
                </a:lnTo>
                <a:lnTo>
                  <a:pt x="73685" y="21818"/>
                </a:lnTo>
                <a:lnTo>
                  <a:pt x="73837" y="23520"/>
                </a:lnTo>
                <a:lnTo>
                  <a:pt x="73837" y="3441"/>
                </a:lnTo>
                <a:lnTo>
                  <a:pt x="73520" y="3124"/>
                </a:lnTo>
                <a:lnTo>
                  <a:pt x="71805" y="2032"/>
                </a:lnTo>
                <a:lnTo>
                  <a:pt x="69786" y="1244"/>
                </a:lnTo>
                <a:lnTo>
                  <a:pt x="67767" y="317"/>
                </a:lnTo>
                <a:lnTo>
                  <a:pt x="65265" y="0"/>
                </a:lnTo>
                <a:lnTo>
                  <a:pt x="59499" y="0"/>
                </a:lnTo>
                <a:lnTo>
                  <a:pt x="57010" y="317"/>
                </a:lnTo>
                <a:lnTo>
                  <a:pt x="54991" y="1244"/>
                </a:lnTo>
                <a:lnTo>
                  <a:pt x="52959" y="2032"/>
                </a:lnTo>
                <a:lnTo>
                  <a:pt x="44081" y="23990"/>
                </a:lnTo>
                <a:lnTo>
                  <a:pt x="43992" y="25082"/>
                </a:lnTo>
                <a:lnTo>
                  <a:pt x="54991" y="54838"/>
                </a:lnTo>
                <a:lnTo>
                  <a:pt x="57010" y="55778"/>
                </a:lnTo>
                <a:lnTo>
                  <a:pt x="59499" y="56083"/>
                </a:lnTo>
                <a:lnTo>
                  <a:pt x="65265" y="56083"/>
                </a:lnTo>
                <a:lnTo>
                  <a:pt x="67767" y="55778"/>
                </a:lnTo>
                <a:lnTo>
                  <a:pt x="69786" y="54838"/>
                </a:lnTo>
                <a:lnTo>
                  <a:pt x="71805" y="54063"/>
                </a:lnTo>
                <a:lnTo>
                  <a:pt x="73520" y="52971"/>
                </a:lnTo>
                <a:lnTo>
                  <a:pt x="74930" y="51562"/>
                </a:lnTo>
                <a:lnTo>
                  <a:pt x="76034" y="50317"/>
                </a:lnTo>
                <a:lnTo>
                  <a:pt x="76174" y="50165"/>
                </a:lnTo>
                <a:lnTo>
                  <a:pt x="80695" y="32245"/>
                </a:lnTo>
                <a:lnTo>
                  <a:pt x="80848" y="300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5654408" y="4108348"/>
            <a:ext cx="80645" cy="56515"/>
          </a:xfrm>
          <a:custGeom>
            <a:avLst/>
            <a:gdLst/>
            <a:ahLst/>
            <a:cxnLst/>
            <a:rect l="l" t="t" r="r" b="b"/>
            <a:pathLst>
              <a:path w="80645" h="56514">
                <a:moveTo>
                  <a:pt x="37071" y="34747"/>
                </a:moveTo>
                <a:lnTo>
                  <a:pt x="36601" y="31940"/>
                </a:lnTo>
                <a:lnTo>
                  <a:pt x="34734" y="27266"/>
                </a:lnTo>
                <a:lnTo>
                  <a:pt x="33489" y="25247"/>
                </a:lnTo>
                <a:lnTo>
                  <a:pt x="31775" y="23685"/>
                </a:lnTo>
                <a:lnTo>
                  <a:pt x="30213" y="22123"/>
                </a:lnTo>
                <a:lnTo>
                  <a:pt x="28194" y="20878"/>
                </a:lnTo>
                <a:lnTo>
                  <a:pt x="23825" y="19316"/>
                </a:lnTo>
                <a:lnTo>
                  <a:pt x="21488" y="18859"/>
                </a:lnTo>
                <a:lnTo>
                  <a:pt x="17284" y="18859"/>
                </a:lnTo>
                <a:lnTo>
                  <a:pt x="8877" y="22910"/>
                </a:lnTo>
                <a:lnTo>
                  <a:pt x="8724" y="22745"/>
                </a:lnTo>
                <a:lnTo>
                  <a:pt x="11684" y="6858"/>
                </a:lnTo>
                <a:lnTo>
                  <a:pt x="33959" y="6858"/>
                </a:lnTo>
                <a:lnTo>
                  <a:pt x="33959" y="939"/>
                </a:lnTo>
                <a:lnTo>
                  <a:pt x="6692" y="939"/>
                </a:lnTo>
                <a:lnTo>
                  <a:pt x="1549" y="29756"/>
                </a:lnTo>
                <a:lnTo>
                  <a:pt x="7162" y="30073"/>
                </a:lnTo>
                <a:lnTo>
                  <a:pt x="8559" y="28511"/>
                </a:lnTo>
                <a:lnTo>
                  <a:pt x="9969" y="27266"/>
                </a:lnTo>
                <a:lnTo>
                  <a:pt x="11684" y="26174"/>
                </a:lnTo>
                <a:lnTo>
                  <a:pt x="13398" y="25247"/>
                </a:lnTo>
                <a:lnTo>
                  <a:pt x="15265" y="24777"/>
                </a:lnTo>
                <a:lnTo>
                  <a:pt x="19316" y="24777"/>
                </a:lnTo>
                <a:lnTo>
                  <a:pt x="30060" y="35521"/>
                </a:lnTo>
                <a:lnTo>
                  <a:pt x="30060" y="39573"/>
                </a:lnTo>
                <a:lnTo>
                  <a:pt x="29756" y="41440"/>
                </a:lnTo>
                <a:lnTo>
                  <a:pt x="29121" y="43002"/>
                </a:lnTo>
                <a:lnTo>
                  <a:pt x="28498" y="44716"/>
                </a:lnTo>
                <a:lnTo>
                  <a:pt x="27571" y="46113"/>
                </a:lnTo>
                <a:lnTo>
                  <a:pt x="25387" y="48298"/>
                </a:lnTo>
                <a:lnTo>
                  <a:pt x="24142" y="49072"/>
                </a:lnTo>
                <a:lnTo>
                  <a:pt x="22745" y="49542"/>
                </a:lnTo>
                <a:lnTo>
                  <a:pt x="21336" y="50165"/>
                </a:lnTo>
                <a:lnTo>
                  <a:pt x="19786" y="50482"/>
                </a:lnTo>
                <a:lnTo>
                  <a:pt x="16662" y="50482"/>
                </a:lnTo>
                <a:lnTo>
                  <a:pt x="15113" y="50165"/>
                </a:lnTo>
                <a:lnTo>
                  <a:pt x="12306" y="49237"/>
                </a:lnTo>
                <a:lnTo>
                  <a:pt x="11214" y="48450"/>
                </a:lnTo>
                <a:lnTo>
                  <a:pt x="10121" y="47523"/>
                </a:lnTo>
                <a:lnTo>
                  <a:pt x="9182" y="46736"/>
                </a:lnTo>
                <a:lnTo>
                  <a:pt x="8255" y="45643"/>
                </a:lnTo>
                <a:lnTo>
                  <a:pt x="7785" y="44399"/>
                </a:lnTo>
                <a:lnTo>
                  <a:pt x="7162" y="43154"/>
                </a:lnTo>
                <a:lnTo>
                  <a:pt x="6692" y="41910"/>
                </a:lnTo>
                <a:lnTo>
                  <a:pt x="6692" y="40513"/>
                </a:lnTo>
                <a:lnTo>
                  <a:pt x="0" y="40513"/>
                </a:lnTo>
                <a:lnTo>
                  <a:pt x="5295" y="52031"/>
                </a:lnTo>
                <a:lnTo>
                  <a:pt x="7010" y="53441"/>
                </a:lnTo>
                <a:lnTo>
                  <a:pt x="8877" y="54368"/>
                </a:lnTo>
                <a:lnTo>
                  <a:pt x="10896" y="55156"/>
                </a:lnTo>
                <a:lnTo>
                  <a:pt x="13081" y="55778"/>
                </a:lnTo>
                <a:lnTo>
                  <a:pt x="15265" y="56248"/>
                </a:lnTo>
                <a:lnTo>
                  <a:pt x="20866" y="56248"/>
                </a:lnTo>
                <a:lnTo>
                  <a:pt x="37071" y="40195"/>
                </a:lnTo>
                <a:lnTo>
                  <a:pt x="37071" y="34747"/>
                </a:lnTo>
                <a:close/>
              </a:path>
              <a:path w="80645" h="56514">
                <a:moveTo>
                  <a:pt x="80530" y="36144"/>
                </a:moveTo>
                <a:lnTo>
                  <a:pt x="79756" y="33185"/>
                </a:lnTo>
                <a:lnTo>
                  <a:pt x="78041" y="30848"/>
                </a:lnTo>
                <a:lnTo>
                  <a:pt x="76479" y="28359"/>
                </a:lnTo>
                <a:lnTo>
                  <a:pt x="73837" y="26797"/>
                </a:lnTo>
                <a:lnTo>
                  <a:pt x="70561" y="26022"/>
                </a:lnTo>
                <a:lnTo>
                  <a:pt x="70561" y="25869"/>
                </a:lnTo>
                <a:lnTo>
                  <a:pt x="78193" y="17297"/>
                </a:lnTo>
                <a:lnTo>
                  <a:pt x="78193" y="12306"/>
                </a:lnTo>
                <a:lnTo>
                  <a:pt x="63715" y="0"/>
                </a:lnTo>
                <a:lnTo>
                  <a:pt x="58572" y="0"/>
                </a:lnTo>
                <a:lnTo>
                  <a:pt x="56083" y="469"/>
                </a:lnTo>
                <a:lnTo>
                  <a:pt x="54051" y="1409"/>
                </a:lnTo>
                <a:lnTo>
                  <a:pt x="51866" y="2184"/>
                </a:lnTo>
                <a:lnTo>
                  <a:pt x="44234" y="15265"/>
                </a:lnTo>
                <a:lnTo>
                  <a:pt x="44234" y="17919"/>
                </a:lnTo>
                <a:lnTo>
                  <a:pt x="50787" y="17919"/>
                </a:lnTo>
                <a:lnTo>
                  <a:pt x="50787" y="16205"/>
                </a:lnTo>
                <a:lnTo>
                  <a:pt x="51092" y="14808"/>
                </a:lnTo>
                <a:lnTo>
                  <a:pt x="51409" y="13246"/>
                </a:lnTo>
                <a:lnTo>
                  <a:pt x="51866" y="11849"/>
                </a:lnTo>
                <a:lnTo>
                  <a:pt x="52489" y="10591"/>
                </a:lnTo>
                <a:lnTo>
                  <a:pt x="53428" y="9512"/>
                </a:lnTo>
                <a:lnTo>
                  <a:pt x="54203" y="8420"/>
                </a:lnTo>
                <a:lnTo>
                  <a:pt x="55295" y="7480"/>
                </a:lnTo>
                <a:lnTo>
                  <a:pt x="56705" y="6858"/>
                </a:lnTo>
                <a:lnTo>
                  <a:pt x="57950" y="6235"/>
                </a:lnTo>
                <a:lnTo>
                  <a:pt x="59499" y="5918"/>
                </a:lnTo>
                <a:lnTo>
                  <a:pt x="64020" y="5918"/>
                </a:lnTo>
                <a:lnTo>
                  <a:pt x="66509" y="6553"/>
                </a:lnTo>
                <a:lnTo>
                  <a:pt x="68389" y="8102"/>
                </a:lnTo>
                <a:lnTo>
                  <a:pt x="70256" y="9512"/>
                </a:lnTo>
                <a:lnTo>
                  <a:pt x="71183" y="11849"/>
                </a:lnTo>
                <a:lnTo>
                  <a:pt x="71183" y="16205"/>
                </a:lnTo>
                <a:lnTo>
                  <a:pt x="70878" y="17449"/>
                </a:lnTo>
                <a:lnTo>
                  <a:pt x="70256" y="18694"/>
                </a:lnTo>
                <a:lnTo>
                  <a:pt x="69786" y="19786"/>
                </a:lnTo>
                <a:lnTo>
                  <a:pt x="69011" y="20878"/>
                </a:lnTo>
                <a:lnTo>
                  <a:pt x="68072" y="21501"/>
                </a:lnTo>
                <a:lnTo>
                  <a:pt x="66979" y="22275"/>
                </a:lnTo>
                <a:lnTo>
                  <a:pt x="65887" y="22910"/>
                </a:lnTo>
                <a:lnTo>
                  <a:pt x="64643" y="23215"/>
                </a:lnTo>
                <a:lnTo>
                  <a:pt x="63246" y="23685"/>
                </a:lnTo>
                <a:lnTo>
                  <a:pt x="62001" y="23837"/>
                </a:lnTo>
                <a:lnTo>
                  <a:pt x="58420" y="23837"/>
                </a:lnTo>
                <a:lnTo>
                  <a:pt x="57632" y="23837"/>
                </a:lnTo>
                <a:lnTo>
                  <a:pt x="57632" y="29451"/>
                </a:lnTo>
                <a:lnTo>
                  <a:pt x="58877" y="29286"/>
                </a:lnTo>
                <a:lnTo>
                  <a:pt x="60286" y="29133"/>
                </a:lnTo>
                <a:lnTo>
                  <a:pt x="63246" y="29133"/>
                </a:lnTo>
                <a:lnTo>
                  <a:pt x="64960" y="29451"/>
                </a:lnTo>
                <a:lnTo>
                  <a:pt x="72593" y="35217"/>
                </a:lnTo>
                <a:lnTo>
                  <a:pt x="73215" y="36461"/>
                </a:lnTo>
                <a:lnTo>
                  <a:pt x="73520" y="38011"/>
                </a:lnTo>
                <a:lnTo>
                  <a:pt x="73520" y="41440"/>
                </a:lnTo>
                <a:lnTo>
                  <a:pt x="73215" y="42849"/>
                </a:lnTo>
                <a:lnTo>
                  <a:pt x="72593" y="44246"/>
                </a:lnTo>
                <a:lnTo>
                  <a:pt x="71031" y="46736"/>
                </a:lnTo>
                <a:lnTo>
                  <a:pt x="69938" y="47523"/>
                </a:lnTo>
                <a:lnTo>
                  <a:pt x="68846" y="48450"/>
                </a:lnTo>
                <a:lnTo>
                  <a:pt x="67602" y="49237"/>
                </a:lnTo>
                <a:lnTo>
                  <a:pt x="66052" y="49695"/>
                </a:lnTo>
                <a:lnTo>
                  <a:pt x="64643" y="50165"/>
                </a:lnTo>
                <a:lnTo>
                  <a:pt x="63093" y="50482"/>
                </a:lnTo>
                <a:lnTo>
                  <a:pt x="57632" y="50482"/>
                </a:lnTo>
                <a:lnTo>
                  <a:pt x="54673" y="49237"/>
                </a:lnTo>
                <a:lnTo>
                  <a:pt x="52806" y="47053"/>
                </a:lnTo>
                <a:lnTo>
                  <a:pt x="50787" y="44716"/>
                </a:lnTo>
                <a:lnTo>
                  <a:pt x="49695" y="41910"/>
                </a:lnTo>
                <a:lnTo>
                  <a:pt x="49695" y="38328"/>
                </a:lnTo>
                <a:lnTo>
                  <a:pt x="42989" y="38328"/>
                </a:lnTo>
                <a:lnTo>
                  <a:pt x="42989" y="41135"/>
                </a:lnTo>
                <a:lnTo>
                  <a:pt x="43459" y="43624"/>
                </a:lnTo>
                <a:lnTo>
                  <a:pt x="44234" y="45961"/>
                </a:lnTo>
                <a:lnTo>
                  <a:pt x="45173" y="48145"/>
                </a:lnTo>
                <a:lnTo>
                  <a:pt x="46266" y="50012"/>
                </a:lnTo>
                <a:lnTo>
                  <a:pt x="47980" y="51574"/>
                </a:lnTo>
                <a:lnTo>
                  <a:pt x="49530" y="53124"/>
                </a:lnTo>
                <a:lnTo>
                  <a:pt x="51562" y="54216"/>
                </a:lnTo>
                <a:lnTo>
                  <a:pt x="53746" y="54991"/>
                </a:lnTo>
                <a:lnTo>
                  <a:pt x="56083" y="55778"/>
                </a:lnTo>
                <a:lnTo>
                  <a:pt x="58572" y="56248"/>
                </a:lnTo>
                <a:lnTo>
                  <a:pt x="64020" y="56248"/>
                </a:lnTo>
                <a:lnTo>
                  <a:pt x="78981" y="46736"/>
                </a:lnTo>
                <a:lnTo>
                  <a:pt x="80073" y="44564"/>
                </a:lnTo>
                <a:lnTo>
                  <a:pt x="80530" y="42227"/>
                </a:lnTo>
                <a:lnTo>
                  <a:pt x="80530" y="36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5654408" y="4259313"/>
            <a:ext cx="81280" cy="56515"/>
          </a:xfrm>
          <a:custGeom>
            <a:avLst/>
            <a:gdLst/>
            <a:ahLst/>
            <a:cxnLst/>
            <a:rect l="l" t="t" r="r" b="b"/>
            <a:pathLst>
              <a:path w="81279" h="56514">
                <a:moveTo>
                  <a:pt x="37071" y="34582"/>
                </a:moveTo>
                <a:lnTo>
                  <a:pt x="21488" y="18846"/>
                </a:lnTo>
                <a:lnTo>
                  <a:pt x="17284" y="18846"/>
                </a:lnTo>
                <a:lnTo>
                  <a:pt x="8877" y="22898"/>
                </a:lnTo>
                <a:lnTo>
                  <a:pt x="8724" y="22745"/>
                </a:lnTo>
                <a:lnTo>
                  <a:pt x="11684" y="6845"/>
                </a:lnTo>
                <a:lnTo>
                  <a:pt x="33959" y="6845"/>
                </a:lnTo>
                <a:lnTo>
                  <a:pt x="33959" y="927"/>
                </a:lnTo>
                <a:lnTo>
                  <a:pt x="6692" y="927"/>
                </a:lnTo>
                <a:lnTo>
                  <a:pt x="1549" y="29591"/>
                </a:lnTo>
                <a:lnTo>
                  <a:pt x="7162" y="29908"/>
                </a:lnTo>
                <a:lnTo>
                  <a:pt x="8559" y="28346"/>
                </a:lnTo>
                <a:lnTo>
                  <a:pt x="9969" y="27101"/>
                </a:lnTo>
                <a:lnTo>
                  <a:pt x="13398" y="25234"/>
                </a:lnTo>
                <a:lnTo>
                  <a:pt x="15265" y="24765"/>
                </a:lnTo>
                <a:lnTo>
                  <a:pt x="19316" y="24765"/>
                </a:lnTo>
                <a:lnTo>
                  <a:pt x="30060" y="35521"/>
                </a:lnTo>
                <a:lnTo>
                  <a:pt x="30060" y="39560"/>
                </a:lnTo>
                <a:lnTo>
                  <a:pt x="29756" y="41440"/>
                </a:lnTo>
                <a:lnTo>
                  <a:pt x="29121" y="42989"/>
                </a:lnTo>
                <a:lnTo>
                  <a:pt x="28498" y="44704"/>
                </a:lnTo>
                <a:lnTo>
                  <a:pt x="27571" y="46113"/>
                </a:lnTo>
                <a:lnTo>
                  <a:pt x="25387" y="48285"/>
                </a:lnTo>
                <a:lnTo>
                  <a:pt x="24142" y="49072"/>
                </a:lnTo>
                <a:lnTo>
                  <a:pt x="22745" y="49542"/>
                </a:lnTo>
                <a:lnTo>
                  <a:pt x="21336" y="50165"/>
                </a:lnTo>
                <a:lnTo>
                  <a:pt x="19786" y="50469"/>
                </a:lnTo>
                <a:lnTo>
                  <a:pt x="16662" y="50469"/>
                </a:lnTo>
                <a:lnTo>
                  <a:pt x="15113" y="50165"/>
                </a:lnTo>
                <a:lnTo>
                  <a:pt x="12306" y="49225"/>
                </a:lnTo>
                <a:lnTo>
                  <a:pt x="11214" y="48450"/>
                </a:lnTo>
                <a:lnTo>
                  <a:pt x="10121" y="47510"/>
                </a:lnTo>
                <a:lnTo>
                  <a:pt x="9182" y="46736"/>
                </a:lnTo>
                <a:lnTo>
                  <a:pt x="8255" y="45643"/>
                </a:lnTo>
                <a:lnTo>
                  <a:pt x="7785" y="44399"/>
                </a:lnTo>
                <a:lnTo>
                  <a:pt x="7162" y="43154"/>
                </a:lnTo>
                <a:lnTo>
                  <a:pt x="6692" y="41897"/>
                </a:lnTo>
                <a:lnTo>
                  <a:pt x="6692" y="40500"/>
                </a:lnTo>
                <a:lnTo>
                  <a:pt x="0" y="40500"/>
                </a:lnTo>
                <a:lnTo>
                  <a:pt x="5295" y="52031"/>
                </a:lnTo>
                <a:lnTo>
                  <a:pt x="7010" y="53428"/>
                </a:lnTo>
                <a:lnTo>
                  <a:pt x="8877" y="54368"/>
                </a:lnTo>
                <a:lnTo>
                  <a:pt x="10896" y="55143"/>
                </a:lnTo>
                <a:lnTo>
                  <a:pt x="13081" y="55765"/>
                </a:lnTo>
                <a:lnTo>
                  <a:pt x="15265" y="56235"/>
                </a:lnTo>
                <a:lnTo>
                  <a:pt x="20866" y="56235"/>
                </a:lnTo>
                <a:lnTo>
                  <a:pt x="37071" y="40195"/>
                </a:lnTo>
                <a:lnTo>
                  <a:pt x="37071" y="34582"/>
                </a:lnTo>
                <a:close/>
              </a:path>
              <a:path w="81279" h="56514">
                <a:moveTo>
                  <a:pt x="80848" y="36601"/>
                </a:moveTo>
                <a:lnTo>
                  <a:pt x="73367" y="36601"/>
                </a:lnTo>
                <a:lnTo>
                  <a:pt x="73367" y="9499"/>
                </a:lnTo>
                <a:lnTo>
                  <a:pt x="73367" y="0"/>
                </a:lnTo>
                <a:lnTo>
                  <a:pt x="68072" y="0"/>
                </a:lnTo>
                <a:lnTo>
                  <a:pt x="67132" y="1346"/>
                </a:lnTo>
                <a:lnTo>
                  <a:pt x="67132" y="9499"/>
                </a:lnTo>
                <a:lnTo>
                  <a:pt x="67132" y="36601"/>
                </a:lnTo>
                <a:lnTo>
                  <a:pt x="48602" y="36601"/>
                </a:lnTo>
                <a:lnTo>
                  <a:pt x="66979" y="9499"/>
                </a:lnTo>
                <a:lnTo>
                  <a:pt x="67132" y="9499"/>
                </a:lnTo>
                <a:lnTo>
                  <a:pt x="67132" y="1346"/>
                </a:lnTo>
                <a:lnTo>
                  <a:pt x="42837" y="35979"/>
                </a:lnTo>
                <a:lnTo>
                  <a:pt x="42837" y="42367"/>
                </a:lnTo>
                <a:lnTo>
                  <a:pt x="67132" y="42367"/>
                </a:lnTo>
                <a:lnTo>
                  <a:pt x="67132" y="55295"/>
                </a:lnTo>
                <a:lnTo>
                  <a:pt x="73367" y="55295"/>
                </a:lnTo>
                <a:lnTo>
                  <a:pt x="73367" y="42367"/>
                </a:lnTo>
                <a:lnTo>
                  <a:pt x="80848" y="42367"/>
                </a:lnTo>
                <a:lnTo>
                  <a:pt x="80848" y="366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5654408" y="4411205"/>
            <a:ext cx="80645" cy="55244"/>
          </a:xfrm>
          <a:custGeom>
            <a:avLst/>
            <a:gdLst/>
            <a:ahLst/>
            <a:cxnLst/>
            <a:rect l="l" t="t" r="r" b="b"/>
            <a:pathLst>
              <a:path w="80645" h="55245">
                <a:moveTo>
                  <a:pt x="37071" y="33642"/>
                </a:moveTo>
                <a:lnTo>
                  <a:pt x="21488" y="17907"/>
                </a:lnTo>
                <a:lnTo>
                  <a:pt x="17284" y="17907"/>
                </a:lnTo>
                <a:lnTo>
                  <a:pt x="15417" y="18224"/>
                </a:lnTo>
                <a:lnTo>
                  <a:pt x="13550" y="18846"/>
                </a:lnTo>
                <a:lnTo>
                  <a:pt x="11518" y="19469"/>
                </a:lnTo>
                <a:lnTo>
                  <a:pt x="9969" y="20561"/>
                </a:lnTo>
                <a:lnTo>
                  <a:pt x="8877" y="21958"/>
                </a:lnTo>
                <a:lnTo>
                  <a:pt x="8724" y="21805"/>
                </a:lnTo>
                <a:lnTo>
                  <a:pt x="11684" y="5765"/>
                </a:lnTo>
                <a:lnTo>
                  <a:pt x="33959" y="5765"/>
                </a:lnTo>
                <a:lnTo>
                  <a:pt x="33959" y="0"/>
                </a:lnTo>
                <a:lnTo>
                  <a:pt x="6692" y="0"/>
                </a:lnTo>
                <a:lnTo>
                  <a:pt x="1549" y="28663"/>
                </a:lnTo>
                <a:lnTo>
                  <a:pt x="7162" y="28968"/>
                </a:lnTo>
                <a:lnTo>
                  <a:pt x="8559" y="27419"/>
                </a:lnTo>
                <a:lnTo>
                  <a:pt x="9969" y="26162"/>
                </a:lnTo>
                <a:lnTo>
                  <a:pt x="13398" y="24295"/>
                </a:lnTo>
                <a:lnTo>
                  <a:pt x="15265" y="23825"/>
                </a:lnTo>
                <a:lnTo>
                  <a:pt x="19316" y="23825"/>
                </a:lnTo>
                <a:lnTo>
                  <a:pt x="30060" y="34582"/>
                </a:lnTo>
                <a:lnTo>
                  <a:pt x="30060" y="38481"/>
                </a:lnTo>
                <a:lnTo>
                  <a:pt x="19786" y="49377"/>
                </a:lnTo>
                <a:lnTo>
                  <a:pt x="16662" y="49377"/>
                </a:lnTo>
                <a:lnTo>
                  <a:pt x="15113" y="49225"/>
                </a:lnTo>
                <a:lnTo>
                  <a:pt x="13703" y="48602"/>
                </a:lnTo>
                <a:lnTo>
                  <a:pt x="12306" y="48133"/>
                </a:lnTo>
                <a:lnTo>
                  <a:pt x="7785" y="43307"/>
                </a:lnTo>
                <a:lnTo>
                  <a:pt x="7162" y="42214"/>
                </a:lnTo>
                <a:lnTo>
                  <a:pt x="6692" y="40817"/>
                </a:lnTo>
                <a:lnTo>
                  <a:pt x="6692" y="39408"/>
                </a:lnTo>
                <a:lnTo>
                  <a:pt x="0" y="39408"/>
                </a:lnTo>
                <a:lnTo>
                  <a:pt x="152" y="41897"/>
                </a:lnTo>
                <a:lnTo>
                  <a:pt x="622" y="44234"/>
                </a:lnTo>
                <a:lnTo>
                  <a:pt x="1549" y="46113"/>
                </a:lnTo>
                <a:lnTo>
                  <a:pt x="2489" y="48133"/>
                </a:lnTo>
                <a:lnTo>
                  <a:pt x="10896" y="54051"/>
                </a:lnTo>
                <a:lnTo>
                  <a:pt x="13081" y="54838"/>
                </a:lnTo>
                <a:lnTo>
                  <a:pt x="15265" y="55143"/>
                </a:lnTo>
                <a:lnTo>
                  <a:pt x="20866" y="55143"/>
                </a:lnTo>
                <a:lnTo>
                  <a:pt x="23672" y="54673"/>
                </a:lnTo>
                <a:lnTo>
                  <a:pt x="26162" y="53581"/>
                </a:lnTo>
                <a:lnTo>
                  <a:pt x="28663" y="52654"/>
                </a:lnTo>
                <a:lnTo>
                  <a:pt x="35826" y="43611"/>
                </a:lnTo>
                <a:lnTo>
                  <a:pt x="36601" y="41440"/>
                </a:lnTo>
                <a:lnTo>
                  <a:pt x="37071" y="39255"/>
                </a:lnTo>
                <a:lnTo>
                  <a:pt x="37071" y="33642"/>
                </a:lnTo>
                <a:close/>
              </a:path>
              <a:path w="80645" h="55245">
                <a:moveTo>
                  <a:pt x="80378" y="33642"/>
                </a:moveTo>
                <a:lnTo>
                  <a:pt x="64960" y="17907"/>
                </a:lnTo>
                <a:lnTo>
                  <a:pt x="60591" y="17907"/>
                </a:lnTo>
                <a:lnTo>
                  <a:pt x="58724" y="18224"/>
                </a:lnTo>
                <a:lnTo>
                  <a:pt x="54991" y="19469"/>
                </a:lnTo>
                <a:lnTo>
                  <a:pt x="53428" y="20561"/>
                </a:lnTo>
                <a:lnTo>
                  <a:pt x="52184" y="21958"/>
                </a:lnTo>
                <a:lnTo>
                  <a:pt x="52031" y="21805"/>
                </a:lnTo>
                <a:lnTo>
                  <a:pt x="54991" y="5765"/>
                </a:lnTo>
                <a:lnTo>
                  <a:pt x="77419" y="5765"/>
                </a:lnTo>
                <a:lnTo>
                  <a:pt x="77419" y="0"/>
                </a:lnTo>
                <a:lnTo>
                  <a:pt x="49999" y="0"/>
                </a:lnTo>
                <a:lnTo>
                  <a:pt x="44856" y="28663"/>
                </a:lnTo>
                <a:lnTo>
                  <a:pt x="50622" y="28968"/>
                </a:lnTo>
                <a:lnTo>
                  <a:pt x="51866" y="27419"/>
                </a:lnTo>
                <a:lnTo>
                  <a:pt x="53428" y="26162"/>
                </a:lnTo>
                <a:lnTo>
                  <a:pt x="55143" y="25234"/>
                </a:lnTo>
                <a:lnTo>
                  <a:pt x="56705" y="24295"/>
                </a:lnTo>
                <a:lnTo>
                  <a:pt x="58724" y="23825"/>
                </a:lnTo>
                <a:lnTo>
                  <a:pt x="62776" y="23825"/>
                </a:lnTo>
                <a:lnTo>
                  <a:pt x="64490" y="24142"/>
                </a:lnTo>
                <a:lnTo>
                  <a:pt x="73367" y="34582"/>
                </a:lnTo>
                <a:lnTo>
                  <a:pt x="73367" y="38481"/>
                </a:lnTo>
                <a:lnTo>
                  <a:pt x="63246" y="49377"/>
                </a:lnTo>
                <a:lnTo>
                  <a:pt x="59969" y="49377"/>
                </a:lnTo>
                <a:lnTo>
                  <a:pt x="58420" y="49225"/>
                </a:lnTo>
                <a:lnTo>
                  <a:pt x="57162" y="48602"/>
                </a:lnTo>
                <a:lnTo>
                  <a:pt x="55765" y="48133"/>
                </a:lnTo>
                <a:lnTo>
                  <a:pt x="54521" y="47510"/>
                </a:lnTo>
                <a:lnTo>
                  <a:pt x="53581" y="46570"/>
                </a:lnTo>
                <a:lnTo>
                  <a:pt x="52489" y="45643"/>
                </a:lnTo>
                <a:lnTo>
                  <a:pt x="51714" y="44551"/>
                </a:lnTo>
                <a:lnTo>
                  <a:pt x="51092" y="43307"/>
                </a:lnTo>
                <a:lnTo>
                  <a:pt x="50469" y="42214"/>
                </a:lnTo>
                <a:lnTo>
                  <a:pt x="50152" y="40817"/>
                </a:lnTo>
                <a:lnTo>
                  <a:pt x="49999" y="39408"/>
                </a:lnTo>
                <a:lnTo>
                  <a:pt x="43459" y="39408"/>
                </a:lnTo>
                <a:lnTo>
                  <a:pt x="43459" y="41897"/>
                </a:lnTo>
                <a:lnTo>
                  <a:pt x="43929" y="44234"/>
                </a:lnTo>
                <a:lnTo>
                  <a:pt x="44856" y="46113"/>
                </a:lnTo>
                <a:lnTo>
                  <a:pt x="45796" y="48133"/>
                </a:lnTo>
                <a:lnTo>
                  <a:pt x="54368" y="54051"/>
                </a:lnTo>
                <a:lnTo>
                  <a:pt x="56388" y="54838"/>
                </a:lnTo>
                <a:lnTo>
                  <a:pt x="58572" y="55143"/>
                </a:lnTo>
                <a:lnTo>
                  <a:pt x="64173" y="55143"/>
                </a:lnTo>
                <a:lnTo>
                  <a:pt x="67132" y="54673"/>
                </a:lnTo>
                <a:lnTo>
                  <a:pt x="69634" y="53581"/>
                </a:lnTo>
                <a:lnTo>
                  <a:pt x="71970" y="52654"/>
                </a:lnTo>
                <a:lnTo>
                  <a:pt x="73990" y="51244"/>
                </a:lnTo>
                <a:lnTo>
                  <a:pt x="75552" y="49530"/>
                </a:lnTo>
                <a:lnTo>
                  <a:pt x="77266" y="47828"/>
                </a:lnTo>
                <a:lnTo>
                  <a:pt x="78359" y="45948"/>
                </a:lnTo>
                <a:lnTo>
                  <a:pt x="79286" y="43611"/>
                </a:lnTo>
                <a:lnTo>
                  <a:pt x="80073" y="41440"/>
                </a:lnTo>
                <a:lnTo>
                  <a:pt x="80378" y="39255"/>
                </a:lnTo>
                <a:lnTo>
                  <a:pt x="80378" y="336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5877800" y="744900"/>
            <a:ext cx="3810" cy="4338320"/>
          </a:xfrm>
          <a:custGeom>
            <a:avLst/>
            <a:gdLst/>
            <a:ahLst/>
            <a:cxnLst/>
            <a:rect l="l" t="t" r="r" b="b"/>
            <a:pathLst>
              <a:path w="3810" h="4338320">
                <a:moveTo>
                  <a:pt x="3738" y="4338202"/>
                </a:moveTo>
                <a:lnTo>
                  <a:pt x="0" y="4338202"/>
                </a:lnTo>
                <a:lnTo>
                  <a:pt x="0" y="0"/>
                </a:lnTo>
                <a:lnTo>
                  <a:pt x="3738" y="0"/>
                </a:lnTo>
                <a:lnTo>
                  <a:pt x="3738" y="43382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7141805" y="744902"/>
            <a:ext cx="3810" cy="4287520"/>
          </a:xfrm>
          <a:custGeom>
            <a:avLst/>
            <a:gdLst/>
            <a:ahLst/>
            <a:cxnLst/>
            <a:rect l="l" t="t" r="r" b="b"/>
            <a:pathLst>
              <a:path w="3809" h="4287520">
                <a:moveTo>
                  <a:pt x="3738" y="4287277"/>
                </a:moveTo>
                <a:lnTo>
                  <a:pt x="0" y="4287277"/>
                </a:lnTo>
                <a:lnTo>
                  <a:pt x="0" y="0"/>
                </a:lnTo>
                <a:lnTo>
                  <a:pt x="3738" y="0"/>
                </a:lnTo>
                <a:lnTo>
                  <a:pt x="3738" y="42872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602267" y="311655"/>
            <a:ext cx="1893570" cy="280670"/>
          </a:xfrm>
          <a:custGeom>
            <a:avLst/>
            <a:gdLst/>
            <a:ahLst/>
            <a:cxnLst/>
            <a:rect l="l" t="t" r="r" b="b"/>
            <a:pathLst>
              <a:path w="1893570" h="280670">
                <a:moveTo>
                  <a:pt x="1891489" y="280260"/>
                </a:moveTo>
                <a:lnTo>
                  <a:pt x="1557" y="280260"/>
                </a:lnTo>
                <a:lnTo>
                  <a:pt x="934" y="279949"/>
                </a:lnTo>
                <a:lnTo>
                  <a:pt x="155" y="279170"/>
                </a:lnTo>
                <a:lnTo>
                  <a:pt x="0" y="278703"/>
                </a:lnTo>
                <a:lnTo>
                  <a:pt x="0" y="1402"/>
                </a:lnTo>
                <a:lnTo>
                  <a:pt x="155" y="934"/>
                </a:lnTo>
                <a:lnTo>
                  <a:pt x="934" y="155"/>
                </a:lnTo>
                <a:lnTo>
                  <a:pt x="1557" y="0"/>
                </a:lnTo>
                <a:lnTo>
                  <a:pt x="1891489" y="0"/>
                </a:lnTo>
                <a:lnTo>
                  <a:pt x="1892112" y="155"/>
                </a:lnTo>
                <a:lnTo>
                  <a:pt x="1892891" y="934"/>
                </a:lnTo>
                <a:lnTo>
                  <a:pt x="1893047" y="1402"/>
                </a:lnTo>
                <a:lnTo>
                  <a:pt x="1893047" y="4050"/>
                </a:lnTo>
                <a:lnTo>
                  <a:pt x="4206" y="4050"/>
                </a:lnTo>
                <a:lnTo>
                  <a:pt x="4206" y="276054"/>
                </a:lnTo>
                <a:lnTo>
                  <a:pt x="1888997" y="276054"/>
                </a:lnTo>
                <a:lnTo>
                  <a:pt x="1888997" y="278079"/>
                </a:lnTo>
                <a:lnTo>
                  <a:pt x="1893047" y="278079"/>
                </a:lnTo>
                <a:lnTo>
                  <a:pt x="1893047" y="278703"/>
                </a:lnTo>
                <a:lnTo>
                  <a:pt x="1892891" y="279170"/>
                </a:lnTo>
                <a:lnTo>
                  <a:pt x="1892112" y="279949"/>
                </a:lnTo>
                <a:lnTo>
                  <a:pt x="1891489" y="280260"/>
                </a:lnTo>
                <a:close/>
              </a:path>
              <a:path w="1893570" h="280670">
                <a:moveTo>
                  <a:pt x="1891022" y="278079"/>
                </a:moveTo>
                <a:lnTo>
                  <a:pt x="1888997" y="278079"/>
                </a:lnTo>
                <a:lnTo>
                  <a:pt x="1888997" y="4050"/>
                </a:lnTo>
                <a:lnTo>
                  <a:pt x="1893047" y="4050"/>
                </a:lnTo>
                <a:lnTo>
                  <a:pt x="1893047" y="276054"/>
                </a:lnTo>
                <a:lnTo>
                  <a:pt x="1891022" y="276054"/>
                </a:lnTo>
                <a:lnTo>
                  <a:pt x="1891022" y="278079"/>
                </a:lnTo>
                <a:close/>
              </a:path>
              <a:path w="1893570" h="280670">
                <a:moveTo>
                  <a:pt x="1893047" y="278079"/>
                </a:moveTo>
                <a:lnTo>
                  <a:pt x="1891022" y="278079"/>
                </a:lnTo>
                <a:lnTo>
                  <a:pt x="1891022" y="276054"/>
                </a:lnTo>
                <a:lnTo>
                  <a:pt x="1893047" y="276054"/>
                </a:lnTo>
                <a:lnTo>
                  <a:pt x="1893047" y="278079"/>
                </a:lnTo>
                <a:close/>
              </a:path>
            </a:pathLst>
          </a:custGeom>
          <a:solidFill>
            <a:srgbClr val="CCCB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 txBox="1">
            <a:spLocks noGrp="1"/>
          </p:cNvSpPr>
          <p:nvPr>
            <p:ph type="title"/>
          </p:nvPr>
        </p:nvSpPr>
        <p:spPr>
          <a:xfrm>
            <a:off x="140677" y="266354"/>
            <a:ext cx="40430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Curated</a:t>
            </a:r>
            <a:r>
              <a:rPr spc="-60" dirty="0"/>
              <a:t> </a:t>
            </a:r>
            <a:r>
              <a:rPr dirty="0"/>
              <a:t>Drug</a:t>
            </a:r>
            <a:r>
              <a:rPr spc="-60" dirty="0"/>
              <a:t> </a:t>
            </a:r>
            <a:r>
              <a:rPr dirty="0"/>
              <a:t>Ranking</a:t>
            </a:r>
            <a:r>
              <a:rPr spc="-50" dirty="0"/>
              <a:t> </a:t>
            </a:r>
            <a:r>
              <a:rPr dirty="0"/>
              <a:t>&amp;</a:t>
            </a:r>
            <a:r>
              <a:rPr spc="-80" dirty="0"/>
              <a:t> </a:t>
            </a:r>
            <a:r>
              <a:rPr spc="-25" dirty="0"/>
              <a:t>HTS</a:t>
            </a:r>
          </a:p>
        </p:txBody>
      </p:sp>
      <p:sp>
        <p:nvSpPr>
          <p:cNvPr id="198" name="object 198"/>
          <p:cNvSpPr txBox="1"/>
          <p:nvPr/>
        </p:nvSpPr>
        <p:spPr>
          <a:xfrm>
            <a:off x="370790" y="951678"/>
            <a:ext cx="3909695" cy="3652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72720">
              <a:lnSpc>
                <a:spcPct val="100000"/>
              </a:lnSpc>
              <a:spcBef>
                <a:spcPts val="95"/>
              </a:spcBef>
            </a:pPr>
            <a:r>
              <a:rPr sz="1400" dirty="0">
                <a:latin typeface="Arial"/>
                <a:cs typeface="Arial"/>
              </a:rPr>
              <a:t>--Drugs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clinical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trials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shown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10" dirty="0">
                <a:latin typeface="Arial"/>
                <a:cs typeface="Arial"/>
              </a:rPr>
              <a:t> green-</a:t>
            </a:r>
            <a:r>
              <a:rPr sz="1400" dirty="0">
                <a:latin typeface="Arial"/>
                <a:cs typeface="Arial"/>
              </a:rPr>
              <a:t>-</a:t>
            </a:r>
            <a:r>
              <a:rPr sz="1400" spc="-10" dirty="0">
                <a:latin typeface="Arial"/>
                <a:cs typeface="Arial"/>
              </a:rPr>
              <a:t>greater </a:t>
            </a:r>
            <a:r>
              <a:rPr sz="1400" dirty="0">
                <a:latin typeface="Arial"/>
                <a:cs typeface="Arial"/>
              </a:rPr>
              <a:t>intensity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indicates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greater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number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trials.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400">
              <a:latin typeface="Arial"/>
              <a:cs typeface="Arial"/>
            </a:endParaRPr>
          </a:p>
          <a:p>
            <a:pPr marL="12700" marR="55118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--Drugs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reported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positive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effects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(e.g., ritonavir,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ivermectin)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appear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list.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--We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cannot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tell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whether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drug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on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list</a:t>
            </a:r>
            <a:r>
              <a:rPr sz="1400" spc="-20" dirty="0">
                <a:latin typeface="Arial"/>
                <a:cs typeface="Arial"/>
              </a:rPr>
              <a:t> will </a:t>
            </a:r>
            <a:r>
              <a:rPr sz="1400" dirty="0">
                <a:latin typeface="Arial"/>
                <a:cs typeface="Arial"/>
              </a:rPr>
              <a:t>suppress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infection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worsen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it;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vitro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testing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essential.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400">
              <a:latin typeface="Arial"/>
              <a:cs typeface="Arial"/>
            </a:endParaRPr>
          </a:p>
          <a:p>
            <a:pPr marL="12700" marR="176530" algn="just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--This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list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does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not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provide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information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on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other </a:t>
            </a:r>
            <a:r>
              <a:rPr sz="1400" dirty="0">
                <a:latin typeface="Arial"/>
                <a:cs typeface="Arial"/>
              </a:rPr>
              <a:t>drug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targets,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which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may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lead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adverse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effects </a:t>
            </a:r>
            <a:r>
              <a:rPr sz="1400" dirty="0">
                <a:latin typeface="Arial"/>
                <a:cs typeface="Arial"/>
              </a:rPr>
              <a:t>(such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</a:t>
            </a:r>
            <a:r>
              <a:rPr sz="1400" spc="-10" dirty="0">
                <a:latin typeface="Arial"/>
                <a:cs typeface="Arial"/>
              </a:rPr>
              <a:t> hydroxychloroquine).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400">
              <a:latin typeface="Arial"/>
              <a:cs typeface="Arial"/>
            </a:endParaRPr>
          </a:p>
          <a:p>
            <a:pPr marL="12700" marR="158750" algn="just">
              <a:lnSpc>
                <a:spcPct val="100000"/>
              </a:lnSpc>
            </a:pP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--HTS</a:t>
            </a:r>
            <a:r>
              <a:rPr sz="1400" i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for</a:t>
            </a:r>
            <a:r>
              <a:rPr sz="1400" i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spc="-20" dirty="0">
                <a:solidFill>
                  <a:srgbClr val="C00000"/>
                </a:solidFill>
                <a:latin typeface="Arial"/>
                <a:cs typeface="Arial"/>
              </a:rPr>
              <a:t>SARS-</a:t>
            </a:r>
            <a:r>
              <a:rPr sz="1400" i="1" spc="-30" dirty="0">
                <a:solidFill>
                  <a:srgbClr val="C00000"/>
                </a:solidFill>
                <a:latin typeface="Arial"/>
                <a:cs typeface="Arial"/>
              </a:rPr>
              <a:t>CoV-</a:t>
            </a: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2</a:t>
            </a:r>
            <a:r>
              <a:rPr sz="1400" i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in</a:t>
            </a:r>
            <a:r>
              <a:rPr sz="1400" i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vitro</a:t>
            </a:r>
            <a:r>
              <a:rPr sz="1400" i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viricidal</a:t>
            </a:r>
            <a:r>
              <a:rPr sz="1400" i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C00000"/>
                </a:solidFill>
                <a:latin typeface="Arial"/>
                <a:cs typeface="Arial"/>
              </a:rPr>
              <a:t>activity </a:t>
            </a: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yielded</a:t>
            </a:r>
            <a:r>
              <a:rPr sz="1400" i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~50%</a:t>
            </a:r>
            <a:r>
              <a:rPr sz="1400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success</a:t>
            </a:r>
            <a:r>
              <a:rPr sz="1400" i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rate</a:t>
            </a:r>
            <a:r>
              <a:rPr sz="1400" i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(far</a:t>
            </a:r>
            <a:r>
              <a:rPr sz="1400" i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greater</a:t>
            </a:r>
            <a:r>
              <a:rPr sz="1400" i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than</a:t>
            </a:r>
            <a:r>
              <a:rPr sz="1400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spc="-25" dirty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endParaRPr sz="14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&lt;1%</a:t>
            </a:r>
            <a:r>
              <a:rPr sz="1400" i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hit</a:t>
            </a:r>
            <a:r>
              <a:rPr sz="1400" i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rate</a:t>
            </a:r>
            <a:r>
              <a:rPr sz="1400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of</a:t>
            </a:r>
            <a:r>
              <a:rPr sz="1400" i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C00000"/>
                </a:solidFill>
                <a:latin typeface="Arial"/>
                <a:cs typeface="Arial"/>
              </a:rPr>
              <a:t>random</a:t>
            </a:r>
            <a:r>
              <a:rPr sz="1400" i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C00000"/>
                </a:solidFill>
                <a:latin typeface="Arial"/>
                <a:cs typeface="Arial"/>
              </a:rPr>
              <a:t>screenings).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416930" y="4808975"/>
            <a:ext cx="165417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0070C0"/>
                </a:solidFill>
                <a:latin typeface="Arial"/>
                <a:cs typeface="Arial"/>
              </a:rPr>
              <a:t>https://arxiv.org/abs/2004.07229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696108" y="2690094"/>
            <a:ext cx="2185670" cy="1939289"/>
            <a:chOff x="3696108" y="2690094"/>
            <a:chExt cx="2185670" cy="1939289"/>
          </a:xfrm>
        </p:grpSpPr>
        <p:sp>
          <p:nvSpPr>
            <p:cNvPr id="3" name="object 3"/>
            <p:cNvSpPr/>
            <p:nvPr/>
          </p:nvSpPr>
          <p:spPr>
            <a:xfrm>
              <a:off x="3710393" y="2704376"/>
              <a:ext cx="2157095" cy="1908175"/>
            </a:xfrm>
            <a:custGeom>
              <a:avLst/>
              <a:gdLst/>
              <a:ahLst/>
              <a:cxnLst/>
              <a:rect l="l" t="t" r="r" b="b"/>
              <a:pathLst>
                <a:path w="2157095" h="1908175">
                  <a:moveTo>
                    <a:pt x="0" y="1908009"/>
                  </a:moveTo>
                  <a:lnTo>
                    <a:pt x="2157006" y="1908009"/>
                  </a:lnTo>
                  <a:lnTo>
                    <a:pt x="2157006" y="0"/>
                  </a:lnTo>
                  <a:lnTo>
                    <a:pt x="0" y="0"/>
                  </a:lnTo>
                  <a:lnTo>
                    <a:pt x="0" y="190800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710394" y="2704375"/>
              <a:ext cx="1617980" cy="481330"/>
            </a:xfrm>
            <a:custGeom>
              <a:avLst/>
              <a:gdLst/>
              <a:ahLst/>
              <a:cxnLst/>
              <a:rect l="l" t="t" r="r" b="b"/>
              <a:pathLst>
                <a:path w="1617979" h="481330">
                  <a:moveTo>
                    <a:pt x="1617764" y="0"/>
                  </a:moveTo>
                  <a:lnTo>
                    <a:pt x="1078509" y="0"/>
                  </a:lnTo>
                  <a:lnTo>
                    <a:pt x="539254" y="0"/>
                  </a:lnTo>
                  <a:lnTo>
                    <a:pt x="0" y="0"/>
                  </a:lnTo>
                  <a:lnTo>
                    <a:pt x="0" y="481203"/>
                  </a:lnTo>
                  <a:lnTo>
                    <a:pt x="539254" y="481203"/>
                  </a:lnTo>
                  <a:lnTo>
                    <a:pt x="1078509" y="481203"/>
                  </a:lnTo>
                  <a:lnTo>
                    <a:pt x="1617764" y="481203"/>
                  </a:lnTo>
                  <a:lnTo>
                    <a:pt x="1617764" y="0"/>
                  </a:lnTo>
                  <a:close/>
                </a:path>
              </a:pathLst>
            </a:custGeom>
            <a:solidFill>
              <a:srgbClr val="3F12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28119" y="2704376"/>
              <a:ext cx="539496" cy="48082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710394" y="3185578"/>
              <a:ext cx="1617980" cy="481330"/>
            </a:xfrm>
            <a:custGeom>
              <a:avLst/>
              <a:gdLst/>
              <a:ahLst/>
              <a:cxnLst/>
              <a:rect l="l" t="t" r="r" b="b"/>
              <a:pathLst>
                <a:path w="1617979" h="481329">
                  <a:moveTo>
                    <a:pt x="1617764" y="0"/>
                  </a:moveTo>
                  <a:lnTo>
                    <a:pt x="1078509" y="0"/>
                  </a:lnTo>
                  <a:lnTo>
                    <a:pt x="539254" y="0"/>
                  </a:lnTo>
                  <a:lnTo>
                    <a:pt x="0" y="0"/>
                  </a:lnTo>
                  <a:lnTo>
                    <a:pt x="0" y="481203"/>
                  </a:lnTo>
                  <a:lnTo>
                    <a:pt x="539254" y="481203"/>
                  </a:lnTo>
                  <a:lnTo>
                    <a:pt x="1078509" y="481203"/>
                  </a:lnTo>
                  <a:lnTo>
                    <a:pt x="1617764" y="481203"/>
                  </a:lnTo>
                  <a:lnTo>
                    <a:pt x="1617764" y="0"/>
                  </a:lnTo>
                  <a:close/>
                </a:path>
              </a:pathLst>
            </a:custGeom>
            <a:solidFill>
              <a:srgbClr val="3F12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28119" y="3185198"/>
              <a:ext cx="539496" cy="48158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710394" y="3666769"/>
              <a:ext cx="1617980" cy="481330"/>
            </a:xfrm>
            <a:custGeom>
              <a:avLst/>
              <a:gdLst/>
              <a:ahLst/>
              <a:cxnLst/>
              <a:rect l="l" t="t" r="r" b="b"/>
              <a:pathLst>
                <a:path w="1617979" h="481329">
                  <a:moveTo>
                    <a:pt x="1617764" y="0"/>
                  </a:moveTo>
                  <a:lnTo>
                    <a:pt x="1078509" y="0"/>
                  </a:lnTo>
                  <a:lnTo>
                    <a:pt x="539254" y="0"/>
                  </a:lnTo>
                  <a:lnTo>
                    <a:pt x="0" y="0"/>
                  </a:lnTo>
                  <a:lnTo>
                    <a:pt x="0" y="481190"/>
                  </a:lnTo>
                  <a:lnTo>
                    <a:pt x="539254" y="481190"/>
                  </a:lnTo>
                  <a:lnTo>
                    <a:pt x="1078509" y="481190"/>
                  </a:lnTo>
                  <a:lnTo>
                    <a:pt x="1617764" y="481190"/>
                  </a:lnTo>
                  <a:lnTo>
                    <a:pt x="1617764" y="0"/>
                  </a:lnTo>
                  <a:close/>
                </a:path>
              </a:pathLst>
            </a:custGeom>
            <a:solidFill>
              <a:srgbClr val="3F12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28119" y="3666782"/>
              <a:ext cx="539496" cy="48082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10393" y="4147604"/>
              <a:ext cx="2157221" cy="481584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4249647" y="2690094"/>
              <a:ext cx="1078865" cy="1922780"/>
            </a:xfrm>
            <a:custGeom>
              <a:avLst/>
              <a:gdLst/>
              <a:ahLst/>
              <a:cxnLst/>
              <a:rect l="l" t="t" r="r" b="b"/>
              <a:pathLst>
                <a:path w="1078864" h="1922779">
                  <a:moveTo>
                    <a:pt x="0" y="0"/>
                  </a:moveTo>
                  <a:lnTo>
                    <a:pt x="0" y="1922291"/>
                  </a:lnTo>
                </a:path>
                <a:path w="1078864" h="1922779">
                  <a:moveTo>
                    <a:pt x="539250" y="0"/>
                  </a:moveTo>
                  <a:lnTo>
                    <a:pt x="539250" y="1922291"/>
                  </a:lnTo>
                </a:path>
                <a:path w="1078864" h="1922779">
                  <a:moveTo>
                    <a:pt x="1078501" y="0"/>
                  </a:moveTo>
                  <a:lnTo>
                    <a:pt x="1078501" y="1922291"/>
                  </a:lnTo>
                </a:path>
              </a:pathLst>
            </a:custGeom>
            <a:ln w="28575">
              <a:solidFill>
                <a:srgbClr val="00B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696108" y="3185573"/>
              <a:ext cx="2185670" cy="0"/>
            </a:xfrm>
            <a:custGeom>
              <a:avLst/>
              <a:gdLst/>
              <a:ahLst/>
              <a:cxnLst/>
              <a:rect l="l" t="t" r="r" b="b"/>
              <a:pathLst>
                <a:path w="2185670">
                  <a:moveTo>
                    <a:pt x="0" y="0"/>
                  </a:moveTo>
                  <a:lnTo>
                    <a:pt x="2185581" y="0"/>
                  </a:lnTo>
                </a:path>
              </a:pathLst>
            </a:custGeom>
            <a:ln w="28575">
              <a:solidFill>
                <a:srgbClr val="00B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696108" y="3666765"/>
              <a:ext cx="2185670" cy="0"/>
            </a:xfrm>
            <a:custGeom>
              <a:avLst/>
              <a:gdLst/>
              <a:ahLst/>
              <a:cxnLst/>
              <a:rect l="l" t="t" r="r" b="b"/>
              <a:pathLst>
                <a:path w="2185670">
                  <a:moveTo>
                    <a:pt x="0" y="0"/>
                  </a:moveTo>
                  <a:lnTo>
                    <a:pt x="2185581" y="0"/>
                  </a:lnTo>
                </a:path>
              </a:pathLst>
            </a:custGeom>
            <a:ln w="28575">
              <a:solidFill>
                <a:srgbClr val="00B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696108" y="4147958"/>
              <a:ext cx="2185670" cy="0"/>
            </a:xfrm>
            <a:custGeom>
              <a:avLst/>
              <a:gdLst/>
              <a:ahLst/>
              <a:cxnLst/>
              <a:rect l="l" t="t" r="r" b="b"/>
              <a:pathLst>
                <a:path w="2185670">
                  <a:moveTo>
                    <a:pt x="0" y="0"/>
                  </a:moveTo>
                  <a:lnTo>
                    <a:pt x="2185581" y="0"/>
                  </a:lnTo>
                </a:path>
              </a:pathLst>
            </a:custGeom>
            <a:ln w="28575">
              <a:solidFill>
                <a:srgbClr val="00B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710396" y="2690094"/>
              <a:ext cx="2157095" cy="1922780"/>
            </a:xfrm>
            <a:custGeom>
              <a:avLst/>
              <a:gdLst/>
              <a:ahLst/>
              <a:cxnLst/>
              <a:rect l="l" t="t" r="r" b="b"/>
              <a:pathLst>
                <a:path w="2157095" h="1922779">
                  <a:moveTo>
                    <a:pt x="0" y="0"/>
                  </a:moveTo>
                  <a:lnTo>
                    <a:pt x="0" y="1922291"/>
                  </a:lnTo>
                </a:path>
                <a:path w="2157095" h="1922779">
                  <a:moveTo>
                    <a:pt x="2157003" y="0"/>
                  </a:moveTo>
                  <a:lnTo>
                    <a:pt x="2157003" y="1922291"/>
                  </a:lnTo>
                </a:path>
              </a:pathLst>
            </a:custGeom>
            <a:ln w="28575">
              <a:solidFill>
                <a:srgbClr val="00B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696108" y="2704382"/>
              <a:ext cx="2185670" cy="0"/>
            </a:xfrm>
            <a:custGeom>
              <a:avLst/>
              <a:gdLst/>
              <a:ahLst/>
              <a:cxnLst/>
              <a:rect l="l" t="t" r="r" b="b"/>
              <a:pathLst>
                <a:path w="2185670">
                  <a:moveTo>
                    <a:pt x="0" y="0"/>
                  </a:moveTo>
                  <a:lnTo>
                    <a:pt x="2185581" y="0"/>
                  </a:lnTo>
                </a:path>
              </a:pathLst>
            </a:custGeom>
            <a:ln w="28575">
              <a:solidFill>
                <a:srgbClr val="00B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3381184" y="3278314"/>
            <a:ext cx="163195" cy="521334"/>
            <a:chOff x="3381184" y="3278314"/>
            <a:chExt cx="163195" cy="521334"/>
          </a:xfrm>
        </p:grpSpPr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385946" y="3283077"/>
              <a:ext cx="153162" cy="511302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3385946" y="3283077"/>
              <a:ext cx="153670" cy="511809"/>
            </a:xfrm>
            <a:custGeom>
              <a:avLst/>
              <a:gdLst/>
              <a:ahLst/>
              <a:cxnLst/>
              <a:rect l="l" t="t" r="r" b="b"/>
              <a:pathLst>
                <a:path w="153670" h="511810">
                  <a:moveTo>
                    <a:pt x="0" y="434721"/>
                  </a:moveTo>
                  <a:lnTo>
                    <a:pt x="38290" y="434721"/>
                  </a:lnTo>
                  <a:lnTo>
                    <a:pt x="38290" y="0"/>
                  </a:lnTo>
                  <a:lnTo>
                    <a:pt x="114871" y="0"/>
                  </a:lnTo>
                  <a:lnTo>
                    <a:pt x="114871" y="434721"/>
                  </a:lnTo>
                  <a:lnTo>
                    <a:pt x="153162" y="434721"/>
                  </a:lnTo>
                  <a:lnTo>
                    <a:pt x="76581" y="511302"/>
                  </a:lnTo>
                  <a:lnTo>
                    <a:pt x="0" y="434721"/>
                  </a:lnTo>
                  <a:close/>
                </a:path>
              </a:pathLst>
            </a:custGeom>
            <a:ln w="9525">
              <a:solidFill>
                <a:srgbClr val="B6DC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3410853" y="3855364"/>
            <a:ext cx="146050" cy="2260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300" spc="-50" dirty="0">
                <a:latin typeface="Arial"/>
                <a:cs typeface="Arial"/>
              </a:rPr>
              <a:t>N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4567619" y="2411920"/>
            <a:ext cx="622935" cy="164465"/>
            <a:chOff x="4567619" y="2411920"/>
            <a:chExt cx="622935" cy="164465"/>
          </a:xfrm>
        </p:grpSpPr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72380" y="2416682"/>
              <a:ext cx="613410" cy="154686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4572382" y="2416682"/>
              <a:ext cx="613410" cy="154940"/>
            </a:xfrm>
            <a:custGeom>
              <a:avLst/>
              <a:gdLst/>
              <a:ahLst/>
              <a:cxnLst/>
              <a:rect l="l" t="t" r="r" b="b"/>
              <a:pathLst>
                <a:path w="613410" h="154939">
                  <a:moveTo>
                    <a:pt x="536066" y="154686"/>
                  </a:moveTo>
                  <a:lnTo>
                    <a:pt x="536066" y="116014"/>
                  </a:lnTo>
                  <a:lnTo>
                    <a:pt x="0" y="116014"/>
                  </a:lnTo>
                  <a:lnTo>
                    <a:pt x="0" y="38671"/>
                  </a:lnTo>
                  <a:lnTo>
                    <a:pt x="536066" y="38671"/>
                  </a:lnTo>
                  <a:lnTo>
                    <a:pt x="536066" y="0"/>
                  </a:lnTo>
                  <a:lnTo>
                    <a:pt x="613409" y="77343"/>
                  </a:lnTo>
                  <a:lnTo>
                    <a:pt x="536066" y="154686"/>
                  </a:lnTo>
                  <a:close/>
                </a:path>
              </a:pathLst>
            </a:custGeom>
            <a:ln w="9525">
              <a:solidFill>
                <a:srgbClr val="B6DC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535940" y="277713"/>
            <a:ext cx="69735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Creating</a:t>
            </a:r>
            <a:r>
              <a:rPr spc="-55" dirty="0"/>
              <a:t> </a:t>
            </a:r>
            <a:r>
              <a:rPr dirty="0"/>
              <a:t>a</a:t>
            </a:r>
            <a:r>
              <a:rPr spc="-80" dirty="0"/>
              <a:t> </a:t>
            </a:r>
            <a:r>
              <a:rPr dirty="0"/>
              <a:t>Comprehensive</a:t>
            </a:r>
            <a:r>
              <a:rPr spc="-55" dirty="0"/>
              <a:t> </a:t>
            </a:r>
            <a:r>
              <a:rPr dirty="0"/>
              <a:t>Atlas</a:t>
            </a:r>
            <a:r>
              <a:rPr spc="-75" dirty="0"/>
              <a:t> </a:t>
            </a:r>
            <a:r>
              <a:rPr dirty="0"/>
              <a:t>of</a:t>
            </a:r>
            <a:r>
              <a:rPr spc="-75" dirty="0"/>
              <a:t> </a:t>
            </a:r>
            <a:r>
              <a:rPr dirty="0"/>
              <a:t>Human</a:t>
            </a:r>
            <a:r>
              <a:rPr spc="-65" dirty="0"/>
              <a:t> </a:t>
            </a:r>
            <a:r>
              <a:rPr spc="-10" dirty="0"/>
              <a:t>Protein- </a:t>
            </a:r>
            <a:r>
              <a:rPr dirty="0"/>
              <a:t>Drug</a:t>
            </a:r>
            <a:r>
              <a:rPr spc="-80" dirty="0"/>
              <a:t> </a:t>
            </a:r>
            <a:r>
              <a:rPr dirty="0"/>
              <a:t>(Small</a:t>
            </a:r>
            <a:r>
              <a:rPr spc="-75" dirty="0"/>
              <a:t> </a:t>
            </a:r>
            <a:r>
              <a:rPr dirty="0"/>
              <a:t>Molecule)</a:t>
            </a:r>
            <a:r>
              <a:rPr spc="-65" dirty="0"/>
              <a:t> </a:t>
            </a:r>
            <a:r>
              <a:rPr spc="-10" dirty="0"/>
              <a:t>Interactions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1456072" y="2962043"/>
            <a:ext cx="1052195" cy="883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25"/>
              </a:spcBef>
            </a:pPr>
            <a:r>
              <a:rPr sz="1100" spc="95" dirty="0">
                <a:latin typeface="Arial Narrow"/>
                <a:cs typeface="Arial Narrow"/>
              </a:rPr>
              <a:t>ChEMBL:</a:t>
            </a:r>
            <a:endParaRPr sz="1100">
              <a:latin typeface="Arial Narrow"/>
              <a:cs typeface="Arial Narrow"/>
            </a:endParaRPr>
          </a:p>
          <a:p>
            <a:pPr marR="5080" algn="r">
              <a:lnSpc>
                <a:spcPct val="100000"/>
              </a:lnSpc>
              <a:spcBef>
                <a:spcPts val="30"/>
              </a:spcBef>
            </a:pPr>
            <a:r>
              <a:rPr sz="1100" spc="100" dirty="0">
                <a:latin typeface="Arial Narrow"/>
                <a:cs typeface="Arial Narrow"/>
              </a:rPr>
              <a:t>Approved</a:t>
            </a:r>
            <a:r>
              <a:rPr sz="1100" spc="55" dirty="0">
                <a:latin typeface="Arial Narrow"/>
                <a:cs typeface="Arial Narrow"/>
              </a:rPr>
              <a:t> </a:t>
            </a:r>
            <a:r>
              <a:rPr sz="1100" spc="75" dirty="0">
                <a:latin typeface="Arial Narrow"/>
                <a:cs typeface="Arial Narrow"/>
              </a:rPr>
              <a:t>drugs:</a:t>
            </a:r>
            <a:endParaRPr sz="1100">
              <a:latin typeface="Arial Narrow"/>
              <a:cs typeface="Arial Narrow"/>
            </a:endParaRPr>
          </a:p>
          <a:p>
            <a:pPr marL="601980" marR="5080" indent="-182245" algn="r">
              <a:lnSpc>
                <a:spcPct val="102299"/>
              </a:lnSpc>
            </a:pPr>
            <a:r>
              <a:rPr sz="1100" spc="85" dirty="0">
                <a:latin typeface="Arial Narrow"/>
                <a:cs typeface="Arial Narrow"/>
              </a:rPr>
              <a:t>Foodome: </a:t>
            </a:r>
            <a:r>
              <a:rPr sz="1100" spc="90" dirty="0">
                <a:latin typeface="Arial Narrow"/>
                <a:cs typeface="Arial Narrow"/>
              </a:rPr>
              <a:t>NCI60:</a:t>
            </a:r>
            <a:endParaRPr sz="1100">
              <a:latin typeface="Arial Narrow"/>
              <a:cs typeface="Arial Narrow"/>
            </a:endParaRPr>
          </a:p>
          <a:p>
            <a:pPr marR="5080" algn="r">
              <a:lnSpc>
                <a:spcPct val="100000"/>
              </a:lnSpc>
              <a:spcBef>
                <a:spcPts val="30"/>
              </a:spcBef>
            </a:pPr>
            <a:r>
              <a:rPr sz="1100" spc="100" dirty="0">
                <a:latin typeface="Arial Narrow"/>
                <a:cs typeface="Arial Narrow"/>
              </a:rPr>
              <a:t>ZINC</a:t>
            </a:r>
            <a:r>
              <a:rPr sz="1100" spc="50" dirty="0">
                <a:latin typeface="Arial Narrow"/>
                <a:cs typeface="Arial Narrow"/>
              </a:rPr>
              <a:t> </a:t>
            </a:r>
            <a:r>
              <a:rPr sz="1100" spc="70" dirty="0">
                <a:latin typeface="Arial Narrow"/>
                <a:cs typeface="Arial Narrow"/>
              </a:rPr>
              <a:t>Biogenic: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593381" y="2953591"/>
            <a:ext cx="544195" cy="883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spc="-20" dirty="0">
                <a:latin typeface="Arial"/>
                <a:cs typeface="Arial"/>
              </a:rPr>
              <a:t>1.5M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100" spc="-20" dirty="0">
                <a:latin typeface="Arial"/>
                <a:cs typeface="Arial"/>
              </a:rPr>
              <a:t>5,557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100" spc="-10" dirty="0">
                <a:latin typeface="Arial"/>
                <a:cs typeface="Arial"/>
              </a:rPr>
              <a:t>26,490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100" spc="-10" dirty="0">
                <a:latin typeface="Arial"/>
                <a:cs typeface="Arial"/>
              </a:rPr>
              <a:t>244,801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100" spc="-10" dirty="0">
                <a:latin typeface="Arial"/>
                <a:cs typeface="Arial"/>
              </a:rPr>
              <a:t>135,335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4612385"/>
            <a:ext cx="9144000" cy="531495"/>
          </a:xfrm>
          <a:custGeom>
            <a:avLst/>
            <a:gdLst/>
            <a:ahLst/>
            <a:cxnLst/>
            <a:rect l="l" t="t" r="r" b="b"/>
            <a:pathLst>
              <a:path w="9144000" h="531495">
                <a:moveTo>
                  <a:pt x="9144000" y="0"/>
                </a:moveTo>
                <a:lnTo>
                  <a:pt x="0" y="0"/>
                </a:lnTo>
                <a:lnTo>
                  <a:pt x="0" y="531113"/>
                </a:lnTo>
                <a:lnTo>
                  <a:pt x="9144000" y="531113"/>
                </a:lnTo>
                <a:lnTo>
                  <a:pt x="914400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50272" y="4640271"/>
            <a:ext cx="884364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1280">
              <a:lnSpc>
                <a:spcPct val="100000"/>
              </a:lnSpc>
              <a:spcBef>
                <a:spcPts val="100"/>
              </a:spcBef>
            </a:pPr>
            <a:r>
              <a:rPr sz="1500" i="1" spc="-75" dirty="0">
                <a:solidFill>
                  <a:srgbClr val="C00000"/>
                </a:solidFill>
                <a:latin typeface="Verdana"/>
                <a:cs typeface="Verdana"/>
              </a:rPr>
              <a:t>Specific</a:t>
            </a:r>
            <a:r>
              <a:rPr sz="1500" i="1" spc="-8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14" dirty="0">
                <a:solidFill>
                  <a:srgbClr val="C00000"/>
                </a:solidFill>
                <a:latin typeface="Verdana"/>
                <a:cs typeface="Verdana"/>
              </a:rPr>
              <a:t>interactions</a:t>
            </a:r>
            <a:r>
              <a:rPr sz="1500" i="1" spc="-1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20" dirty="0">
                <a:solidFill>
                  <a:srgbClr val="C00000"/>
                </a:solidFill>
                <a:latin typeface="Verdana"/>
                <a:cs typeface="Verdana"/>
              </a:rPr>
              <a:t>between</a:t>
            </a:r>
            <a:r>
              <a:rPr sz="1500" i="1" spc="-2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25" dirty="0">
                <a:solidFill>
                  <a:srgbClr val="C00000"/>
                </a:solidFill>
                <a:latin typeface="Verdana"/>
                <a:cs typeface="Verdana"/>
              </a:rPr>
              <a:t>drugs</a:t>
            </a:r>
            <a:r>
              <a:rPr sz="1500" i="1" spc="-2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20" dirty="0">
                <a:solidFill>
                  <a:srgbClr val="C00000"/>
                </a:solidFill>
                <a:latin typeface="Verdana"/>
                <a:cs typeface="Verdana"/>
              </a:rPr>
              <a:t>and</a:t>
            </a:r>
            <a:r>
              <a:rPr sz="1500" i="1" spc="-5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20" dirty="0">
                <a:solidFill>
                  <a:srgbClr val="C00000"/>
                </a:solidFill>
                <a:latin typeface="Verdana"/>
                <a:cs typeface="Verdana"/>
              </a:rPr>
              <a:t>protein</a:t>
            </a:r>
            <a:r>
              <a:rPr sz="1500" i="1" spc="-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14" dirty="0">
                <a:solidFill>
                  <a:srgbClr val="C00000"/>
                </a:solidFill>
                <a:latin typeface="Verdana"/>
                <a:cs typeface="Verdana"/>
              </a:rPr>
              <a:t>targets</a:t>
            </a:r>
            <a:r>
              <a:rPr sz="1500" i="1" spc="-4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20" dirty="0">
                <a:solidFill>
                  <a:srgbClr val="C00000"/>
                </a:solidFill>
                <a:latin typeface="Verdana"/>
                <a:cs typeface="Verdana"/>
              </a:rPr>
              <a:t>will</a:t>
            </a:r>
            <a:r>
              <a:rPr sz="1500" i="1" spc="-2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10" dirty="0">
                <a:solidFill>
                  <a:srgbClr val="C00000"/>
                </a:solidFill>
                <a:latin typeface="Verdana"/>
                <a:cs typeface="Verdana"/>
              </a:rPr>
              <a:t>be</a:t>
            </a:r>
            <a:r>
              <a:rPr sz="1500" i="1" spc="-3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00" dirty="0">
                <a:solidFill>
                  <a:srgbClr val="C00000"/>
                </a:solidFill>
                <a:latin typeface="Verdana"/>
                <a:cs typeface="Verdana"/>
              </a:rPr>
              <a:t>used</a:t>
            </a:r>
            <a:r>
              <a:rPr sz="1500" i="1" spc="-8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40" dirty="0">
                <a:solidFill>
                  <a:srgbClr val="C00000"/>
                </a:solidFill>
                <a:latin typeface="Verdana"/>
                <a:cs typeface="Verdana"/>
              </a:rPr>
              <a:t>to</a:t>
            </a:r>
            <a:r>
              <a:rPr sz="1500" i="1" spc="-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55" dirty="0">
                <a:solidFill>
                  <a:srgbClr val="C00000"/>
                </a:solidFill>
                <a:latin typeface="Verdana"/>
                <a:cs typeface="Verdana"/>
              </a:rPr>
              <a:t>map</a:t>
            </a:r>
            <a:r>
              <a:rPr sz="1500" i="1" spc="-8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35" dirty="0">
                <a:solidFill>
                  <a:srgbClr val="C00000"/>
                </a:solidFill>
                <a:latin typeface="Verdana"/>
                <a:cs typeface="Verdana"/>
              </a:rPr>
              <a:t>the</a:t>
            </a:r>
            <a:r>
              <a:rPr sz="1500" i="1" spc="-1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35" dirty="0">
                <a:solidFill>
                  <a:srgbClr val="C00000"/>
                </a:solidFill>
                <a:latin typeface="Verdana"/>
                <a:cs typeface="Verdana"/>
              </a:rPr>
              <a:t>drug</a:t>
            </a:r>
            <a:r>
              <a:rPr sz="1500" i="1" spc="-8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14" dirty="0">
                <a:solidFill>
                  <a:srgbClr val="C00000"/>
                </a:solidFill>
                <a:latin typeface="Verdana"/>
                <a:cs typeface="Verdana"/>
              </a:rPr>
              <a:t>targets</a:t>
            </a:r>
            <a:r>
              <a:rPr sz="1500" i="1" spc="-7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40" dirty="0">
                <a:solidFill>
                  <a:srgbClr val="C00000"/>
                </a:solidFill>
                <a:latin typeface="Verdana"/>
                <a:cs typeface="Verdana"/>
              </a:rPr>
              <a:t>to</a:t>
            </a:r>
            <a:r>
              <a:rPr sz="1500" i="1" spc="-9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35" dirty="0">
                <a:solidFill>
                  <a:srgbClr val="C00000"/>
                </a:solidFill>
                <a:latin typeface="Verdana"/>
                <a:cs typeface="Verdana"/>
              </a:rPr>
              <a:t>the</a:t>
            </a:r>
            <a:r>
              <a:rPr sz="1500" i="1" spc="-1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20" dirty="0">
                <a:solidFill>
                  <a:srgbClr val="C00000"/>
                </a:solidFill>
                <a:latin typeface="Verdana"/>
                <a:cs typeface="Verdana"/>
              </a:rPr>
              <a:t>PPI, </a:t>
            </a:r>
            <a:r>
              <a:rPr sz="1500" i="1" spc="-114" dirty="0">
                <a:solidFill>
                  <a:srgbClr val="C00000"/>
                </a:solidFill>
                <a:latin typeface="Verdana"/>
                <a:cs typeface="Verdana"/>
              </a:rPr>
              <a:t>which</a:t>
            </a:r>
            <a:r>
              <a:rPr sz="1500" i="1" spc="-5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05" dirty="0">
                <a:solidFill>
                  <a:srgbClr val="C00000"/>
                </a:solidFill>
                <a:latin typeface="Verdana"/>
                <a:cs typeface="Verdana"/>
              </a:rPr>
              <a:t>should</a:t>
            </a:r>
            <a:r>
              <a:rPr sz="1500" i="1" spc="-4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05" dirty="0">
                <a:solidFill>
                  <a:srgbClr val="C00000"/>
                </a:solidFill>
                <a:latin typeface="Verdana"/>
                <a:cs typeface="Verdana"/>
              </a:rPr>
              <a:t>yield</a:t>
            </a:r>
            <a:r>
              <a:rPr sz="1500" i="1" spc="-8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10" dirty="0">
                <a:solidFill>
                  <a:srgbClr val="C00000"/>
                </a:solidFill>
                <a:latin typeface="Verdana"/>
                <a:cs typeface="Verdana"/>
              </a:rPr>
              <a:t>comprehensive</a:t>
            </a:r>
            <a:r>
              <a:rPr sz="1500" i="1" spc="-1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25" dirty="0">
                <a:solidFill>
                  <a:srgbClr val="C00000"/>
                </a:solidFill>
                <a:latin typeface="Verdana"/>
                <a:cs typeface="Verdana"/>
              </a:rPr>
              <a:t>information</a:t>
            </a:r>
            <a:r>
              <a:rPr sz="1500" i="1" spc="-2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35" dirty="0">
                <a:solidFill>
                  <a:srgbClr val="C00000"/>
                </a:solidFill>
                <a:latin typeface="Verdana"/>
                <a:cs typeface="Verdana"/>
              </a:rPr>
              <a:t>on</a:t>
            </a:r>
            <a:r>
              <a:rPr sz="1500" i="1" spc="-5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40" dirty="0">
                <a:solidFill>
                  <a:srgbClr val="C00000"/>
                </a:solidFill>
                <a:latin typeface="Verdana"/>
                <a:cs typeface="Verdana"/>
              </a:rPr>
              <a:t>the</a:t>
            </a:r>
            <a:r>
              <a:rPr sz="1500" i="1" spc="-1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20" dirty="0">
                <a:solidFill>
                  <a:srgbClr val="C00000"/>
                </a:solidFill>
                <a:latin typeface="Verdana"/>
                <a:cs typeface="Verdana"/>
              </a:rPr>
              <a:t>breadth</a:t>
            </a:r>
            <a:r>
              <a:rPr sz="1500" i="1" spc="-5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30" dirty="0">
                <a:solidFill>
                  <a:srgbClr val="C00000"/>
                </a:solidFill>
                <a:latin typeface="Verdana"/>
                <a:cs typeface="Verdana"/>
              </a:rPr>
              <a:t>of</a:t>
            </a:r>
            <a:r>
              <a:rPr sz="1500" i="1" spc="-3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75" dirty="0">
                <a:solidFill>
                  <a:srgbClr val="C00000"/>
                </a:solidFill>
                <a:latin typeface="Verdana"/>
                <a:cs typeface="Verdana"/>
              </a:rPr>
              <a:t>disease</a:t>
            </a:r>
            <a:r>
              <a:rPr sz="1500" i="1" spc="-4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30" dirty="0">
                <a:solidFill>
                  <a:srgbClr val="C00000"/>
                </a:solidFill>
                <a:latin typeface="Verdana"/>
                <a:cs typeface="Verdana"/>
              </a:rPr>
              <a:t>treatments</a:t>
            </a:r>
            <a:r>
              <a:rPr sz="1500" i="1" spc="-3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20" dirty="0">
                <a:solidFill>
                  <a:srgbClr val="C00000"/>
                </a:solidFill>
                <a:latin typeface="Verdana"/>
                <a:cs typeface="Verdana"/>
              </a:rPr>
              <a:t>and</a:t>
            </a:r>
            <a:r>
              <a:rPr sz="1500" i="1" spc="-4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05" dirty="0">
                <a:solidFill>
                  <a:srgbClr val="C00000"/>
                </a:solidFill>
                <a:latin typeface="Verdana"/>
                <a:cs typeface="Verdana"/>
              </a:rPr>
              <a:t>adverse</a:t>
            </a:r>
            <a:r>
              <a:rPr sz="1500" i="1" spc="-1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35" dirty="0">
                <a:solidFill>
                  <a:srgbClr val="C00000"/>
                </a:solidFill>
                <a:latin typeface="Verdana"/>
                <a:cs typeface="Verdana"/>
              </a:rPr>
              <a:t>effects.</a:t>
            </a:r>
            <a:endParaRPr sz="15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43083" y="1003081"/>
            <a:ext cx="7533005" cy="18599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34235" marR="5080" indent="-2122170">
              <a:lnSpc>
                <a:spcPct val="131700"/>
              </a:lnSpc>
              <a:spcBef>
                <a:spcPts val="100"/>
              </a:spcBef>
            </a:pPr>
            <a:r>
              <a:rPr sz="1800" i="1" dirty="0">
                <a:solidFill>
                  <a:srgbClr val="0070C0"/>
                </a:solidFill>
                <a:latin typeface="Arial"/>
                <a:cs typeface="Arial"/>
              </a:rPr>
              <a:t>Lawrence</a:t>
            </a:r>
            <a:r>
              <a:rPr sz="1800" i="1" spc="-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0070C0"/>
                </a:solidFill>
                <a:latin typeface="Arial"/>
                <a:cs typeface="Arial"/>
              </a:rPr>
              <a:t>Livermore</a:t>
            </a:r>
            <a:r>
              <a:rPr sz="1800" i="1" spc="-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0070C0"/>
                </a:solidFill>
                <a:latin typeface="Arial"/>
                <a:cs typeface="Arial"/>
              </a:rPr>
              <a:t>National</a:t>
            </a:r>
            <a:r>
              <a:rPr sz="1800" i="1" spc="-10" dirty="0">
                <a:solidFill>
                  <a:srgbClr val="0070C0"/>
                </a:solidFill>
                <a:latin typeface="Arial"/>
                <a:cs typeface="Arial"/>
              </a:rPr>
              <a:t> Laboratory—</a:t>
            </a:r>
            <a:r>
              <a:rPr sz="1800" i="1" dirty="0">
                <a:solidFill>
                  <a:srgbClr val="0070C0"/>
                </a:solidFill>
                <a:latin typeface="Arial"/>
                <a:cs typeface="Arial"/>
              </a:rPr>
              <a:t>Sierra</a:t>
            </a:r>
            <a:r>
              <a:rPr sz="1800" i="1" spc="-1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0070C0"/>
                </a:solidFill>
                <a:latin typeface="Arial"/>
                <a:cs typeface="Arial"/>
              </a:rPr>
              <a:t>System (near </a:t>
            </a:r>
            <a:r>
              <a:rPr sz="1800" i="1" spc="-10" dirty="0">
                <a:solidFill>
                  <a:srgbClr val="0070C0"/>
                </a:solidFill>
                <a:latin typeface="Arial"/>
                <a:cs typeface="Arial"/>
              </a:rPr>
              <a:t>exa-scale) </a:t>
            </a:r>
            <a:r>
              <a:rPr sz="1800" i="1" dirty="0">
                <a:solidFill>
                  <a:srgbClr val="C00000"/>
                </a:solidFill>
                <a:latin typeface="Arial"/>
                <a:cs typeface="Arial"/>
              </a:rPr>
              <a:t>Center</a:t>
            </a:r>
            <a:r>
              <a:rPr sz="1800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C00000"/>
                </a:solidFill>
                <a:latin typeface="Arial"/>
                <a:cs typeface="Arial"/>
              </a:rPr>
              <a:t>for</a:t>
            </a:r>
            <a:r>
              <a:rPr sz="1800" i="1" spc="-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C00000"/>
                </a:solidFill>
                <a:latin typeface="Arial"/>
                <a:cs typeface="Arial"/>
              </a:rPr>
              <a:t>Accelerated</a:t>
            </a:r>
            <a:r>
              <a:rPr sz="1800" i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C00000"/>
                </a:solidFill>
                <a:latin typeface="Arial"/>
                <a:cs typeface="Arial"/>
              </a:rPr>
              <a:t>Drug</a:t>
            </a:r>
            <a:r>
              <a:rPr sz="1800" i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C00000"/>
                </a:solidFill>
                <a:latin typeface="Arial"/>
                <a:cs typeface="Arial"/>
              </a:rPr>
              <a:t>Discovery</a:t>
            </a:r>
            <a:endParaRPr sz="1800">
              <a:latin typeface="Arial"/>
              <a:cs typeface="Arial"/>
            </a:endParaRPr>
          </a:p>
          <a:p>
            <a:pPr marL="3186430">
              <a:lnSpc>
                <a:spcPct val="100000"/>
              </a:lnSpc>
              <a:spcBef>
                <a:spcPts val="945"/>
              </a:spcBef>
            </a:pPr>
            <a:r>
              <a:rPr sz="1100" dirty="0">
                <a:latin typeface="Arial"/>
                <a:cs typeface="Arial"/>
              </a:rPr>
              <a:t>Human</a:t>
            </a:r>
            <a:r>
              <a:rPr sz="1100" spc="3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Proteins:</a:t>
            </a:r>
            <a:r>
              <a:rPr sz="1100" spc="39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28,658</a:t>
            </a:r>
            <a:r>
              <a:rPr sz="1100" spc="3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models</a:t>
            </a:r>
            <a:r>
              <a:rPr sz="1100" spc="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for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14,119</a:t>
            </a:r>
            <a:r>
              <a:rPr sz="1100" spc="3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proteins</a:t>
            </a:r>
            <a:endParaRPr sz="1100">
              <a:latin typeface="Arial"/>
              <a:cs typeface="Arial"/>
            </a:endParaRPr>
          </a:p>
          <a:p>
            <a:pPr marL="3186430">
              <a:lnSpc>
                <a:spcPct val="100000"/>
              </a:lnSpc>
              <a:spcBef>
                <a:spcPts val="35"/>
              </a:spcBef>
            </a:pPr>
            <a:r>
              <a:rPr sz="1100" spc="75" dirty="0">
                <a:latin typeface="Arial Narrow"/>
                <a:cs typeface="Arial Narrow"/>
              </a:rPr>
              <a:t>Experimental</a:t>
            </a:r>
            <a:r>
              <a:rPr sz="1100" spc="80" dirty="0">
                <a:latin typeface="Arial Narrow"/>
                <a:cs typeface="Arial Narrow"/>
              </a:rPr>
              <a:t> </a:t>
            </a:r>
            <a:r>
              <a:rPr sz="1100" spc="85" dirty="0">
                <a:latin typeface="Arial Narrow"/>
                <a:cs typeface="Arial Narrow"/>
              </a:rPr>
              <a:t>structures</a:t>
            </a:r>
            <a:r>
              <a:rPr sz="1100" spc="45" dirty="0">
                <a:latin typeface="Arial Narrow"/>
                <a:cs typeface="Arial Narrow"/>
              </a:rPr>
              <a:t> </a:t>
            </a:r>
            <a:r>
              <a:rPr sz="1100" spc="100" dirty="0">
                <a:latin typeface="Arial Narrow"/>
                <a:cs typeface="Arial Narrow"/>
              </a:rPr>
              <a:t>(&gt;35%):</a:t>
            </a:r>
            <a:r>
              <a:rPr sz="1100" spc="375" dirty="0">
                <a:latin typeface="Arial Narrow"/>
                <a:cs typeface="Arial Narrow"/>
              </a:rPr>
              <a:t> </a:t>
            </a:r>
            <a:r>
              <a:rPr sz="1100" spc="90" dirty="0">
                <a:latin typeface="Arial Narrow"/>
                <a:cs typeface="Arial Narrow"/>
              </a:rPr>
              <a:t>7,874</a:t>
            </a:r>
            <a:endParaRPr sz="1100">
              <a:latin typeface="Arial Narrow"/>
              <a:cs typeface="Arial Narrow"/>
            </a:endParaRPr>
          </a:p>
          <a:p>
            <a:pPr marL="3186430">
              <a:lnSpc>
                <a:spcPct val="100000"/>
              </a:lnSpc>
              <a:spcBef>
                <a:spcPts val="30"/>
              </a:spcBef>
            </a:pPr>
            <a:r>
              <a:rPr sz="1100" spc="75" dirty="0">
                <a:latin typeface="Arial Narrow"/>
                <a:cs typeface="Arial Narrow"/>
              </a:rPr>
              <a:t>Experimental</a:t>
            </a:r>
            <a:r>
              <a:rPr sz="1100" spc="80" dirty="0">
                <a:latin typeface="Arial Narrow"/>
                <a:cs typeface="Arial Narrow"/>
              </a:rPr>
              <a:t> </a:t>
            </a:r>
            <a:r>
              <a:rPr sz="1100" spc="85" dirty="0">
                <a:latin typeface="Arial Narrow"/>
                <a:cs typeface="Arial Narrow"/>
              </a:rPr>
              <a:t>structures</a:t>
            </a:r>
            <a:r>
              <a:rPr sz="1100" spc="45" dirty="0">
                <a:latin typeface="Arial Narrow"/>
                <a:cs typeface="Arial Narrow"/>
              </a:rPr>
              <a:t> </a:t>
            </a:r>
            <a:r>
              <a:rPr sz="1100" spc="100" dirty="0">
                <a:latin typeface="Arial Narrow"/>
                <a:cs typeface="Arial Narrow"/>
              </a:rPr>
              <a:t>(&gt;10%):</a:t>
            </a:r>
            <a:r>
              <a:rPr sz="1100" spc="375" dirty="0">
                <a:latin typeface="Arial Narrow"/>
                <a:cs typeface="Arial Narrow"/>
              </a:rPr>
              <a:t> </a:t>
            </a:r>
            <a:r>
              <a:rPr sz="1100" spc="90" dirty="0">
                <a:latin typeface="Arial Narrow"/>
                <a:cs typeface="Arial Narrow"/>
              </a:rPr>
              <a:t>9,894</a:t>
            </a:r>
            <a:endParaRPr sz="1100">
              <a:latin typeface="Arial Narrow"/>
              <a:cs typeface="Arial Narrow"/>
            </a:endParaRPr>
          </a:p>
          <a:p>
            <a:pPr marL="2073275" algn="ctr">
              <a:lnSpc>
                <a:spcPct val="100000"/>
              </a:lnSpc>
              <a:spcBef>
                <a:spcPts val="250"/>
              </a:spcBef>
            </a:pPr>
            <a:r>
              <a:rPr sz="1300" spc="-50" dirty="0">
                <a:latin typeface="Arial"/>
                <a:cs typeface="Arial"/>
              </a:rPr>
              <a:t>M</a:t>
            </a:r>
            <a:endParaRPr sz="1300">
              <a:latin typeface="Arial"/>
              <a:cs typeface="Arial"/>
            </a:endParaRPr>
          </a:p>
          <a:p>
            <a:pPr marL="811530">
              <a:lnSpc>
                <a:spcPct val="100000"/>
              </a:lnSpc>
              <a:spcBef>
                <a:spcPts val="645"/>
              </a:spcBef>
            </a:pPr>
            <a:r>
              <a:rPr sz="1100" dirty="0">
                <a:latin typeface="Arial"/>
                <a:cs typeface="Arial"/>
              </a:rPr>
              <a:t>Small</a:t>
            </a:r>
            <a:r>
              <a:rPr sz="1100" spc="5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Molecule</a:t>
            </a:r>
            <a:r>
              <a:rPr sz="1100" spc="3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Compounds:</a:t>
            </a:r>
            <a:r>
              <a:rPr sz="1100" spc="409" dirty="0">
                <a:latin typeface="Arial"/>
                <a:cs typeface="Arial"/>
              </a:rPr>
              <a:t> </a:t>
            </a:r>
            <a:r>
              <a:rPr sz="1100" spc="-25" dirty="0">
                <a:latin typeface="Arial"/>
                <a:cs typeface="Arial"/>
              </a:rPr>
              <a:t>~2M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4670" rIns="0" bIns="0" rtlCol="0">
            <a:spAutoFit/>
          </a:bodyPr>
          <a:lstStyle/>
          <a:p>
            <a:pPr marL="204470">
              <a:lnSpc>
                <a:spcPct val="100000"/>
              </a:lnSpc>
              <a:spcBef>
                <a:spcPts val="100"/>
              </a:spcBef>
            </a:pPr>
            <a:r>
              <a:rPr dirty="0"/>
              <a:t>Ongoing</a:t>
            </a:r>
            <a:r>
              <a:rPr spc="-100" dirty="0"/>
              <a:t> </a:t>
            </a:r>
            <a:r>
              <a:rPr spc="-20" dirty="0"/>
              <a:t>Work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--</a:t>
            </a:r>
            <a:r>
              <a:rPr spc="-40" dirty="0"/>
              <a:t>Test</a:t>
            </a:r>
            <a:r>
              <a:rPr spc="-15" dirty="0"/>
              <a:t> </a:t>
            </a:r>
            <a:r>
              <a:rPr dirty="0"/>
              <a:t>top</a:t>
            </a:r>
            <a:r>
              <a:rPr spc="-10" dirty="0"/>
              <a:t> </a:t>
            </a:r>
            <a:r>
              <a:rPr dirty="0"/>
              <a:t>hits</a:t>
            </a:r>
            <a:r>
              <a:rPr spc="-10" dirty="0"/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dirty="0"/>
              <a:t>human</a:t>
            </a:r>
            <a:r>
              <a:rPr spc="-15" dirty="0"/>
              <a:t> </a:t>
            </a:r>
            <a:r>
              <a:rPr dirty="0"/>
              <a:t>cell</a:t>
            </a:r>
            <a:r>
              <a:rPr spc="-20" dirty="0"/>
              <a:t> </a:t>
            </a:r>
            <a:r>
              <a:rPr dirty="0"/>
              <a:t>assays</a:t>
            </a:r>
            <a:r>
              <a:rPr spc="-10" dirty="0"/>
              <a:t> </a:t>
            </a:r>
            <a:r>
              <a:rPr spc="-20" dirty="0"/>
              <a:t>with </a:t>
            </a:r>
            <a:r>
              <a:rPr spc="-10" dirty="0"/>
              <a:t>SARS-</a:t>
            </a:r>
            <a:r>
              <a:rPr spc="-35" dirty="0"/>
              <a:t>CoV-</a:t>
            </a:r>
            <a:r>
              <a:rPr dirty="0"/>
              <a:t>2:</a:t>
            </a:r>
            <a:r>
              <a:rPr spc="45" dirty="0"/>
              <a:t>  </a:t>
            </a:r>
            <a:r>
              <a:rPr spc="-10" dirty="0"/>
              <a:t>HuH-</a:t>
            </a:r>
            <a:r>
              <a:rPr dirty="0"/>
              <a:t>7,</a:t>
            </a:r>
            <a:r>
              <a:rPr spc="35" dirty="0"/>
              <a:t> </a:t>
            </a:r>
            <a:r>
              <a:rPr spc="-10" dirty="0"/>
              <a:t>Calu-</a:t>
            </a:r>
            <a:r>
              <a:rPr spc="-25" dirty="0"/>
              <a:t>3,</a:t>
            </a:r>
          </a:p>
          <a:p>
            <a:pPr marL="12700">
              <a:lnSpc>
                <a:spcPct val="100000"/>
              </a:lnSpc>
            </a:pPr>
            <a:r>
              <a:rPr dirty="0"/>
              <a:t>pericytes,</a:t>
            </a:r>
            <a:r>
              <a:rPr spc="-25" dirty="0"/>
              <a:t> </a:t>
            </a:r>
            <a:r>
              <a:rPr dirty="0"/>
              <a:t>ECs,</a:t>
            </a:r>
            <a:r>
              <a:rPr spc="-20" dirty="0"/>
              <a:t> CMs.</a:t>
            </a: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pc="-20" dirty="0"/>
          </a:p>
          <a:p>
            <a:pPr marL="12700">
              <a:lnSpc>
                <a:spcPct val="100000"/>
              </a:lnSpc>
            </a:pPr>
            <a:r>
              <a:rPr spc="-10" dirty="0"/>
              <a:t>--</a:t>
            </a:r>
            <a:r>
              <a:rPr dirty="0"/>
              <a:t>Study</a:t>
            </a:r>
            <a:r>
              <a:rPr spc="-10" dirty="0"/>
              <a:t> </a:t>
            </a:r>
            <a:r>
              <a:rPr dirty="0"/>
              <a:t>repurposed</a:t>
            </a:r>
            <a:r>
              <a:rPr spc="-20" dirty="0"/>
              <a:t> </a:t>
            </a:r>
            <a:r>
              <a:rPr dirty="0"/>
              <a:t>drug</a:t>
            </a:r>
            <a:r>
              <a:rPr spc="-10" dirty="0"/>
              <a:t> combinations.</a:t>
            </a: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pc="-10" dirty="0"/>
          </a:p>
          <a:p>
            <a:pPr marL="12700" marR="182245">
              <a:lnSpc>
                <a:spcPct val="100000"/>
              </a:lnSpc>
            </a:pPr>
            <a:r>
              <a:rPr spc="-10" dirty="0"/>
              <a:t>--LLNL--</a:t>
            </a:r>
            <a:r>
              <a:rPr dirty="0"/>
              <a:t>CADD</a:t>
            </a:r>
            <a:r>
              <a:rPr spc="50" dirty="0"/>
              <a:t> </a:t>
            </a:r>
            <a:r>
              <a:rPr spc="-10" dirty="0"/>
              <a:t>high-performance </a:t>
            </a:r>
            <a:r>
              <a:rPr dirty="0"/>
              <a:t>computing</a:t>
            </a:r>
            <a:r>
              <a:rPr spc="-15" dirty="0"/>
              <a:t> </a:t>
            </a:r>
            <a:r>
              <a:rPr dirty="0"/>
              <a:t>analysis</a:t>
            </a:r>
            <a:r>
              <a:rPr spc="-15" dirty="0"/>
              <a:t> </a:t>
            </a:r>
            <a:r>
              <a:rPr dirty="0"/>
              <a:t>of </a:t>
            </a:r>
            <a:r>
              <a:rPr spc="-10" dirty="0"/>
              <a:t>potential </a:t>
            </a:r>
            <a:r>
              <a:rPr dirty="0"/>
              <a:t>repurposed</a:t>
            </a:r>
            <a:r>
              <a:rPr spc="-20" dirty="0"/>
              <a:t> </a:t>
            </a:r>
            <a:r>
              <a:rPr dirty="0"/>
              <a:t>drug</a:t>
            </a:r>
            <a:r>
              <a:rPr spc="-15" dirty="0"/>
              <a:t> </a:t>
            </a:r>
            <a:r>
              <a:rPr dirty="0"/>
              <a:t>targets</a:t>
            </a:r>
            <a:r>
              <a:rPr spc="-10" dirty="0"/>
              <a:t> </a:t>
            </a:r>
            <a:r>
              <a:rPr dirty="0"/>
              <a:t>in or</a:t>
            </a:r>
            <a:r>
              <a:rPr spc="-10" dirty="0"/>
              <a:t> </a:t>
            </a:r>
            <a:r>
              <a:rPr dirty="0"/>
              <a:t>near</a:t>
            </a:r>
            <a:r>
              <a:rPr spc="-15" dirty="0"/>
              <a:t> </a:t>
            </a:r>
            <a:r>
              <a:rPr spc="-25" dirty="0"/>
              <a:t>the </a:t>
            </a:r>
            <a:r>
              <a:rPr spc="-10" dirty="0"/>
              <a:t>covidome</a:t>
            </a: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pc="-10" dirty="0"/>
          </a:p>
          <a:p>
            <a:pPr marL="12700">
              <a:lnSpc>
                <a:spcPct val="100000"/>
              </a:lnSpc>
            </a:pPr>
            <a:r>
              <a:rPr spc="-10" dirty="0"/>
              <a:t>--</a:t>
            </a:r>
            <a:r>
              <a:rPr dirty="0"/>
              <a:t>Proposed</a:t>
            </a:r>
            <a:r>
              <a:rPr spc="-15" dirty="0"/>
              <a:t> </a:t>
            </a:r>
            <a:r>
              <a:rPr dirty="0"/>
              <a:t>human</a:t>
            </a:r>
            <a:r>
              <a:rPr spc="-10" dirty="0"/>
              <a:t> trials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03943" y="1172209"/>
            <a:ext cx="2601595" cy="232981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269875" indent="-257175">
              <a:lnSpc>
                <a:spcPct val="100000"/>
              </a:lnSpc>
              <a:spcBef>
                <a:spcPts val="530"/>
              </a:spcBef>
              <a:buFont typeface="Arial Narrow"/>
              <a:buChar char="•"/>
              <a:tabLst>
                <a:tab pos="269875" algn="l"/>
              </a:tabLst>
            </a:pPr>
            <a:r>
              <a:rPr sz="1800" spc="95" dirty="0">
                <a:latin typeface="Arial Narrow"/>
                <a:cs typeface="Arial Narrow"/>
              </a:rPr>
              <a:t>Laszlo</a:t>
            </a:r>
            <a:r>
              <a:rPr sz="1800" spc="85" dirty="0">
                <a:latin typeface="Arial Narrow"/>
                <a:cs typeface="Arial Narrow"/>
              </a:rPr>
              <a:t> </a:t>
            </a:r>
            <a:r>
              <a:rPr sz="1800" spc="100" dirty="0">
                <a:latin typeface="Arial Narrow"/>
                <a:cs typeface="Arial Narrow"/>
              </a:rPr>
              <a:t>Barabasi</a:t>
            </a:r>
            <a:endParaRPr sz="1800">
              <a:latin typeface="Arial Narrow"/>
              <a:cs typeface="Arial Narrow"/>
            </a:endParaRPr>
          </a:p>
          <a:p>
            <a:pPr marL="269875" indent="-257175">
              <a:lnSpc>
                <a:spcPct val="100000"/>
              </a:lnSpc>
              <a:spcBef>
                <a:spcPts val="434"/>
              </a:spcBef>
              <a:buChar char="•"/>
              <a:tabLst>
                <a:tab pos="269875" algn="l"/>
              </a:tabLst>
            </a:pPr>
            <a:r>
              <a:rPr sz="1800" spc="120" dirty="0">
                <a:latin typeface="Arial Narrow"/>
                <a:cs typeface="Arial Narrow"/>
              </a:rPr>
              <a:t>Rob</a:t>
            </a:r>
            <a:r>
              <a:rPr sz="1800" spc="65" dirty="0">
                <a:latin typeface="Arial Narrow"/>
                <a:cs typeface="Arial Narrow"/>
              </a:rPr>
              <a:t> </a:t>
            </a:r>
            <a:r>
              <a:rPr sz="1800" spc="110" dirty="0">
                <a:latin typeface="Arial Narrow"/>
                <a:cs typeface="Arial Narrow"/>
              </a:rPr>
              <a:t>Davey</a:t>
            </a:r>
            <a:endParaRPr sz="1800">
              <a:latin typeface="Arial Narrow"/>
              <a:cs typeface="Arial Narrow"/>
            </a:endParaRPr>
          </a:p>
          <a:p>
            <a:pPr marL="269875" indent="-257175">
              <a:lnSpc>
                <a:spcPct val="100000"/>
              </a:lnSpc>
              <a:spcBef>
                <a:spcPts val="430"/>
              </a:spcBef>
              <a:buChar char="•"/>
              <a:tabLst>
                <a:tab pos="269875" algn="l"/>
              </a:tabLst>
            </a:pPr>
            <a:r>
              <a:rPr sz="1800" spc="70" dirty="0">
                <a:latin typeface="Arial Narrow"/>
                <a:cs typeface="Arial Narrow"/>
              </a:rPr>
              <a:t>Rishi</a:t>
            </a:r>
            <a:r>
              <a:rPr sz="1800" spc="90" dirty="0">
                <a:latin typeface="Arial Narrow"/>
                <a:cs typeface="Arial Narrow"/>
              </a:rPr>
              <a:t> Desai</a:t>
            </a:r>
            <a:endParaRPr sz="1800">
              <a:latin typeface="Arial Narrow"/>
              <a:cs typeface="Arial Narrow"/>
            </a:endParaRPr>
          </a:p>
          <a:p>
            <a:pPr marL="269875" indent="-257175">
              <a:lnSpc>
                <a:spcPct val="100000"/>
              </a:lnSpc>
              <a:spcBef>
                <a:spcPts val="430"/>
              </a:spcBef>
              <a:buChar char="•"/>
              <a:tabLst>
                <a:tab pos="269875" algn="l"/>
              </a:tabLst>
            </a:pPr>
            <a:r>
              <a:rPr sz="1800" spc="90" dirty="0">
                <a:latin typeface="Arial Narrow"/>
                <a:cs typeface="Arial Narrow"/>
              </a:rPr>
              <a:t>Felice</a:t>
            </a:r>
            <a:r>
              <a:rPr sz="1800" spc="85" dirty="0">
                <a:latin typeface="Arial Narrow"/>
                <a:cs typeface="Arial Narrow"/>
              </a:rPr>
              <a:t> </a:t>
            </a:r>
            <a:r>
              <a:rPr sz="1800" spc="105" dirty="0">
                <a:latin typeface="Arial Narrow"/>
                <a:cs typeface="Arial Narrow"/>
              </a:rPr>
              <a:t>Lightstone</a:t>
            </a:r>
            <a:endParaRPr sz="1800">
              <a:latin typeface="Arial Narrow"/>
              <a:cs typeface="Arial Narrow"/>
            </a:endParaRPr>
          </a:p>
          <a:p>
            <a:pPr marL="269875" indent="-257175">
              <a:lnSpc>
                <a:spcPct val="100000"/>
              </a:lnSpc>
              <a:spcBef>
                <a:spcPts val="434"/>
              </a:spcBef>
              <a:buChar char="•"/>
              <a:tabLst>
                <a:tab pos="269875" algn="l"/>
              </a:tabLst>
            </a:pPr>
            <a:r>
              <a:rPr sz="1800" spc="125" dirty="0">
                <a:latin typeface="Arial Narrow"/>
                <a:cs typeface="Arial Narrow"/>
              </a:rPr>
              <a:t>Joerg</a:t>
            </a:r>
            <a:r>
              <a:rPr sz="1800" spc="70" dirty="0">
                <a:latin typeface="Arial Narrow"/>
                <a:cs typeface="Arial Narrow"/>
              </a:rPr>
              <a:t> </a:t>
            </a:r>
            <a:r>
              <a:rPr sz="1800" spc="145" dirty="0">
                <a:latin typeface="Arial Narrow"/>
                <a:cs typeface="Arial Narrow"/>
              </a:rPr>
              <a:t>Menche</a:t>
            </a:r>
            <a:endParaRPr sz="1800">
              <a:latin typeface="Arial Narrow"/>
              <a:cs typeface="Arial Narrow"/>
            </a:endParaRPr>
          </a:p>
          <a:p>
            <a:pPr marL="269875" indent="-257175">
              <a:lnSpc>
                <a:spcPct val="100000"/>
              </a:lnSpc>
              <a:spcBef>
                <a:spcPts val="430"/>
              </a:spcBef>
              <a:buChar char="•"/>
              <a:tabLst>
                <a:tab pos="269875" algn="l"/>
              </a:tabLst>
            </a:pPr>
            <a:r>
              <a:rPr sz="1800" spc="105" dirty="0">
                <a:latin typeface="Arial Narrow"/>
                <a:cs typeface="Arial Narrow"/>
              </a:rPr>
              <a:t>Sebastian</a:t>
            </a:r>
            <a:r>
              <a:rPr sz="1800" spc="110" dirty="0">
                <a:latin typeface="Arial Narrow"/>
                <a:cs typeface="Arial Narrow"/>
              </a:rPr>
              <a:t> Schneeweiss</a:t>
            </a:r>
            <a:endParaRPr sz="1800">
              <a:latin typeface="Arial Narrow"/>
              <a:cs typeface="Arial Narrow"/>
            </a:endParaRPr>
          </a:p>
          <a:p>
            <a:pPr marL="269875" indent="-257175">
              <a:lnSpc>
                <a:spcPct val="100000"/>
              </a:lnSpc>
              <a:spcBef>
                <a:spcPts val="434"/>
              </a:spcBef>
              <a:buChar char="•"/>
              <a:tabLst>
                <a:tab pos="269875" algn="l"/>
              </a:tabLst>
            </a:pPr>
            <a:r>
              <a:rPr sz="1800" spc="130" dirty="0">
                <a:latin typeface="Arial Narrow"/>
                <a:cs typeface="Arial Narrow"/>
              </a:rPr>
              <a:t>Marinka</a:t>
            </a:r>
            <a:r>
              <a:rPr sz="1800" spc="65" dirty="0">
                <a:latin typeface="Arial Narrow"/>
                <a:cs typeface="Arial Narrow"/>
              </a:rPr>
              <a:t> </a:t>
            </a:r>
            <a:r>
              <a:rPr sz="1800" spc="85" dirty="0">
                <a:latin typeface="Arial Narrow"/>
                <a:cs typeface="Arial Narrow"/>
              </a:rPr>
              <a:t>Zitnik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4670" rIns="0" bIns="0" rtlCol="0">
            <a:spAutoFit/>
          </a:bodyPr>
          <a:lstStyle/>
          <a:p>
            <a:pPr marL="109537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Acknowledgements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59"/>
              </a:spcBef>
              <a:buChar char="•"/>
              <a:tabLst>
                <a:tab pos="354965" algn="l"/>
              </a:tabLst>
            </a:pPr>
            <a:r>
              <a:rPr dirty="0"/>
              <a:t>Feixiong</a:t>
            </a:r>
            <a:r>
              <a:rPr spc="-65" dirty="0"/>
              <a:t> </a:t>
            </a:r>
            <a:r>
              <a:rPr spc="-10" dirty="0"/>
              <a:t>Cheng</a:t>
            </a:r>
          </a:p>
          <a:p>
            <a:pPr marL="354965" indent="-342265">
              <a:lnSpc>
                <a:spcPct val="100000"/>
              </a:lnSpc>
              <a:spcBef>
                <a:spcPts val="360"/>
              </a:spcBef>
              <a:buChar char="•"/>
              <a:tabLst>
                <a:tab pos="354965" algn="l"/>
              </a:tabLst>
            </a:pPr>
            <a:r>
              <a:rPr dirty="0"/>
              <a:t>Deisy</a:t>
            </a:r>
            <a:r>
              <a:rPr spc="-55" dirty="0"/>
              <a:t> </a:t>
            </a:r>
            <a:r>
              <a:rPr dirty="0"/>
              <a:t>Morselli</a:t>
            </a:r>
            <a:r>
              <a:rPr spc="-45" dirty="0"/>
              <a:t> </a:t>
            </a:r>
            <a:r>
              <a:rPr spc="-20" dirty="0"/>
              <a:t>Gysi</a:t>
            </a:r>
          </a:p>
          <a:p>
            <a:pPr marL="354965" indent="-342265">
              <a:lnSpc>
                <a:spcPct val="100000"/>
              </a:lnSpc>
              <a:spcBef>
                <a:spcPts val="360"/>
              </a:spcBef>
              <a:buChar char="•"/>
              <a:tabLst>
                <a:tab pos="354965" algn="l"/>
              </a:tabLst>
            </a:pPr>
            <a:r>
              <a:rPr dirty="0"/>
              <a:t>Italo</a:t>
            </a:r>
            <a:r>
              <a:rPr spc="-25" dirty="0"/>
              <a:t> </a:t>
            </a:r>
            <a:r>
              <a:rPr dirty="0"/>
              <a:t>Do</a:t>
            </a:r>
            <a:r>
              <a:rPr spc="-30" dirty="0"/>
              <a:t> </a:t>
            </a:r>
            <a:r>
              <a:rPr spc="-20" dirty="0"/>
              <a:t>Valle</a:t>
            </a:r>
          </a:p>
          <a:p>
            <a:pPr marL="354965" indent="-342265">
              <a:lnSpc>
                <a:spcPct val="100000"/>
              </a:lnSpc>
              <a:spcBef>
                <a:spcPts val="360"/>
              </a:spcBef>
              <a:buChar char="•"/>
              <a:tabLst>
                <a:tab pos="354965" algn="l"/>
              </a:tabLst>
            </a:pPr>
            <a:r>
              <a:rPr dirty="0"/>
              <a:t>Vlad</a:t>
            </a:r>
            <a:r>
              <a:rPr spc="-30" dirty="0"/>
              <a:t> </a:t>
            </a:r>
            <a:r>
              <a:rPr spc="-10" dirty="0"/>
              <a:t>Elgart</a:t>
            </a:r>
          </a:p>
          <a:p>
            <a:pPr marL="354965" indent="-342265">
              <a:lnSpc>
                <a:spcPct val="100000"/>
              </a:lnSpc>
              <a:spcBef>
                <a:spcPts val="360"/>
              </a:spcBef>
              <a:buChar char="•"/>
              <a:tabLst>
                <a:tab pos="354965" algn="l"/>
              </a:tabLst>
            </a:pPr>
            <a:r>
              <a:rPr dirty="0"/>
              <a:t>Dina</a:t>
            </a:r>
            <a:r>
              <a:rPr spc="-40" dirty="0"/>
              <a:t> </a:t>
            </a:r>
            <a:r>
              <a:rPr spc="-10" dirty="0"/>
              <a:t>Ghiassian</a:t>
            </a:r>
          </a:p>
          <a:p>
            <a:pPr marL="354965" indent="-342265">
              <a:lnSpc>
                <a:spcPct val="100000"/>
              </a:lnSpc>
              <a:spcBef>
                <a:spcPts val="360"/>
              </a:spcBef>
              <a:buChar char="•"/>
              <a:tabLst>
                <a:tab pos="354965" algn="l"/>
              </a:tabLst>
            </a:pPr>
            <a:r>
              <a:rPr dirty="0"/>
              <a:t>Diane</a:t>
            </a:r>
            <a:r>
              <a:rPr spc="-50" dirty="0"/>
              <a:t> </a:t>
            </a:r>
            <a:r>
              <a:rPr spc="-20" dirty="0"/>
              <a:t>Handy</a:t>
            </a:r>
          </a:p>
          <a:p>
            <a:pPr marL="354965" indent="-342265">
              <a:lnSpc>
                <a:spcPct val="100000"/>
              </a:lnSpc>
              <a:spcBef>
                <a:spcPts val="360"/>
              </a:spcBef>
              <a:buChar char="•"/>
              <a:tabLst>
                <a:tab pos="354965" algn="l"/>
              </a:tabLst>
            </a:pPr>
            <a:r>
              <a:rPr dirty="0"/>
              <a:t>Laurel</a:t>
            </a:r>
            <a:r>
              <a:rPr spc="-40" dirty="0"/>
              <a:t> </a:t>
            </a:r>
            <a:r>
              <a:rPr spc="-25" dirty="0"/>
              <a:t>Lee</a:t>
            </a:r>
          </a:p>
          <a:p>
            <a:pPr marL="354965" indent="-342265">
              <a:lnSpc>
                <a:spcPct val="100000"/>
              </a:lnSpc>
              <a:spcBef>
                <a:spcPts val="360"/>
              </a:spcBef>
              <a:buChar char="•"/>
              <a:tabLst>
                <a:tab pos="354965" algn="l"/>
              </a:tabLst>
            </a:pPr>
            <a:r>
              <a:rPr dirty="0"/>
              <a:t>Jane</a:t>
            </a:r>
            <a:r>
              <a:rPr spc="-45" dirty="0"/>
              <a:t> </a:t>
            </a:r>
            <a:r>
              <a:rPr spc="-10" dirty="0"/>
              <a:t>Leopold</a:t>
            </a:r>
          </a:p>
          <a:p>
            <a:pPr marL="354965" indent="-342265">
              <a:lnSpc>
                <a:spcPct val="100000"/>
              </a:lnSpc>
              <a:spcBef>
                <a:spcPts val="360"/>
              </a:spcBef>
              <a:buChar char="•"/>
              <a:tabLst>
                <a:tab pos="354965" algn="l"/>
              </a:tabLst>
            </a:pPr>
            <a:r>
              <a:rPr spc="-20" dirty="0"/>
              <a:t>Jun-</a:t>
            </a:r>
            <a:r>
              <a:rPr dirty="0"/>
              <a:t>Seop</a:t>
            </a:r>
            <a:r>
              <a:rPr spc="10" dirty="0"/>
              <a:t> </a:t>
            </a:r>
            <a:r>
              <a:rPr spc="-20" dirty="0"/>
              <a:t>Song</a:t>
            </a:r>
          </a:p>
          <a:p>
            <a:pPr marL="354965" indent="-342265">
              <a:lnSpc>
                <a:spcPct val="100000"/>
              </a:lnSpc>
              <a:spcBef>
                <a:spcPts val="360"/>
              </a:spcBef>
              <a:buChar char="•"/>
              <a:tabLst>
                <a:tab pos="354965" algn="l"/>
              </a:tabLst>
            </a:pPr>
            <a:r>
              <a:rPr dirty="0"/>
              <a:t>Ruisheng</a:t>
            </a:r>
            <a:r>
              <a:rPr spc="-75" dirty="0"/>
              <a:t> </a:t>
            </a:r>
            <a:r>
              <a:rPr spc="-20" dirty="0"/>
              <a:t>Wang</a:t>
            </a:r>
          </a:p>
          <a:p>
            <a:pPr marL="354965" indent="-342265">
              <a:lnSpc>
                <a:spcPct val="100000"/>
              </a:lnSpc>
              <a:spcBef>
                <a:spcPts val="360"/>
              </a:spcBef>
              <a:buChar char="•"/>
              <a:tabLst>
                <a:tab pos="354965" algn="l"/>
              </a:tabLst>
            </a:pPr>
            <a:r>
              <a:rPr dirty="0"/>
              <a:t>Jerry</a:t>
            </a:r>
            <a:r>
              <a:rPr spc="-40" dirty="0"/>
              <a:t> </a:t>
            </a:r>
            <a:r>
              <a:rPr spc="-25" dirty="0"/>
              <a:t>Zhu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10388"/>
            <a:ext cx="48888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Disease</a:t>
            </a:r>
            <a:r>
              <a:rPr spc="-60" dirty="0"/>
              <a:t> </a:t>
            </a:r>
            <a:r>
              <a:rPr dirty="0"/>
              <a:t>Modules</a:t>
            </a:r>
            <a:r>
              <a:rPr spc="-45" dirty="0"/>
              <a:t> </a:t>
            </a:r>
            <a:r>
              <a:rPr dirty="0"/>
              <a:t>in</a:t>
            </a:r>
            <a:r>
              <a:rPr spc="-65" dirty="0"/>
              <a:t> </a:t>
            </a:r>
            <a:r>
              <a:rPr dirty="0"/>
              <a:t>the</a:t>
            </a:r>
            <a:r>
              <a:rPr spc="-65" dirty="0"/>
              <a:t> </a:t>
            </a:r>
            <a:r>
              <a:rPr spc="-10" dirty="0"/>
              <a:t>Interactome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6064" y="971550"/>
            <a:ext cx="4172792" cy="344746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94170" y="2388218"/>
            <a:ext cx="7042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725" marR="5080" indent="-73660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solidFill>
                  <a:srgbClr val="92D050"/>
                </a:solidFill>
                <a:latin typeface="Arial"/>
                <a:cs typeface="Arial"/>
              </a:rPr>
              <a:t>Peroxisomal Disorders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90382" y="2433938"/>
            <a:ext cx="685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1920" marR="5080" indent="-109855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solidFill>
                  <a:srgbClr val="FF5050"/>
                </a:solidFill>
                <a:latin typeface="Arial"/>
                <a:cs typeface="Arial"/>
              </a:rPr>
              <a:t>Rheumatoid Arthritis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04657" y="3382628"/>
            <a:ext cx="533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1590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solidFill>
                  <a:srgbClr val="A3A3E0"/>
                </a:solidFill>
                <a:latin typeface="Arial"/>
                <a:cs typeface="Arial"/>
              </a:rPr>
              <a:t>Multiple Sclerosis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81302" y="1122333"/>
            <a:ext cx="10572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13,470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Nodes</a:t>
            </a:r>
            <a:endParaRPr sz="1200">
              <a:latin typeface="Arial"/>
              <a:cs typeface="Arial"/>
            </a:endParaRPr>
          </a:p>
          <a:p>
            <a:pPr marR="14604" algn="r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141,296</a:t>
            </a:r>
            <a:r>
              <a:rPr sz="12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Edges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560042"/>
            <a:ext cx="227012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spc="-10" dirty="0">
                <a:solidFill>
                  <a:srgbClr val="0070C0"/>
                </a:solidFill>
                <a:latin typeface="Arial"/>
                <a:cs typeface="Arial"/>
              </a:rPr>
              <a:t>--</a:t>
            </a:r>
            <a:r>
              <a:rPr sz="900" i="1" dirty="0">
                <a:solidFill>
                  <a:srgbClr val="0070C0"/>
                </a:solidFill>
                <a:latin typeface="Arial"/>
                <a:cs typeface="Arial"/>
              </a:rPr>
              <a:t>Menche,</a:t>
            </a:r>
            <a:r>
              <a:rPr sz="900" i="1" spc="-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0070C0"/>
                </a:solidFill>
                <a:latin typeface="Arial"/>
                <a:cs typeface="Arial"/>
              </a:rPr>
              <a:t>et</a:t>
            </a:r>
            <a:r>
              <a:rPr sz="900" i="1" spc="-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0070C0"/>
                </a:solidFill>
                <a:latin typeface="Arial"/>
                <a:cs typeface="Arial"/>
              </a:rPr>
              <a:t>al.,</a:t>
            </a:r>
            <a:r>
              <a:rPr sz="900" i="1" spc="-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0070C0"/>
                </a:solidFill>
                <a:latin typeface="Arial"/>
                <a:cs typeface="Arial"/>
              </a:rPr>
              <a:t>Science</a:t>
            </a:r>
            <a:r>
              <a:rPr sz="900" i="1" spc="-10" dirty="0">
                <a:solidFill>
                  <a:srgbClr val="0070C0"/>
                </a:solidFill>
                <a:latin typeface="Arial"/>
                <a:cs typeface="Arial"/>
              </a:rPr>
              <a:t> 2015;347:1257601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98383" y="1071693"/>
            <a:ext cx="2882265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120" dirty="0">
                <a:solidFill>
                  <a:srgbClr val="0070C0"/>
                </a:solidFill>
                <a:latin typeface="Arial Narrow"/>
                <a:cs typeface="Arial Narrow"/>
              </a:rPr>
              <a:t>Curation</a:t>
            </a:r>
            <a:r>
              <a:rPr sz="1800" spc="55" dirty="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sz="1800" spc="90" dirty="0">
                <a:solidFill>
                  <a:srgbClr val="0070C0"/>
                </a:solidFill>
                <a:latin typeface="Arial Narrow"/>
                <a:cs typeface="Arial Narrow"/>
              </a:rPr>
              <a:t>of</a:t>
            </a:r>
            <a:r>
              <a:rPr sz="1800" spc="70" dirty="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sz="1800" spc="55" dirty="0">
                <a:solidFill>
                  <a:srgbClr val="0070C0"/>
                </a:solidFill>
                <a:latin typeface="Arial Narrow"/>
                <a:cs typeface="Arial Narrow"/>
              </a:rPr>
              <a:t>all</a:t>
            </a:r>
            <a:r>
              <a:rPr sz="1800" spc="75" dirty="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sz="1800" spc="95" dirty="0">
                <a:solidFill>
                  <a:srgbClr val="0070C0"/>
                </a:solidFill>
                <a:latin typeface="Arial Narrow"/>
                <a:cs typeface="Arial Narrow"/>
              </a:rPr>
              <a:t>experimentally </a:t>
            </a:r>
            <a:r>
              <a:rPr sz="1800" spc="100" dirty="0">
                <a:solidFill>
                  <a:srgbClr val="0070C0"/>
                </a:solidFill>
                <a:latin typeface="Arial Narrow"/>
                <a:cs typeface="Arial Narrow"/>
              </a:rPr>
              <a:t>validated</a:t>
            </a:r>
            <a:r>
              <a:rPr sz="1800" spc="125" dirty="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sz="1800" spc="105" dirty="0">
                <a:solidFill>
                  <a:srgbClr val="0070C0"/>
                </a:solidFill>
                <a:latin typeface="Arial Narrow"/>
                <a:cs typeface="Arial Narrow"/>
              </a:rPr>
              <a:t>protein-</a:t>
            </a:r>
            <a:r>
              <a:rPr sz="1800" spc="95" dirty="0">
                <a:solidFill>
                  <a:srgbClr val="0070C0"/>
                </a:solidFill>
                <a:latin typeface="Arial Narrow"/>
                <a:cs typeface="Arial Narrow"/>
              </a:rPr>
              <a:t>protein </a:t>
            </a:r>
            <a:r>
              <a:rPr sz="1800" spc="105" dirty="0">
                <a:solidFill>
                  <a:srgbClr val="0070C0"/>
                </a:solidFill>
                <a:latin typeface="Arial Narrow"/>
                <a:cs typeface="Arial Narrow"/>
              </a:rPr>
              <a:t>interactions</a:t>
            </a:r>
            <a:r>
              <a:rPr sz="1800" spc="80" dirty="0">
                <a:solidFill>
                  <a:srgbClr val="0070C0"/>
                </a:solidFill>
                <a:latin typeface="Arial Narrow"/>
                <a:cs typeface="Arial Narrow"/>
              </a:rPr>
              <a:t> in </a:t>
            </a:r>
            <a:r>
              <a:rPr sz="1800" spc="114" dirty="0">
                <a:solidFill>
                  <a:srgbClr val="0070C0"/>
                </a:solidFill>
                <a:latin typeface="Arial Narrow"/>
                <a:cs typeface="Arial Narrow"/>
              </a:rPr>
              <a:t>the</a:t>
            </a:r>
            <a:r>
              <a:rPr sz="1800" spc="75" dirty="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sz="1800" spc="145" dirty="0">
                <a:solidFill>
                  <a:srgbClr val="0070C0"/>
                </a:solidFill>
                <a:latin typeface="Arial Narrow"/>
                <a:cs typeface="Arial Narrow"/>
              </a:rPr>
              <a:t>human</a:t>
            </a:r>
            <a:r>
              <a:rPr sz="1800" spc="75" dirty="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sz="1800" spc="70" dirty="0">
                <a:solidFill>
                  <a:srgbClr val="0070C0"/>
                </a:solidFill>
                <a:latin typeface="Arial Narrow"/>
                <a:cs typeface="Arial Narrow"/>
              </a:rPr>
              <a:t>cell </a:t>
            </a:r>
            <a:r>
              <a:rPr sz="1800" spc="110" dirty="0">
                <a:solidFill>
                  <a:srgbClr val="0070C0"/>
                </a:solidFill>
                <a:latin typeface="Arial Narrow"/>
                <a:cs typeface="Arial Narrow"/>
              </a:rPr>
              <a:t>that</a:t>
            </a:r>
            <a:r>
              <a:rPr sz="1800" spc="75" dirty="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sz="1800" spc="120" dirty="0">
                <a:solidFill>
                  <a:srgbClr val="0070C0"/>
                </a:solidFill>
                <a:latin typeface="Arial Narrow"/>
                <a:cs typeface="Arial Narrow"/>
              </a:rPr>
              <a:t>form</a:t>
            </a:r>
            <a:r>
              <a:rPr sz="1800" spc="65" dirty="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sz="1800" spc="120" dirty="0">
                <a:solidFill>
                  <a:srgbClr val="0070C0"/>
                </a:solidFill>
                <a:latin typeface="Arial Narrow"/>
                <a:cs typeface="Arial Narrow"/>
              </a:rPr>
              <a:t>the</a:t>
            </a:r>
            <a:r>
              <a:rPr sz="1800" spc="75" dirty="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sz="1800" spc="130" dirty="0">
                <a:solidFill>
                  <a:srgbClr val="0070C0"/>
                </a:solidFill>
                <a:latin typeface="Arial Narrow"/>
                <a:cs typeface="Arial Narrow"/>
              </a:rPr>
              <a:t>human </a:t>
            </a:r>
            <a:r>
              <a:rPr sz="1800" spc="110" dirty="0">
                <a:solidFill>
                  <a:srgbClr val="0070C0"/>
                </a:solidFill>
                <a:latin typeface="Arial Narrow"/>
                <a:cs typeface="Arial Narrow"/>
              </a:rPr>
              <a:t>interactome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98383" y="2627395"/>
            <a:ext cx="2735580" cy="149669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05104" indent="-192405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205104" algn="l"/>
              </a:tabLst>
            </a:pPr>
            <a:r>
              <a:rPr sz="1400" spc="80" dirty="0">
                <a:latin typeface="Arial Narrow"/>
                <a:cs typeface="Arial Narrow"/>
              </a:rPr>
              <a:t>Binary</a:t>
            </a:r>
            <a:r>
              <a:rPr sz="1400" spc="9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PPI</a:t>
            </a:r>
            <a:r>
              <a:rPr sz="1400" spc="95" dirty="0">
                <a:latin typeface="Arial Narrow"/>
                <a:cs typeface="Arial Narrow"/>
              </a:rPr>
              <a:t> (Y2H,</a:t>
            </a:r>
            <a:r>
              <a:rPr sz="1400" spc="85" dirty="0">
                <a:latin typeface="Arial Narrow"/>
                <a:cs typeface="Arial Narrow"/>
              </a:rPr>
              <a:t> IntAct,</a:t>
            </a:r>
            <a:r>
              <a:rPr sz="1400" spc="90" dirty="0">
                <a:latin typeface="Arial Narrow"/>
                <a:cs typeface="Arial Narrow"/>
              </a:rPr>
              <a:t> </a:t>
            </a:r>
            <a:r>
              <a:rPr sz="1400" spc="80" dirty="0">
                <a:latin typeface="Arial Narrow"/>
                <a:cs typeface="Arial Narrow"/>
              </a:rPr>
              <a:t>MINT)</a:t>
            </a:r>
            <a:endParaRPr sz="1400">
              <a:latin typeface="Arial Narrow"/>
              <a:cs typeface="Arial Narrow"/>
            </a:endParaRPr>
          </a:p>
          <a:p>
            <a:pPr marL="205104" indent="-19240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05104" algn="l"/>
              </a:tabLst>
            </a:pPr>
            <a:r>
              <a:rPr sz="1400" spc="75" dirty="0">
                <a:latin typeface="Arial Narrow"/>
                <a:cs typeface="Arial Narrow"/>
              </a:rPr>
              <a:t>Regulatory</a:t>
            </a:r>
            <a:r>
              <a:rPr sz="1400" spc="85" dirty="0">
                <a:latin typeface="Arial Narrow"/>
                <a:cs typeface="Arial Narrow"/>
              </a:rPr>
              <a:t> </a:t>
            </a:r>
            <a:r>
              <a:rPr sz="1400" spc="80" dirty="0">
                <a:latin typeface="Arial Narrow"/>
                <a:cs typeface="Arial Narrow"/>
              </a:rPr>
              <a:t>(TRANSFAC)</a:t>
            </a:r>
            <a:endParaRPr sz="1400">
              <a:latin typeface="Arial Narrow"/>
              <a:cs typeface="Arial Narrow"/>
            </a:endParaRPr>
          </a:p>
          <a:p>
            <a:pPr marL="205104" indent="-19240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05104" algn="l"/>
              </a:tabLst>
            </a:pPr>
            <a:r>
              <a:rPr sz="1400" spc="95" dirty="0">
                <a:latin typeface="Arial Narrow"/>
                <a:cs typeface="Arial Narrow"/>
              </a:rPr>
              <a:t>Metabolic</a:t>
            </a:r>
            <a:r>
              <a:rPr sz="1400" spc="60" dirty="0">
                <a:latin typeface="Arial Narrow"/>
                <a:cs typeface="Arial Narrow"/>
              </a:rPr>
              <a:t> </a:t>
            </a:r>
            <a:r>
              <a:rPr sz="1400" spc="110" dirty="0">
                <a:latin typeface="Arial Narrow"/>
                <a:cs typeface="Arial Narrow"/>
              </a:rPr>
              <a:t>(CORUM)</a:t>
            </a:r>
            <a:endParaRPr sz="1400">
              <a:latin typeface="Arial Narrow"/>
              <a:cs typeface="Arial Narrow"/>
            </a:endParaRPr>
          </a:p>
          <a:p>
            <a:pPr marL="205104" indent="-19240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05104" algn="l"/>
              </a:tabLst>
            </a:pPr>
            <a:r>
              <a:rPr sz="1400" spc="75" dirty="0">
                <a:latin typeface="Arial Narrow"/>
                <a:cs typeface="Arial Narrow"/>
              </a:rPr>
              <a:t>Kinase</a:t>
            </a:r>
            <a:r>
              <a:rPr sz="1400" spc="65" dirty="0">
                <a:latin typeface="Arial Narrow"/>
                <a:cs typeface="Arial Narrow"/>
              </a:rPr>
              <a:t> </a:t>
            </a:r>
            <a:r>
              <a:rPr sz="1400" spc="110" dirty="0">
                <a:latin typeface="Arial Narrow"/>
                <a:cs typeface="Arial Narrow"/>
              </a:rPr>
              <a:t>and</a:t>
            </a:r>
            <a:r>
              <a:rPr sz="1400" spc="55" dirty="0">
                <a:latin typeface="Arial Narrow"/>
                <a:cs typeface="Arial Narrow"/>
              </a:rPr>
              <a:t> </a:t>
            </a:r>
            <a:r>
              <a:rPr sz="1400" spc="75" dirty="0">
                <a:latin typeface="Arial Narrow"/>
                <a:cs typeface="Arial Narrow"/>
              </a:rPr>
              <a:t>Signaling</a:t>
            </a:r>
            <a:r>
              <a:rPr sz="1400" spc="65" dirty="0">
                <a:latin typeface="Arial Narrow"/>
                <a:cs typeface="Arial Narrow"/>
              </a:rPr>
              <a:t> </a:t>
            </a:r>
            <a:r>
              <a:rPr sz="1400" spc="90" dirty="0">
                <a:latin typeface="Arial Narrow"/>
                <a:cs typeface="Arial Narrow"/>
              </a:rPr>
              <a:t>Networks</a:t>
            </a:r>
            <a:endParaRPr sz="1400">
              <a:latin typeface="Arial Narrow"/>
              <a:cs typeface="Arial Narrow"/>
            </a:endParaRPr>
          </a:p>
          <a:p>
            <a:pPr marL="205104" marR="5080" indent="-19304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05104" algn="l"/>
              </a:tabLst>
            </a:pPr>
            <a:r>
              <a:rPr sz="1400" spc="75" dirty="0">
                <a:latin typeface="Arial Narrow"/>
                <a:cs typeface="Arial Narrow"/>
              </a:rPr>
              <a:t>Literature</a:t>
            </a:r>
            <a:r>
              <a:rPr sz="1400" spc="85" dirty="0">
                <a:latin typeface="Arial Narrow"/>
                <a:cs typeface="Arial Narrow"/>
              </a:rPr>
              <a:t> </a:t>
            </a:r>
            <a:r>
              <a:rPr sz="1400" spc="90" dirty="0">
                <a:latin typeface="Arial Narrow"/>
                <a:cs typeface="Arial Narrow"/>
              </a:rPr>
              <a:t>Curation</a:t>
            </a:r>
            <a:r>
              <a:rPr sz="1400" spc="70" dirty="0">
                <a:latin typeface="Arial Narrow"/>
                <a:cs typeface="Arial Narrow"/>
              </a:rPr>
              <a:t> </a:t>
            </a:r>
            <a:r>
              <a:rPr sz="1400" spc="85" dirty="0">
                <a:latin typeface="Arial Narrow"/>
                <a:cs typeface="Arial Narrow"/>
              </a:rPr>
              <a:t>(IntAct,</a:t>
            </a:r>
            <a:r>
              <a:rPr sz="1400" spc="55" dirty="0">
                <a:latin typeface="Arial Narrow"/>
                <a:cs typeface="Arial Narrow"/>
              </a:rPr>
              <a:t> </a:t>
            </a:r>
            <a:r>
              <a:rPr sz="1400" spc="45" dirty="0">
                <a:latin typeface="Arial Narrow"/>
                <a:cs typeface="Arial Narrow"/>
              </a:rPr>
              <a:t>MINT, </a:t>
            </a:r>
            <a:r>
              <a:rPr sz="1400" spc="85" dirty="0">
                <a:latin typeface="Arial Narrow"/>
                <a:cs typeface="Arial Narrow"/>
              </a:rPr>
              <a:t>BioGrid,</a:t>
            </a:r>
            <a:r>
              <a:rPr sz="1400" spc="75" dirty="0">
                <a:latin typeface="Arial Narrow"/>
                <a:cs typeface="Arial Narrow"/>
              </a:rPr>
              <a:t> </a:t>
            </a:r>
            <a:r>
              <a:rPr sz="1400" spc="80" dirty="0">
                <a:latin typeface="Arial Narrow"/>
                <a:cs typeface="Arial Narrow"/>
              </a:rPr>
              <a:t>HPRD)</a:t>
            </a:r>
            <a:endParaRPr sz="14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94982"/>
            <a:ext cx="61607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11600" algn="l"/>
              </a:tabLst>
            </a:pPr>
            <a:r>
              <a:rPr dirty="0"/>
              <a:t>Disease</a:t>
            </a:r>
            <a:r>
              <a:rPr spc="-100" dirty="0"/>
              <a:t> </a:t>
            </a:r>
            <a:r>
              <a:rPr dirty="0"/>
              <a:t>Module</a:t>
            </a:r>
            <a:r>
              <a:rPr spc="-95" dirty="0"/>
              <a:t> </a:t>
            </a:r>
            <a:r>
              <a:rPr spc="-10" dirty="0"/>
              <a:t>Derivation:</a:t>
            </a:r>
            <a:r>
              <a:rPr dirty="0"/>
              <a:t>	</a:t>
            </a:r>
            <a:r>
              <a:rPr spc="-10" dirty="0"/>
              <a:t>Cerebrovascular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760742"/>
            <a:ext cx="1125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0070C0"/>
                </a:solidFill>
                <a:latin typeface="Arial"/>
                <a:cs typeface="Arial"/>
              </a:rPr>
              <a:t>Disease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6421" y="1465094"/>
            <a:ext cx="3395979" cy="219265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203200" marR="334010" indent="-190500">
              <a:lnSpc>
                <a:spcPts val="1939"/>
              </a:lnSpc>
              <a:spcBef>
                <a:spcPts val="345"/>
              </a:spcBef>
              <a:buFont typeface="Arial"/>
              <a:buChar char="•"/>
              <a:tabLst>
                <a:tab pos="203200" algn="l"/>
              </a:tabLst>
            </a:pPr>
            <a:r>
              <a:rPr sz="1800" spc="85" dirty="0">
                <a:latin typeface="Arial Narrow"/>
                <a:cs typeface="Arial Narrow"/>
              </a:rPr>
              <a:t>Identify</a:t>
            </a:r>
            <a:r>
              <a:rPr sz="1800" spc="80" dirty="0">
                <a:latin typeface="Arial Narrow"/>
                <a:cs typeface="Arial Narrow"/>
              </a:rPr>
              <a:t> </a:t>
            </a:r>
            <a:r>
              <a:rPr sz="1800" spc="105" dirty="0">
                <a:latin typeface="Arial Narrow"/>
                <a:cs typeface="Arial Narrow"/>
              </a:rPr>
              <a:t>disease </a:t>
            </a:r>
            <a:r>
              <a:rPr sz="1800" spc="125" dirty="0">
                <a:latin typeface="Arial Narrow"/>
                <a:cs typeface="Arial Narrow"/>
              </a:rPr>
              <a:t>phenotype</a:t>
            </a:r>
            <a:r>
              <a:rPr sz="1800" spc="75" dirty="0">
                <a:latin typeface="Arial Narrow"/>
                <a:cs typeface="Arial Narrow"/>
              </a:rPr>
              <a:t> </a:t>
            </a:r>
            <a:r>
              <a:rPr sz="1800" spc="60" dirty="0">
                <a:latin typeface="Arial Narrow"/>
                <a:cs typeface="Arial Narrow"/>
              </a:rPr>
              <a:t>of </a:t>
            </a:r>
            <a:r>
              <a:rPr sz="1800" spc="100" dirty="0">
                <a:latin typeface="Arial Narrow"/>
                <a:cs typeface="Arial Narrow"/>
              </a:rPr>
              <a:t>interest</a:t>
            </a:r>
            <a:r>
              <a:rPr sz="1800" spc="85" dirty="0">
                <a:latin typeface="Arial Narrow"/>
                <a:cs typeface="Arial Narrow"/>
              </a:rPr>
              <a:t> </a:t>
            </a:r>
            <a:r>
              <a:rPr sz="1800" spc="120" dirty="0">
                <a:latin typeface="Arial Narrow"/>
                <a:cs typeface="Arial Narrow"/>
              </a:rPr>
              <a:t>(CBVD).</a:t>
            </a:r>
            <a:endParaRPr sz="1800">
              <a:latin typeface="Arial Narrow"/>
              <a:cs typeface="Arial Narrow"/>
            </a:endParaRPr>
          </a:p>
          <a:p>
            <a:pPr marL="203200" marR="267335" indent="-190500">
              <a:lnSpc>
                <a:spcPts val="1939"/>
              </a:lnSpc>
              <a:spcBef>
                <a:spcPts val="440"/>
              </a:spcBef>
              <a:buFont typeface="Arial"/>
              <a:buChar char="•"/>
              <a:tabLst>
                <a:tab pos="203200" algn="l"/>
              </a:tabLst>
            </a:pPr>
            <a:r>
              <a:rPr sz="1800" spc="120" dirty="0">
                <a:latin typeface="Arial Narrow"/>
                <a:cs typeface="Arial Narrow"/>
              </a:rPr>
              <a:t>Ascertain</a:t>
            </a:r>
            <a:r>
              <a:rPr sz="1800" spc="75" dirty="0">
                <a:latin typeface="Arial Narrow"/>
                <a:cs typeface="Arial Narrow"/>
              </a:rPr>
              <a:t> </a:t>
            </a:r>
            <a:r>
              <a:rPr sz="1800" spc="105" dirty="0">
                <a:latin typeface="Arial Narrow"/>
                <a:cs typeface="Arial Narrow"/>
              </a:rPr>
              <a:t>disease</a:t>
            </a:r>
            <a:r>
              <a:rPr sz="1800" spc="90" dirty="0">
                <a:latin typeface="Arial Narrow"/>
                <a:cs typeface="Arial Narrow"/>
              </a:rPr>
              <a:t> </a:t>
            </a:r>
            <a:r>
              <a:rPr sz="1800" spc="120" dirty="0">
                <a:latin typeface="Arial Narrow"/>
                <a:cs typeface="Arial Narrow"/>
              </a:rPr>
              <a:t>network </a:t>
            </a:r>
            <a:r>
              <a:rPr sz="1800" spc="140" dirty="0">
                <a:latin typeface="Arial Narrow"/>
                <a:cs typeface="Arial Narrow"/>
              </a:rPr>
              <a:t>components</a:t>
            </a:r>
            <a:r>
              <a:rPr sz="1800" spc="85" dirty="0">
                <a:latin typeface="Arial Narrow"/>
                <a:cs typeface="Arial Narrow"/>
              </a:rPr>
              <a:t> </a:t>
            </a:r>
            <a:r>
              <a:rPr sz="1800" spc="105" dirty="0">
                <a:latin typeface="Arial Narrow"/>
                <a:cs typeface="Arial Narrow"/>
              </a:rPr>
              <a:t>(‘seed’</a:t>
            </a:r>
            <a:r>
              <a:rPr sz="1800" spc="100" dirty="0">
                <a:latin typeface="Arial Narrow"/>
                <a:cs typeface="Arial Narrow"/>
              </a:rPr>
              <a:t> </a:t>
            </a:r>
            <a:r>
              <a:rPr sz="1800" spc="95" dirty="0">
                <a:latin typeface="Arial Narrow"/>
                <a:cs typeface="Arial Narrow"/>
              </a:rPr>
              <a:t>proteins).</a:t>
            </a:r>
            <a:endParaRPr sz="1800">
              <a:latin typeface="Arial Narrow"/>
              <a:cs typeface="Arial Narrow"/>
            </a:endParaRPr>
          </a:p>
          <a:p>
            <a:pPr marL="203200" marR="1010919" indent="-190500">
              <a:lnSpc>
                <a:spcPts val="1939"/>
              </a:lnSpc>
              <a:spcBef>
                <a:spcPts val="440"/>
              </a:spcBef>
              <a:buFont typeface="Arial"/>
              <a:buChar char="•"/>
              <a:tabLst>
                <a:tab pos="203200" algn="l"/>
              </a:tabLst>
            </a:pPr>
            <a:r>
              <a:rPr sz="1800" spc="180" dirty="0">
                <a:latin typeface="Arial Narrow"/>
                <a:cs typeface="Arial Narrow"/>
              </a:rPr>
              <a:t>Map</a:t>
            </a:r>
            <a:r>
              <a:rPr sz="1800" spc="80" dirty="0">
                <a:latin typeface="Arial Narrow"/>
                <a:cs typeface="Arial Narrow"/>
              </a:rPr>
              <a:t> </a:t>
            </a:r>
            <a:r>
              <a:rPr sz="1800" spc="105" dirty="0">
                <a:latin typeface="Arial Narrow"/>
                <a:cs typeface="Arial Narrow"/>
              </a:rPr>
              <a:t>‘seed’</a:t>
            </a:r>
            <a:r>
              <a:rPr sz="1800" spc="90" dirty="0">
                <a:latin typeface="Arial Narrow"/>
                <a:cs typeface="Arial Narrow"/>
              </a:rPr>
              <a:t> </a:t>
            </a:r>
            <a:r>
              <a:rPr sz="1800" spc="110" dirty="0">
                <a:latin typeface="Arial Narrow"/>
                <a:cs typeface="Arial Narrow"/>
              </a:rPr>
              <a:t>proteins</a:t>
            </a:r>
            <a:r>
              <a:rPr sz="1800" spc="75" dirty="0">
                <a:latin typeface="Arial Narrow"/>
                <a:cs typeface="Arial Narrow"/>
              </a:rPr>
              <a:t> </a:t>
            </a:r>
            <a:r>
              <a:rPr sz="1800" spc="95" dirty="0">
                <a:latin typeface="Arial Narrow"/>
                <a:cs typeface="Arial Narrow"/>
              </a:rPr>
              <a:t>to </a:t>
            </a:r>
            <a:r>
              <a:rPr sz="1800" spc="110" dirty="0">
                <a:latin typeface="Arial Narrow"/>
                <a:cs typeface="Arial Narrow"/>
              </a:rPr>
              <a:t>interactome.</a:t>
            </a:r>
            <a:endParaRPr sz="1800">
              <a:latin typeface="Arial Narrow"/>
              <a:cs typeface="Arial Narrow"/>
            </a:endParaRPr>
          </a:p>
          <a:p>
            <a:pPr marL="203200" marR="5080" indent="-190500">
              <a:lnSpc>
                <a:spcPts val="1939"/>
              </a:lnSpc>
              <a:spcBef>
                <a:spcPts val="440"/>
              </a:spcBef>
              <a:buFont typeface="Arial"/>
              <a:buChar char="•"/>
              <a:tabLst>
                <a:tab pos="203200" algn="l"/>
              </a:tabLst>
            </a:pPr>
            <a:r>
              <a:rPr sz="1800" spc="85" dirty="0">
                <a:latin typeface="Arial Narrow"/>
                <a:cs typeface="Arial Narrow"/>
              </a:rPr>
              <a:t>Identify</a:t>
            </a:r>
            <a:r>
              <a:rPr sz="1800" spc="90" dirty="0">
                <a:latin typeface="Arial Narrow"/>
                <a:cs typeface="Arial Narrow"/>
              </a:rPr>
              <a:t> </a:t>
            </a:r>
            <a:r>
              <a:rPr sz="1800" spc="105" dirty="0">
                <a:latin typeface="Arial Narrow"/>
                <a:cs typeface="Arial Narrow"/>
              </a:rPr>
              <a:t>disease</a:t>
            </a:r>
            <a:r>
              <a:rPr sz="1800" spc="110" dirty="0">
                <a:latin typeface="Arial Narrow"/>
                <a:cs typeface="Arial Narrow"/>
              </a:rPr>
              <a:t> </a:t>
            </a:r>
            <a:r>
              <a:rPr sz="1800" spc="120" dirty="0">
                <a:latin typeface="Arial Narrow"/>
                <a:cs typeface="Arial Narrow"/>
              </a:rPr>
              <a:t>module(s)</a:t>
            </a:r>
            <a:r>
              <a:rPr sz="1800" spc="85" dirty="0">
                <a:latin typeface="Arial Narrow"/>
                <a:cs typeface="Arial Narrow"/>
              </a:rPr>
              <a:t> </a:t>
            </a:r>
            <a:r>
              <a:rPr sz="1800" spc="95" dirty="0">
                <a:latin typeface="Arial Narrow"/>
                <a:cs typeface="Arial Narrow"/>
              </a:rPr>
              <a:t>within </a:t>
            </a:r>
            <a:r>
              <a:rPr sz="1800" spc="125" dirty="0">
                <a:latin typeface="Arial Narrow"/>
                <a:cs typeface="Arial Narrow"/>
              </a:rPr>
              <a:t>interactome</a:t>
            </a:r>
            <a:r>
              <a:rPr sz="1800" spc="65" dirty="0">
                <a:latin typeface="Arial Narrow"/>
                <a:cs typeface="Arial Narrow"/>
              </a:rPr>
              <a:t> </a:t>
            </a:r>
            <a:r>
              <a:rPr sz="1800" spc="114" dirty="0">
                <a:latin typeface="Arial Narrow"/>
                <a:cs typeface="Arial Narrow"/>
              </a:rPr>
              <a:t>network.</a:t>
            </a:r>
            <a:endParaRPr sz="1800">
              <a:latin typeface="Arial Narrow"/>
              <a:cs typeface="Arial Narrow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30140" y="1443689"/>
            <a:ext cx="2863582" cy="249143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412740" y="1018242"/>
            <a:ext cx="20046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5" dirty="0">
                <a:solidFill>
                  <a:srgbClr val="0070C0"/>
                </a:solidFill>
                <a:latin typeface="Arial Narrow"/>
                <a:cs typeface="Arial Narrow"/>
              </a:rPr>
              <a:t>CBVD</a:t>
            </a:r>
            <a:r>
              <a:rPr sz="1800" spc="85" dirty="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  <a:r>
              <a:rPr sz="1800" spc="100" dirty="0">
                <a:solidFill>
                  <a:srgbClr val="0070C0"/>
                </a:solidFill>
                <a:latin typeface="Arial Narrow"/>
                <a:cs typeface="Arial Narrow"/>
              </a:rPr>
              <a:t>Proto-</a:t>
            </a:r>
            <a:r>
              <a:rPr sz="1800" spc="120" dirty="0">
                <a:solidFill>
                  <a:srgbClr val="0070C0"/>
                </a:solidFill>
                <a:latin typeface="Arial Narrow"/>
                <a:cs typeface="Arial Narrow"/>
              </a:rPr>
              <a:t>module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829300" y="4114800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28575" y="0"/>
                </a:moveTo>
                <a:lnTo>
                  <a:pt x="17450" y="2244"/>
                </a:lnTo>
                <a:lnTo>
                  <a:pt x="8367" y="8367"/>
                </a:lnTo>
                <a:lnTo>
                  <a:pt x="2244" y="17450"/>
                </a:lnTo>
                <a:lnTo>
                  <a:pt x="0" y="28575"/>
                </a:lnTo>
                <a:lnTo>
                  <a:pt x="2244" y="39699"/>
                </a:lnTo>
                <a:lnTo>
                  <a:pt x="8367" y="48782"/>
                </a:lnTo>
                <a:lnTo>
                  <a:pt x="17450" y="54905"/>
                </a:lnTo>
                <a:lnTo>
                  <a:pt x="28575" y="57150"/>
                </a:lnTo>
                <a:lnTo>
                  <a:pt x="39699" y="54905"/>
                </a:lnTo>
                <a:lnTo>
                  <a:pt x="48782" y="48782"/>
                </a:lnTo>
                <a:lnTo>
                  <a:pt x="54905" y="39699"/>
                </a:lnTo>
                <a:lnTo>
                  <a:pt x="57150" y="28575"/>
                </a:lnTo>
                <a:lnTo>
                  <a:pt x="54905" y="17450"/>
                </a:lnTo>
                <a:lnTo>
                  <a:pt x="48782" y="8367"/>
                </a:lnTo>
                <a:lnTo>
                  <a:pt x="39699" y="2244"/>
                </a:lnTo>
                <a:lnTo>
                  <a:pt x="28575" y="0"/>
                </a:lnTo>
                <a:close/>
              </a:path>
            </a:pathLst>
          </a:custGeom>
          <a:solidFill>
            <a:srgbClr val="66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829300" y="4277867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28575" y="0"/>
                </a:moveTo>
                <a:lnTo>
                  <a:pt x="17450" y="2244"/>
                </a:lnTo>
                <a:lnTo>
                  <a:pt x="8367" y="8367"/>
                </a:lnTo>
                <a:lnTo>
                  <a:pt x="2244" y="17450"/>
                </a:lnTo>
                <a:lnTo>
                  <a:pt x="0" y="28574"/>
                </a:lnTo>
                <a:lnTo>
                  <a:pt x="2244" y="39699"/>
                </a:lnTo>
                <a:lnTo>
                  <a:pt x="8367" y="48782"/>
                </a:lnTo>
                <a:lnTo>
                  <a:pt x="17450" y="54905"/>
                </a:lnTo>
                <a:lnTo>
                  <a:pt x="28575" y="57149"/>
                </a:lnTo>
                <a:lnTo>
                  <a:pt x="39699" y="54905"/>
                </a:lnTo>
                <a:lnTo>
                  <a:pt x="48782" y="48782"/>
                </a:lnTo>
                <a:lnTo>
                  <a:pt x="54905" y="39699"/>
                </a:lnTo>
                <a:lnTo>
                  <a:pt x="57150" y="28574"/>
                </a:lnTo>
                <a:lnTo>
                  <a:pt x="54905" y="17450"/>
                </a:lnTo>
                <a:lnTo>
                  <a:pt x="48782" y="8367"/>
                </a:lnTo>
                <a:lnTo>
                  <a:pt x="39699" y="2244"/>
                </a:lnTo>
                <a:lnTo>
                  <a:pt x="28575" y="0"/>
                </a:lnTo>
                <a:close/>
              </a:path>
            </a:pathLst>
          </a:custGeom>
          <a:solidFill>
            <a:srgbClr val="B4B5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008979" y="4057725"/>
            <a:ext cx="2505710" cy="596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8375" marR="644525">
              <a:lnSpc>
                <a:spcPct val="119200"/>
              </a:lnSpc>
              <a:spcBef>
                <a:spcPts val="100"/>
              </a:spcBef>
            </a:pPr>
            <a:r>
              <a:rPr sz="750" b="1" dirty="0">
                <a:latin typeface="Arial"/>
                <a:cs typeface="Arial"/>
              </a:rPr>
              <a:t>Seed</a:t>
            </a:r>
            <a:r>
              <a:rPr sz="750" b="1" spc="-20" dirty="0">
                <a:latin typeface="Arial"/>
                <a:cs typeface="Arial"/>
              </a:rPr>
              <a:t> </a:t>
            </a:r>
            <a:r>
              <a:rPr sz="750" b="1" spc="-10" dirty="0">
                <a:latin typeface="Arial"/>
                <a:cs typeface="Arial"/>
              </a:rPr>
              <a:t>Proteins </a:t>
            </a:r>
            <a:r>
              <a:rPr sz="750" b="1" dirty="0">
                <a:latin typeface="Arial"/>
                <a:cs typeface="Arial"/>
              </a:rPr>
              <a:t>Connector</a:t>
            </a:r>
            <a:r>
              <a:rPr sz="750" b="1" spc="-45" dirty="0">
                <a:latin typeface="Arial"/>
                <a:cs typeface="Arial"/>
              </a:rPr>
              <a:t> </a:t>
            </a:r>
            <a:r>
              <a:rPr sz="750" b="1" spc="-10" dirty="0">
                <a:latin typeface="Arial"/>
                <a:cs typeface="Arial"/>
              </a:rPr>
              <a:t>Proteins</a:t>
            </a:r>
            <a:endParaRPr sz="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i="1" spc="-10" dirty="0">
                <a:solidFill>
                  <a:srgbClr val="0070C0"/>
                </a:solidFill>
                <a:latin typeface="Arial"/>
                <a:cs typeface="Arial"/>
              </a:rPr>
              <a:t>--</a:t>
            </a:r>
            <a:r>
              <a:rPr sz="900" i="1" dirty="0">
                <a:solidFill>
                  <a:srgbClr val="0070C0"/>
                </a:solidFill>
                <a:latin typeface="Arial"/>
                <a:cs typeface="Arial"/>
              </a:rPr>
              <a:t>Wang</a:t>
            </a:r>
            <a:r>
              <a:rPr sz="900" i="1" spc="-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0070C0"/>
                </a:solidFill>
                <a:latin typeface="Arial"/>
                <a:cs typeface="Arial"/>
              </a:rPr>
              <a:t>&amp; Loscalzo,</a:t>
            </a:r>
            <a:r>
              <a:rPr sz="900" i="1" spc="2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0070C0"/>
                </a:solidFill>
                <a:latin typeface="Arial"/>
                <a:cs typeface="Arial"/>
              </a:rPr>
              <a:t>J Mol Biol</a:t>
            </a:r>
            <a:r>
              <a:rPr sz="900" i="1" spc="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900" i="1" spc="-10" dirty="0">
                <a:solidFill>
                  <a:srgbClr val="0070C0"/>
                </a:solidFill>
                <a:latin typeface="Arial"/>
                <a:cs typeface="Arial"/>
              </a:rPr>
              <a:t>2018;430:2939-</a:t>
            </a:r>
            <a:r>
              <a:rPr sz="900" i="1" spc="-25" dirty="0">
                <a:solidFill>
                  <a:srgbClr val="0070C0"/>
                </a:solidFill>
                <a:latin typeface="Arial"/>
                <a:cs typeface="Arial"/>
              </a:rPr>
              <a:t>50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4828032"/>
            <a:ext cx="9144000" cy="315595"/>
          </a:xfrm>
          <a:custGeom>
            <a:avLst/>
            <a:gdLst/>
            <a:ahLst/>
            <a:cxnLst/>
            <a:rect l="l" t="t" r="r" b="b"/>
            <a:pathLst>
              <a:path w="9144000" h="315595">
                <a:moveTo>
                  <a:pt x="9144000" y="0"/>
                </a:moveTo>
                <a:lnTo>
                  <a:pt x="0" y="0"/>
                </a:lnTo>
                <a:lnTo>
                  <a:pt x="0" y="315467"/>
                </a:lnTo>
                <a:lnTo>
                  <a:pt x="9144000" y="315467"/>
                </a:lnTo>
                <a:lnTo>
                  <a:pt x="914400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11200" y="4855697"/>
            <a:ext cx="872109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i="1" spc="-95" dirty="0">
                <a:solidFill>
                  <a:srgbClr val="C00000"/>
                </a:solidFill>
                <a:latin typeface="Verdana"/>
                <a:cs typeface="Verdana"/>
              </a:rPr>
              <a:t>The</a:t>
            </a:r>
            <a:r>
              <a:rPr sz="1500" i="1" spc="-1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20" dirty="0">
                <a:solidFill>
                  <a:srgbClr val="C00000"/>
                </a:solidFill>
                <a:latin typeface="Verdana"/>
                <a:cs typeface="Verdana"/>
              </a:rPr>
              <a:t>interactome</a:t>
            </a:r>
            <a:r>
              <a:rPr sz="1500" i="1" spc="-1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05" dirty="0">
                <a:solidFill>
                  <a:srgbClr val="C00000"/>
                </a:solidFill>
                <a:latin typeface="Verdana"/>
                <a:cs typeface="Verdana"/>
              </a:rPr>
              <a:t>provides</a:t>
            </a:r>
            <a:r>
              <a:rPr sz="1500" i="1" spc="-3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40" dirty="0">
                <a:solidFill>
                  <a:srgbClr val="C00000"/>
                </a:solidFill>
                <a:latin typeface="Verdana"/>
                <a:cs typeface="Verdana"/>
              </a:rPr>
              <a:t>the</a:t>
            </a:r>
            <a:r>
              <a:rPr sz="1500" i="1" spc="-1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10" dirty="0">
                <a:solidFill>
                  <a:srgbClr val="C00000"/>
                </a:solidFill>
                <a:latin typeface="Verdana"/>
                <a:cs typeface="Verdana"/>
              </a:rPr>
              <a:t>‘missing</a:t>
            </a:r>
            <a:r>
              <a:rPr sz="1500" i="1" spc="-4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00" dirty="0">
                <a:solidFill>
                  <a:srgbClr val="C00000"/>
                </a:solidFill>
                <a:latin typeface="Verdana"/>
                <a:cs typeface="Verdana"/>
              </a:rPr>
              <a:t>links’</a:t>
            </a:r>
            <a:r>
              <a:rPr sz="1500" i="1" spc="-13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35" dirty="0">
                <a:solidFill>
                  <a:srgbClr val="C00000"/>
                </a:solidFill>
                <a:latin typeface="Verdana"/>
                <a:cs typeface="Verdana"/>
              </a:rPr>
              <a:t>among</a:t>
            </a:r>
            <a:r>
              <a:rPr sz="1500" i="1" spc="-5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90" dirty="0">
                <a:solidFill>
                  <a:srgbClr val="C00000"/>
                </a:solidFill>
                <a:latin typeface="Verdana"/>
                <a:cs typeface="Verdana"/>
              </a:rPr>
              <a:t>disease-</a:t>
            </a:r>
            <a:r>
              <a:rPr sz="1500" i="1" spc="-80" dirty="0">
                <a:solidFill>
                  <a:srgbClr val="C00000"/>
                </a:solidFill>
                <a:latin typeface="Verdana"/>
                <a:cs typeface="Verdana"/>
              </a:rPr>
              <a:t>associated</a:t>
            </a:r>
            <a:r>
              <a:rPr sz="1500" i="1" spc="-4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14" dirty="0">
                <a:solidFill>
                  <a:srgbClr val="C00000"/>
                </a:solidFill>
                <a:latin typeface="Verdana"/>
                <a:cs typeface="Verdana"/>
              </a:rPr>
              <a:t>proteins</a:t>
            </a:r>
            <a:r>
              <a:rPr sz="1500" i="1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40" dirty="0">
                <a:solidFill>
                  <a:srgbClr val="C00000"/>
                </a:solidFill>
                <a:latin typeface="Verdana"/>
                <a:cs typeface="Verdana"/>
              </a:rPr>
              <a:t>in</a:t>
            </a:r>
            <a:r>
              <a:rPr sz="1500" i="1" spc="-5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140" dirty="0">
                <a:solidFill>
                  <a:srgbClr val="C00000"/>
                </a:solidFill>
                <a:latin typeface="Verdana"/>
                <a:cs typeface="Verdana"/>
              </a:rPr>
              <a:t>the</a:t>
            </a:r>
            <a:r>
              <a:rPr sz="1500" i="1" spc="-1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80" dirty="0">
                <a:solidFill>
                  <a:srgbClr val="C00000"/>
                </a:solidFill>
                <a:latin typeface="Verdana"/>
                <a:cs typeface="Verdana"/>
              </a:rPr>
              <a:t>disease</a:t>
            </a:r>
            <a:r>
              <a:rPr sz="1500" i="1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500" i="1" spc="-35" dirty="0">
                <a:solidFill>
                  <a:srgbClr val="C00000"/>
                </a:solidFill>
                <a:latin typeface="Verdana"/>
                <a:cs typeface="Verdana"/>
              </a:rPr>
              <a:t>module.</a:t>
            </a:r>
            <a:endParaRPr sz="15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39200" y="1449397"/>
            <a:ext cx="328041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4150" algn="l"/>
              </a:tabLst>
            </a:pPr>
            <a:r>
              <a:rPr sz="1200" dirty="0">
                <a:latin typeface="Arial"/>
                <a:cs typeface="Arial"/>
              </a:rPr>
              <a:t>332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human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proteins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which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26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SARS-</a:t>
            </a:r>
            <a:r>
              <a:rPr sz="1200" spc="-30" dirty="0">
                <a:latin typeface="Arial"/>
                <a:cs typeface="Arial"/>
              </a:rPr>
              <a:t>CoV-</a:t>
            </a:r>
            <a:r>
              <a:rPr sz="1200" spc="-50" dirty="0">
                <a:latin typeface="Arial"/>
                <a:cs typeface="Arial"/>
              </a:rPr>
              <a:t>2 </a:t>
            </a:r>
            <a:r>
              <a:rPr sz="1200" dirty="0">
                <a:latin typeface="Arial"/>
                <a:cs typeface="Arial"/>
              </a:rPr>
              <a:t>proteins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bind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(Gordon</a:t>
            </a:r>
            <a:r>
              <a:rPr sz="1000" i="1" spc="-4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et</a:t>
            </a:r>
            <a:r>
              <a:rPr sz="1000" i="1" spc="-2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al.,</a:t>
            </a:r>
            <a:r>
              <a:rPr sz="1000" i="1" spc="-2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Nature,</a:t>
            </a:r>
            <a:r>
              <a:rPr sz="1000" i="1" spc="-30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2020)</a:t>
            </a:r>
            <a:r>
              <a:rPr sz="1200" spc="-10" dirty="0">
                <a:latin typeface="Arial"/>
                <a:cs typeface="Arial"/>
              </a:rPr>
              <a:t>, </a:t>
            </a:r>
            <a:r>
              <a:rPr sz="1200" dirty="0">
                <a:latin typeface="Arial"/>
                <a:cs typeface="Arial"/>
              </a:rPr>
              <a:t>mapped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interactome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0"/>
              </a:spcBef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 marL="184150" marR="63500" indent="-171450">
              <a:lnSpc>
                <a:spcPct val="100000"/>
              </a:lnSpc>
              <a:buChar char="•"/>
              <a:tabLst>
                <a:tab pos="184150" algn="l"/>
              </a:tabLst>
            </a:pPr>
            <a:r>
              <a:rPr sz="1200" dirty="0">
                <a:latin typeface="Arial"/>
                <a:cs typeface="Arial"/>
              </a:rPr>
              <a:t>Repurposing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candidates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must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target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proteins </a:t>
            </a:r>
            <a:r>
              <a:rPr sz="1200" dirty="0">
                <a:latin typeface="Arial"/>
                <a:cs typeface="Arial"/>
              </a:rPr>
              <a:t>within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covidome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very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near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it.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COVID-</a:t>
            </a:r>
            <a:r>
              <a:rPr dirty="0"/>
              <a:t>19</a:t>
            </a:r>
            <a:r>
              <a:rPr spc="-50" dirty="0"/>
              <a:t> </a:t>
            </a:r>
            <a:r>
              <a:rPr dirty="0"/>
              <a:t>Disease</a:t>
            </a:r>
            <a:r>
              <a:rPr spc="-25" dirty="0"/>
              <a:t> </a:t>
            </a:r>
            <a:r>
              <a:rPr spc="-10" dirty="0"/>
              <a:t>Module: </a:t>
            </a:r>
            <a:r>
              <a:rPr dirty="0"/>
              <a:t>The</a:t>
            </a:r>
            <a:r>
              <a:rPr spc="-90" dirty="0"/>
              <a:t> </a:t>
            </a:r>
            <a:r>
              <a:rPr dirty="0"/>
              <a:t>Pulmonary</a:t>
            </a:r>
            <a:r>
              <a:rPr spc="-75" dirty="0"/>
              <a:t> </a:t>
            </a:r>
            <a:r>
              <a:rPr spc="-10" dirty="0"/>
              <a:t>Covidome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5404" y="1189289"/>
            <a:ext cx="4109484" cy="372583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284653" y="4808975"/>
            <a:ext cx="165417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0070C0"/>
                </a:solidFill>
                <a:latin typeface="Arial"/>
                <a:cs typeface="Arial"/>
              </a:rPr>
              <a:t>https://arxiv.org/abs/2004.07229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39200" y="1449397"/>
            <a:ext cx="328041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4150" algn="l"/>
              </a:tabLst>
            </a:pPr>
            <a:r>
              <a:rPr sz="1200" dirty="0">
                <a:latin typeface="Arial"/>
                <a:cs typeface="Arial"/>
              </a:rPr>
              <a:t>332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human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proteins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which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26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SARS-</a:t>
            </a:r>
            <a:r>
              <a:rPr sz="1200" spc="-30" dirty="0">
                <a:latin typeface="Arial"/>
                <a:cs typeface="Arial"/>
              </a:rPr>
              <a:t>CoV-</a:t>
            </a:r>
            <a:r>
              <a:rPr sz="1200" spc="-50" dirty="0">
                <a:latin typeface="Arial"/>
                <a:cs typeface="Arial"/>
              </a:rPr>
              <a:t>2 </a:t>
            </a:r>
            <a:r>
              <a:rPr sz="1200" dirty="0">
                <a:latin typeface="Arial"/>
                <a:cs typeface="Arial"/>
              </a:rPr>
              <a:t>proteins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bind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(Gordon</a:t>
            </a:r>
            <a:r>
              <a:rPr sz="1000" i="1" spc="-4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et</a:t>
            </a:r>
            <a:r>
              <a:rPr sz="1000" i="1" spc="-2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al.,</a:t>
            </a:r>
            <a:r>
              <a:rPr sz="1000" i="1" spc="-2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Nature,</a:t>
            </a:r>
            <a:r>
              <a:rPr sz="1000" i="1" spc="-30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2020)</a:t>
            </a:r>
            <a:r>
              <a:rPr sz="1200" spc="-10" dirty="0">
                <a:latin typeface="Arial"/>
                <a:cs typeface="Arial"/>
              </a:rPr>
              <a:t>, </a:t>
            </a:r>
            <a:r>
              <a:rPr sz="1200" dirty="0">
                <a:latin typeface="Arial"/>
                <a:cs typeface="Arial"/>
              </a:rPr>
              <a:t>mapped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interactome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0"/>
              </a:spcBef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 marL="184150" marR="63500" indent="-171450">
              <a:lnSpc>
                <a:spcPct val="100000"/>
              </a:lnSpc>
              <a:buChar char="•"/>
              <a:tabLst>
                <a:tab pos="184150" algn="l"/>
              </a:tabLst>
            </a:pPr>
            <a:r>
              <a:rPr sz="1200" dirty="0">
                <a:latin typeface="Arial"/>
                <a:cs typeface="Arial"/>
              </a:rPr>
              <a:t>Repurposing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candidates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must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target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proteins </a:t>
            </a:r>
            <a:r>
              <a:rPr sz="1200" dirty="0">
                <a:latin typeface="Arial"/>
                <a:cs typeface="Arial"/>
              </a:rPr>
              <a:t>within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covidome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very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near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it.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COVID-</a:t>
            </a:r>
            <a:r>
              <a:rPr dirty="0"/>
              <a:t>19</a:t>
            </a:r>
            <a:r>
              <a:rPr spc="-50" dirty="0"/>
              <a:t> </a:t>
            </a:r>
            <a:r>
              <a:rPr dirty="0"/>
              <a:t>Disease</a:t>
            </a:r>
            <a:r>
              <a:rPr spc="-25" dirty="0"/>
              <a:t> </a:t>
            </a:r>
            <a:r>
              <a:rPr spc="-10" dirty="0"/>
              <a:t>Module: </a:t>
            </a:r>
            <a:r>
              <a:rPr dirty="0"/>
              <a:t>The</a:t>
            </a:r>
            <a:r>
              <a:rPr spc="-80" dirty="0"/>
              <a:t> </a:t>
            </a:r>
            <a:r>
              <a:rPr dirty="0"/>
              <a:t>Cardiac</a:t>
            </a:r>
            <a:r>
              <a:rPr spc="-55" dirty="0"/>
              <a:t> </a:t>
            </a:r>
            <a:r>
              <a:rPr spc="-10" dirty="0"/>
              <a:t>Covidome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5842" y="1123950"/>
            <a:ext cx="3643268" cy="363498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39200" y="1449397"/>
            <a:ext cx="32905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4150" algn="l"/>
              </a:tabLst>
            </a:pPr>
            <a:r>
              <a:rPr sz="1200" dirty="0">
                <a:latin typeface="Arial"/>
                <a:cs typeface="Arial"/>
              </a:rPr>
              <a:t>One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four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disease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modules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that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overlap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with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covidome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buChar char="•"/>
              <a:tabLst>
                <a:tab pos="184785" algn="l"/>
              </a:tabLst>
            </a:pPr>
            <a:r>
              <a:rPr sz="1200" dirty="0">
                <a:latin typeface="Arial"/>
                <a:cs typeface="Arial"/>
              </a:rPr>
              <a:t>Nominal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statistical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significance:</a:t>
            </a:r>
            <a:r>
              <a:rPr sz="1200" spc="28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p=0.06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COVID-</a:t>
            </a:r>
            <a:r>
              <a:rPr dirty="0"/>
              <a:t>19</a:t>
            </a:r>
            <a:r>
              <a:rPr spc="-50" dirty="0"/>
              <a:t> </a:t>
            </a:r>
            <a:r>
              <a:rPr dirty="0"/>
              <a:t>Disease</a:t>
            </a:r>
            <a:r>
              <a:rPr spc="-25" dirty="0"/>
              <a:t> </a:t>
            </a:r>
            <a:r>
              <a:rPr spc="-10" dirty="0"/>
              <a:t>Module: </a:t>
            </a:r>
            <a:r>
              <a:rPr dirty="0"/>
              <a:t>Overlap</a:t>
            </a:r>
            <a:r>
              <a:rPr spc="-65" dirty="0"/>
              <a:t> </a:t>
            </a:r>
            <a:r>
              <a:rPr dirty="0"/>
              <a:t>with</a:t>
            </a:r>
            <a:r>
              <a:rPr spc="-70" dirty="0"/>
              <a:t> </a:t>
            </a:r>
            <a:r>
              <a:rPr dirty="0"/>
              <a:t>Obesity</a:t>
            </a:r>
            <a:r>
              <a:rPr spc="-55" dirty="0"/>
              <a:t> </a:t>
            </a:r>
            <a:r>
              <a:rPr spc="-10" dirty="0"/>
              <a:t>Module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915924"/>
            <a:ext cx="4359401" cy="40637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908803" y="2049779"/>
            <a:ext cx="3379470" cy="2402205"/>
            <a:chOff x="4908803" y="2049779"/>
            <a:chExt cx="3379470" cy="240220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6339" y="2146553"/>
              <a:ext cx="3281799" cy="230504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908803" y="2049779"/>
              <a:ext cx="458470" cy="314960"/>
            </a:xfrm>
            <a:custGeom>
              <a:avLst/>
              <a:gdLst/>
              <a:ahLst/>
              <a:cxnLst/>
              <a:rect l="l" t="t" r="r" b="b"/>
              <a:pathLst>
                <a:path w="458470" h="314960">
                  <a:moveTo>
                    <a:pt x="457962" y="0"/>
                  </a:moveTo>
                  <a:lnTo>
                    <a:pt x="0" y="0"/>
                  </a:lnTo>
                  <a:lnTo>
                    <a:pt x="0" y="314706"/>
                  </a:lnTo>
                  <a:lnTo>
                    <a:pt x="457962" y="314706"/>
                  </a:lnTo>
                  <a:lnTo>
                    <a:pt x="4579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023484" y="2156840"/>
              <a:ext cx="2059305" cy="1910080"/>
            </a:xfrm>
            <a:custGeom>
              <a:avLst/>
              <a:gdLst/>
              <a:ahLst/>
              <a:cxnLst/>
              <a:rect l="l" t="t" r="r" b="b"/>
              <a:pathLst>
                <a:path w="2059304" h="1910079">
                  <a:moveTo>
                    <a:pt x="1029462" y="0"/>
                  </a:moveTo>
                  <a:lnTo>
                    <a:pt x="979583" y="1101"/>
                  </a:lnTo>
                  <a:lnTo>
                    <a:pt x="930318" y="4370"/>
                  </a:lnTo>
                  <a:lnTo>
                    <a:pt x="881719" y="9759"/>
                  </a:lnTo>
                  <a:lnTo>
                    <a:pt x="833840" y="17216"/>
                  </a:lnTo>
                  <a:lnTo>
                    <a:pt x="786736" y="26691"/>
                  </a:lnTo>
                  <a:lnTo>
                    <a:pt x="740461" y="38136"/>
                  </a:lnTo>
                  <a:lnTo>
                    <a:pt x="695067" y="51499"/>
                  </a:lnTo>
                  <a:lnTo>
                    <a:pt x="650610" y="66730"/>
                  </a:lnTo>
                  <a:lnTo>
                    <a:pt x="607143" y="83780"/>
                  </a:lnTo>
                  <a:lnTo>
                    <a:pt x="564720" y="102599"/>
                  </a:lnTo>
                  <a:lnTo>
                    <a:pt x="523395" y="123136"/>
                  </a:lnTo>
                  <a:lnTo>
                    <a:pt x="483222" y="145342"/>
                  </a:lnTo>
                  <a:lnTo>
                    <a:pt x="444255" y="169166"/>
                  </a:lnTo>
                  <a:lnTo>
                    <a:pt x="406547" y="194559"/>
                  </a:lnTo>
                  <a:lnTo>
                    <a:pt x="370154" y="221471"/>
                  </a:lnTo>
                  <a:lnTo>
                    <a:pt x="335127" y="249850"/>
                  </a:lnTo>
                  <a:lnTo>
                    <a:pt x="301523" y="279649"/>
                  </a:lnTo>
                  <a:lnTo>
                    <a:pt x="269394" y="310816"/>
                  </a:lnTo>
                  <a:lnTo>
                    <a:pt x="238794" y="343301"/>
                  </a:lnTo>
                  <a:lnTo>
                    <a:pt x="209778" y="377055"/>
                  </a:lnTo>
                  <a:lnTo>
                    <a:pt x="182399" y="412027"/>
                  </a:lnTo>
                  <a:lnTo>
                    <a:pt x="156711" y="448167"/>
                  </a:lnTo>
                  <a:lnTo>
                    <a:pt x="132768" y="485426"/>
                  </a:lnTo>
                  <a:lnTo>
                    <a:pt x="110624" y="523754"/>
                  </a:lnTo>
                  <a:lnTo>
                    <a:pt x="90334" y="563099"/>
                  </a:lnTo>
                  <a:lnTo>
                    <a:pt x="71950" y="603413"/>
                  </a:lnTo>
                  <a:lnTo>
                    <a:pt x="55527" y="644646"/>
                  </a:lnTo>
                  <a:lnTo>
                    <a:pt x="41119" y="686747"/>
                  </a:lnTo>
                  <a:lnTo>
                    <a:pt x="28779" y="729666"/>
                  </a:lnTo>
                  <a:lnTo>
                    <a:pt x="18562" y="773353"/>
                  </a:lnTo>
                  <a:lnTo>
                    <a:pt x="10522" y="817759"/>
                  </a:lnTo>
                  <a:lnTo>
                    <a:pt x="4712" y="862833"/>
                  </a:lnTo>
                  <a:lnTo>
                    <a:pt x="1187" y="908525"/>
                  </a:lnTo>
                  <a:lnTo>
                    <a:pt x="0" y="954786"/>
                  </a:lnTo>
                  <a:lnTo>
                    <a:pt x="1187" y="1001046"/>
                  </a:lnTo>
                  <a:lnTo>
                    <a:pt x="4712" y="1046738"/>
                  </a:lnTo>
                  <a:lnTo>
                    <a:pt x="10522" y="1091812"/>
                  </a:lnTo>
                  <a:lnTo>
                    <a:pt x="18562" y="1136218"/>
                  </a:lnTo>
                  <a:lnTo>
                    <a:pt x="28779" y="1179905"/>
                  </a:lnTo>
                  <a:lnTo>
                    <a:pt x="41119" y="1222824"/>
                  </a:lnTo>
                  <a:lnTo>
                    <a:pt x="55527" y="1264925"/>
                  </a:lnTo>
                  <a:lnTo>
                    <a:pt x="71950" y="1306158"/>
                  </a:lnTo>
                  <a:lnTo>
                    <a:pt x="90334" y="1346472"/>
                  </a:lnTo>
                  <a:lnTo>
                    <a:pt x="110624" y="1385817"/>
                  </a:lnTo>
                  <a:lnTo>
                    <a:pt x="132768" y="1424145"/>
                  </a:lnTo>
                  <a:lnTo>
                    <a:pt x="156711" y="1461404"/>
                  </a:lnTo>
                  <a:lnTo>
                    <a:pt x="182399" y="1497544"/>
                  </a:lnTo>
                  <a:lnTo>
                    <a:pt x="209778" y="1532516"/>
                  </a:lnTo>
                  <a:lnTo>
                    <a:pt x="238794" y="1566270"/>
                  </a:lnTo>
                  <a:lnTo>
                    <a:pt x="269394" y="1598755"/>
                  </a:lnTo>
                  <a:lnTo>
                    <a:pt x="301523" y="1629922"/>
                  </a:lnTo>
                  <a:lnTo>
                    <a:pt x="335127" y="1659721"/>
                  </a:lnTo>
                  <a:lnTo>
                    <a:pt x="370154" y="1688100"/>
                  </a:lnTo>
                  <a:lnTo>
                    <a:pt x="406547" y="1715012"/>
                  </a:lnTo>
                  <a:lnTo>
                    <a:pt x="444255" y="1740405"/>
                  </a:lnTo>
                  <a:lnTo>
                    <a:pt x="483222" y="1764229"/>
                  </a:lnTo>
                  <a:lnTo>
                    <a:pt x="523395" y="1786435"/>
                  </a:lnTo>
                  <a:lnTo>
                    <a:pt x="564720" y="1806972"/>
                  </a:lnTo>
                  <a:lnTo>
                    <a:pt x="607143" y="1825791"/>
                  </a:lnTo>
                  <a:lnTo>
                    <a:pt x="650610" y="1842841"/>
                  </a:lnTo>
                  <a:lnTo>
                    <a:pt x="695067" y="1858072"/>
                  </a:lnTo>
                  <a:lnTo>
                    <a:pt x="740461" y="1871435"/>
                  </a:lnTo>
                  <a:lnTo>
                    <a:pt x="786736" y="1882880"/>
                  </a:lnTo>
                  <a:lnTo>
                    <a:pt x="833840" y="1892355"/>
                  </a:lnTo>
                  <a:lnTo>
                    <a:pt x="881719" y="1899812"/>
                  </a:lnTo>
                  <a:lnTo>
                    <a:pt x="930318" y="1905201"/>
                  </a:lnTo>
                  <a:lnTo>
                    <a:pt x="979583" y="1908470"/>
                  </a:lnTo>
                  <a:lnTo>
                    <a:pt x="1029462" y="1909572"/>
                  </a:lnTo>
                  <a:lnTo>
                    <a:pt x="1079340" y="1908470"/>
                  </a:lnTo>
                  <a:lnTo>
                    <a:pt x="1128605" y="1905201"/>
                  </a:lnTo>
                  <a:lnTo>
                    <a:pt x="1177204" y="1899812"/>
                  </a:lnTo>
                  <a:lnTo>
                    <a:pt x="1225083" y="1892355"/>
                  </a:lnTo>
                  <a:lnTo>
                    <a:pt x="1272187" y="1882880"/>
                  </a:lnTo>
                  <a:lnTo>
                    <a:pt x="1318462" y="1871435"/>
                  </a:lnTo>
                  <a:lnTo>
                    <a:pt x="1363856" y="1858072"/>
                  </a:lnTo>
                  <a:lnTo>
                    <a:pt x="1408313" y="1842841"/>
                  </a:lnTo>
                  <a:lnTo>
                    <a:pt x="1451780" y="1825791"/>
                  </a:lnTo>
                  <a:lnTo>
                    <a:pt x="1494203" y="1806972"/>
                  </a:lnTo>
                  <a:lnTo>
                    <a:pt x="1535528" y="1786435"/>
                  </a:lnTo>
                  <a:lnTo>
                    <a:pt x="1575701" y="1764229"/>
                  </a:lnTo>
                  <a:lnTo>
                    <a:pt x="1614668" y="1740405"/>
                  </a:lnTo>
                  <a:lnTo>
                    <a:pt x="1652376" y="1715012"/>
                  </a:lnTo>
                  <a:lnTo>
                    <a:pt x="1688769" y="1688100"/>
                  </a:lnTo>
                  <a:lnTo>
                    <a:pt x="1723796" y="1659721"/>
                  </a:lnTo>
                  <a:lnTo>
                    <a:pt x="1757400" y="1629922"/>
                  </a:lnTo>
                  <a:lnTo>
                    <a:pt x="1789529" y="1598755"/>
                  </a:lnTo>
                  <a:lnTo>
                    <a:pt x="1820129" y="1566270"/>
                  </a:lnTo>
                  <a:lnTo>
                    <a:pt x="1849145" y="1532516"/>
                  </a:lnTo>
                  <a:lnTo>
                    <a:pt x="1876524" y="1497544"/>
                  </a:lnTo>
                  <a:lnTo>
                    <a:pt x="1902212" y="1461404"/>
                  </a:lnTo>
                  <a:lnTo>
                    <a:pt x="1926155" y="1424145"/>
                  </a:lnTo>
                  <a:lnTo>
                    <a:pt x="1948299" y="1385817"/>
                  </a:lnTo>
                  <a:lnTo>
                    <a:pt x="1968589" y="1346472"/>
                  </a:lnTo>
                  <a:lnTo>
                    <a:pt x="1986973" y="1306158"/>
                  </a:lnTo>
                  <a:lnTo>
                    <a:pt x="2003396" y="1264925"/>
                  </a:lnTo>
                  <a:lnTo>
                    <a:pt x="2017804" y="1222824"/>
                  </a:lnTo>
                  <a:lnTo>
                    <a:pt x="2030144" y="1179905"/>
                  </a:lnTo>
                  <a:lnTo>
                    <a:pt x="2040361" y="1136218"/>
                  </a:lnTo>
                  <a:lnTo>
                    <a:pt x="2048401" y="1091812"/>
                  </a:lnTo>
                  <a:lnTo>
                    <a:pt x="2054211" y="1046738"/>
                  </a:lnTo>
                  <a:lnTo>
                    <a:pt x="2057736" y="1001046"/>
                  </a:lnTo>
                  <a:lnTo>
                    <a:pt x="2058924" y="954786"/>
                  </a:lnTo>
                  <a:lnTo>
                    <a:pt x="2057736" y="908525"/>
                  </a:lnTo>
                  <a:lnTo>
                    <a:pt x="2054211" y="862833"/>
                  </a:lnTo>
                  <a:lnTo>
                    <a:pt x="2048401" y="817759"/>
                  </a:lnTo>
                  <a:lnTo>
                    <a:pt x="2040361" y="773353"/>
                  </a:lnTo>
                  <a:lnTo>
                    <a:pt x="2030144" y="729666"/>
                  </a:lnTo>
                  <a:lnTo>
                    <a:pt x="2017804" y="686747"/>
                  </a:lnTo>
                  <a:lnTo>
                    <a:pt x="2003396" y="644646"/>
                  </a:lnTo>
                  <a:lnTo>
                    <a:pt x="1986973" y="603413"/>
                  </a:lnTo>
                  <a:lnTo>
                    <a:pt x="1968589" y="563099"/>
                  </a:lnTo>
                  <a:lnTo>
                    <a:pt x="1948299" y="523754"/>
                  </a:lnTo>
                  <a:lnTo>
                    <a:pt x="1926155" y="485426"/>
                  </a:lnTo>
                  <a:lnTo>
                    <a:pt x="1902212" y="448167"/>
                  </a:lnTo>
                  <a:lnTo>
                    <a:pt x="1876524" y="412027"/>
                  </a:lnTo>
                  <a:lnTo>
                    <a:pt x="1849145" y="377055"/>
                  </a:lnTo>
                  <a:lnTo>
                    <a:pt x="1820129" y="343301"/>
                  </a:lnTo>
                  <a:lnTo>
                    <a:pt x="1789529" y="310816"/>
                  </a:lnTo>
                  <a:lnTo>
                    <a:pt x="1757400" y="279649"/>
                  </a:lnTo>
                  <a:lnTo>
                    <a:pt x="1723796" y="249850"/>
                  </a:lnTo>
                  <a:lnTo>
                    <a:pt x="1688769" y="221471"/>
                  </a:lnTo>
                  <a:lnTo>
                    <a:pt x="1652376" y="194559"/>
                  </a:lnTo>
                  <a:lnTo>
                    <a:pt x="1614668" y="169166"/>
                  </a:lnTo>
                  <a:lnTo>
                    <a:pt x="1575701" y="145342"/>
                  </a:lnTo>
                  <a:lnTo>
                    <a:pt x="1535528" y="123136"/>
                  </a:lnTo>
                  <a:lnTo>
                    <a:pt x="1494203" y="102599"/>
                  </a:lnTo>
                  <a:lnTo>
                    <a:pt x="1451780" y="83780"/>
                  </a:lnTo>
                  <a:lnTo>
                    <a:pt x="1408313" y="66730"/>
                  </a:lnTo>
                  <a:lnTo>
                    <a:pt x="1363856" y="51499"/>
                  </a:lnTo>
                  <a:lnTo>
                    <a:pt x="1318462" y="38136"/>
                  </a:lnTo>
                  <a:lnTo>
                    <a:pt x="1272187" y="26691"/>
                  </a:lnTo>
                  <a:lnTo>
                    <a:pt x="1225083" y="17216"/>
                  </a:lnTo>
                  <a:lnTo>
                    <a:pt x="1177204" y="9759"/>
                  </a:lnTo>
                  <a:lnTo>
                    <a:pt x="1128605" y="4370"/>
                  </a:lnTo>
                  <a:lnTo>
                    <a:pt x="1079340" y="1101"/>
                  </a:lnTo>
                  <a:lnTo>
                    <a:pt x="1029462" y="0"/>
                  </a:lnTo>
                  <a:close/>
                </a:path>
              </a:pathLst>
            </a:custGeom>
            <a:solidFill>
              <a:srgbClr val="BBE0E3">
                <a:alpha val="278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023484" y="2156840"/>
              <a:ext cx="2059305" cy="1910080"/>
            </a:xfrm>
            <a:custGeom>
              <a:avLst/>
              <a:gdLst/>
              <a:ahLst/>
              <a:cxnLst/>
              <a:rect l="l" t="t" r="r" b="b"/>
              <a:pathLst>
                <a:path w="2059304" h="1910079">
                  <a:moveTo>
                    <a:pt x="0" y="954786"/>
                  </a:moveTo>
                  <a:lnTo>
                    <a:pt x="1187" y="908525"/>
                  </a:lnTo>
                  <a:lnTo>
                    <a:pt x="4712" y="862833"/>
                  </a:lnTo>
                  <a:lnTo>
                    <a:pt x="10522" y="817759"/>
                  </a:lnTo>
                  <a:lnTo>
                    <a:pt x="18562" y="773353"/>
                  </a:lnTo>
                  <a:lnTo>
                    <a:pt x="28779" y="729666"/>
                  </a:lnTo>
                  <a:lnTo>
                    <a:pt x="41119" y="686747"/>
                  </a:lnTo>
                  <a:lnTo>
                    <a:pt x="55527" y="644646"/>
                  </a:lnTo>
                  <a:lnTo>
                    <a:pt x="71950" y="603413"/>
                  </a:lnTo>
                  <a:lnTo>
                    <a:pt x="90334" y="563099"/>
                  </a:lnTo>
                  <a:lnTo>
                    <a:pt x="110624" y="523754"/>
                  </a:lnTo>
                  <a:lnTo>
                    <a:pt x="132768" y="485426"/>
                  </a:lnTo>
                  <a:lnTo>
                    <a:pt x="156711" y="448167"/>
                  </a:lnTo>
                  <a:lnTo>
                    <a:pt x="182399" y="412027"/>
                  </a:lnTo>
                  <a:lnTo>
                    <a:pt x="209778" y="377055"/>
                  </a:lnTo>
                  <a:lnTo>
                    <a:pt x="238794" y="343301"/>
                  </a:lnTo>
                  <a:lnTo>
                    <a:pt x="269394" y="310816"/>
                  </a:lnTo>
                  <a:lnTo>
                    <a:pt x="301523" y="279649"/>
                  </a:lnTo>
                  <a:lnTo>
                    <a:pt x="335127" y="249850"/>
                  </a:lnTo>
                  <a:lnTo>
                    <a:pt x="370154" y="221471"/>
                  </a:lnTo>
                  <a:lnTo>
                    <a:pt x="406547" y="194559"/>
                  </a:lnTo>
                  <a:lnTo>
                    <a:pt x="444255" y="169166"/>
                  </a:lnTo>
                  <a:lnTo>
                    <a:pt x="483222" y="145342"/>
                  </a:lnTo>
                  <a:lnTo>
                    <a:pt x="523395" y="123136"/>
                  </a:lnTo>
                  <a:lnTo>
                    <a:pt x="564720" y="102599"/>
                  </a:lnTo>
                  <a:lnTo>
                    <a:pt x="607143" y="83780"/>
                  </a:lnTo>
                  <a:lnTo>
                    <a:pt x="650610" y="66730"/>
                  </a:lnTo>
                  <a:lnTo>
                    <a:pt x="695067" y="51499"/>
                  </a:lnTo>
                  <a:lnTo>
                    <a:pt x="740461" y="38136"/>
                  </a:lnTo>
                  <a:lnTo>
                    <a:pt x="786736" y="26691"/>
                  </a:lnTo>
                  <a:lnTo>
                    <a:pt x="833840" y="17216"/>
                  </a:lnTo>
                  <a:lnTo>
                    <a:pt x="881719" y="9759"/>
                  </a:lnTo>
                  <a:lnTo>
                    <a:pt x="930318" y="4370"/>
                  </a:lnTo>
                  <a:lnTo>
                    <a:pt x="979583" y="1101"/>
                  </a:lnTo>
                  <a:lnTo>
                    <a:pt x="1029462" y="0"/>
                  </a:lnTo>
                  <a:lnTo>
                    <a:pt x="1079340" y="1101"/>
                  </a:lnTo>
                  <a:lnTo>
                    <a:pt x="1128605" y="4370"/>
                  </a:lnTo>
                  <a:lnTo>
                    <a:pt x="1177204" y="9759"/>
                  </a:lnTo>
                  <a:lnTo>
                    <a:pt x="1225083" y="17216"/>
                  </a:lnTo>
                  <a:lnTo>
                    <a:pt x="1272187" y="26691"/>
                  </a:lnTo>
                  <a:lnTo>
                    <a:pt x="1318462" y="38136"/>
                  </a:lnTo>
                  <a:lnTo>
                    <a:pt x="1363856" y="51499"/>
                  </a:lnTo>
                  <a:lnTo>
                    <a:pt x="1408313" y="66730"/>
                  </a:lnTo>
                  <a:lnTo>
                    <a:pt x="1451780" y="83780"/>
                  </a:lnTo>
                  <a:lnTo>
                    <a:pt x="1494203" y="102599"/>
                  </a:lnTo>
                  <a:lnTo>
                    <a:pt x="1535528" y="123136"/>
                  </a:lnTo>
                  <a:lnTo>
                    <a:pt x="1575701" y="145342"/>
                  </a:lnTo>
                  <a:lnTo>
                    <a:pt x="1614668" y="169166"/>
                  </a:lnTo>
                  <a:lnTo>
                    <a:pt x="1652376" y="194559"/>
                  </a:lnTo>
                  <a:lnTo>
                    <a:pt x="1688769" y="221471"/>
                  </a:lnTo>
                  <a:lnTo>
                    <a:pt x="1723796" y="249850"/>
                  </a:lnTo>
                  <a:lnTo>
                    <a:pt x="1757400" y="279649"/>
                  </a:lnTo>
                  <a:lnTo>
                    <a:pt x="1789529" y="310816"/>
                  </a:lnTo>
                  <a:lnTo>
                    <a:pt x="1820129" y="343301"/>
                  </a:lnTo>
                  <a:lnTo>
                    <a:pt x="1849145" y="377055"/>
                  </a:lnTo>
                  <a:lnTo>
                    <a:pt x="1876524" y="412027"/>
                  </a:lnTo>
                  <a:lnTo>
                    <a:pt x="1902212" y="448167"/>
                  </a:lnTo>
                  <a:lnTo>
                    <a:pt x="1926155" y="485426"/>
                  </a:lnTo>
                  <a:lnTo>
                    <a:pt x="1948299" y="523754"/>
                  </a:lnTo>
                  <a:lnTo>
                    <a:pt x="1968589" y="563099"/>
                  </a:lnTo>
                  <a:lnTo>
                    <a:pt x="1986973" y="603413"/>
                  </a:lnTo>
                  <a:lnTo>
                    <a:pt x="2003396" y="644646"/>
                  </a:lnTo>
                  <a:lnTo>
                    <a:pt x="2017804" y="686747"/>
                  </a:lnTo>
                  <a:lnTo>
                    <a:pt x="2030144" y="729666"/>
                  </a:lnTo>
                  <a:lnTo>
                    <a:pt x="2040361" y="773353"/>
                  </a:lnTo>
                  <a:lnTo>
                    <a:pt x="2048401" y="817759"/>
                  </a:lnTo>
                  <a:lnTo>
                    <a:pt x="2054211" y="862833"/>
                  </a:lnTo>
                  <a:lnTo>
                    <a:pt x="2057736" y="908525"/>
                  </a:lnTo>
                  <a:lnTo>
                    <a:pt x="2058924" y="954786"/>
                  </a:lnTo>
                  <a:lnTo>
                    <a:pt x="2057736" y="1001046"/>
                  </a:lnTo>
                  <a:lnTo>
                    <a:pt x="2054211" y="1046738"/>
                  </a:lnTo>
                  <a:lnTo>
                    <a:pt x="2048401" y="1091812"/>
                  </a:lnTo>
                  <a:lnTo>
                    <a:pt x="2040361" y="1136218"/>
                  </a:lnTo>
                  <a:lnTo>
                    <a:pt x="2030144" y="1179905"/>
                  </a:lnTo>
                  <a:lnTo>
                    <a:pt x="2017804" y="1222824"/>
                  </a:lnTo>
                  <a:lnTo>
                    <a:pt x="2003396" y="1264925"/>
                  </a:lnTo>
                  <a:lnTo>
                    <a:pt x="1986973" y="1306158"/>
                  </a:lnTo>
                  <a:lnTo>
                    <a:pt x="1968589" y="1346472"/>
                  </a:lnTo>
                  <a:lnTo>
                    <a:pt x="1948299" y="1385817"/>
                  </a:lnTo>
                  <a:lnTo>
                    <a:pt x="1926155" y="1424145"/>
                  </a:lnTo>
                  <a:lnTo>
                    <a:pt x="1902212" y="1461404"/>
                  </a:lnTo>
                  <a:lnTo>
                    <a:pt x="1876524" y="1497544"/>
                  </a:lnTo>
                  <a:lnTo>
                    <a:pt x="1849145" y="1532516"/>
                  </a:lnTo>
                  <a:lnTo>
                    <a:pt x="1820129" y="1566270"/>
                  </a:lnTo>
                  <a:lnTo>
                    <a:pt x="1789529" y="1598755"/>
                  </a:lnTo>
                  <a:lnTo>
                    <a:pt x="1757400" y="1629922"/>
                  </a:lnTo>
                  <a:lnTo>
                    <a:pt x="1723796" y="1659721"/>
                  </a:lnTo>
                  <a:lnTo>
                    <a:pt x="1688769" y="1688100"/>
                  </a:lnTo>
                  <a:lnTo>
                    <a:pt x="1652376" y="1715012"/>
                  </a:lnTo>
                  <a:lnTo>
                    <a:pt x="1614668" y="1740405"/>
                  </a:lnTo>
                  <a:lnTo>
                    <a:pt x="1575701" y="1764229"/>
                  </a:lnTo>
                  <a:lnTo>
                    <a:pt x="1535528" y="1786435"/>
                  </a:lnTo>
                  <a:lnTo>
                    <a:pt x="1494203" y="1806972"/>
                  </a:lnTo>
                  <a:lnTo>
                    <a:pt x="1451780" y="1825791"/>
                  </a:lnTo>
                  <a:lnTo>
                    <a:pt x="1408313" y="1842841"/>
                  </a:lnTo>
                  <a:lnTo>
                    <a:pt x="1363856" y="1858072"/>
                  </a:lnTo>
                  <a:lnTo>
                    <a:pt x="1318462" y="1871435"/>
                  </a:lnTo>
                  <a:lnTo>
                    <a:pt x="1272187" y="1882880"/>
                  </a:lnTo>
                  <a:lnTo>
                    <a:pt x="1225083" y="1892355"/>
                  </a:lnTo>
                  <a:lnTo>
                    <a:pt x="1177204" y="1899812"/>
                  </a:lnTo>
                  <a:lnTo>
                    <a:pt x="1128605" y="1905201"/>
                  </a:lnTo>
                  <a:lnTo>
                    <a:pt x="1079340" y="1908470"/>
                  </a:lnTo>
                  <a:lnTo>
                    <a:pt x="1029462" y="1909572"/>
                  </a:lnTo>
                  <a:lnTo>
                    <a:pt x="979583" y="1908470"/>
                  </a:lnTo>
                  <a:lnTo>
                    <a:pt x="930318" y="1905201"/>
                  </a:lnTo>
                  <a:lnTo>
                    <a:pt x="881719" y="1899812"/>
                  </a:lnTo>
                  <a:lnTo>
                    <a:pt x="833840" y="1892355"/>
                  </a:lnTo>
                  <a:lnTo>
                    <a:pt x="786736" y="1882880"/>
                  </a:lnTo>
                  <a:lnTo>
                    <a:pt x="740461" y="1871435"/>
                  </a:lnTo>
                  <a:lnTo>
                    <a:pt x="695067" y="1858072"/>
                  </a:lnTo>
                  <a:lnTo>
                    <a:pt x="650610" y="1842841"/>
                  </a:lnTo>
                  <a:lnTo>
                    <a:pt x="607143" y="1825791"/>
                  </a:lnTo>
                  <a:lnTo>
                    <a:pt x="564720" y="1806972"/>
                  </a:lnTo>
                  <a:lnTo>
                    <a:pt x="523395" y="1786435"/>
                  </a:lnTo>
                  <a:lnTo>
                    <a:pt x="483222" y="1764229"/>
                  </a:lnTo>
                  <a:lnTo>
                    <a:pt x="444255" y="1740405"/>
                  </a:lnTo>
                  <a:lnTo>
                    <a:pt x="406547" y="1715012"/>
                  </a:lnTo>
                  <a:lnTo>
                    <a:pt x="370154" y="1688100"/>
                  </a:lnTo>
                  <a:lnTo>
                    <a:pt x="335127" y="1659721"/>
                  </a:lnTo>
                  <a:lnTo>
                    <a:pt x="301523" y="1629922"/>
                  </a:lnTo>
                  <a:lnTo>
                    <a:pt x="269394" y="1598755"/>
                  </a:lnTo>
                  <a:lnTo>
                    <a:pt x="238794" y="1566270"/>
                  </a:lnTo>
                  <a:lnTo>
                    <a:pt x="209778" y="1532516"/>
                  </a:lnTo>
                  <a:lnTo>
                    <a:pt x="182399" y="1497544"/>
                  </a:lnTo>
                  <a:lnTo>
                    <a:pt x="156711" y="1461404"/>
                  </a:lnTo>
                  <a:lnTo>
                    <a:pt x="132768" y="1424145"/>
                  </a:lnTo>
                  <a:lnTo>
                    <a:pt x="110624" y="1385817"/>
                  </a:lnTo>
                  <a:lnTo>
                    <a:pt x="90334" y="1346472"/>
                  </a:lnTo>
                  <a:lnTo>
                    <a:pt x="71950" y="1306158"/>
                  </a:lnTo>
                  <a:lnTo>
                    <a:pt x="55527" y="1264925"/>
                  </a:lnTo>
                  <a:lnTo>
                    <a:pt x="41119" y="1222824"/>
                  </a:lnTo>
                  <a:lnTo>
                    <a:pt x="28779" y="1179905"/>
                  </a:lnTo>
                  <a:lnTo>
                    <a:pt x="18562" y="1136218"/>
                  </a:lnTo>
                  <a:lnTo>
                    <a:pt x="10522" y="1091812"/>
                  </a:lnTo>
                  <a:lnTo>
                    <a:pt x="4712" y="1046738"/>
                  </a:lnTo>
                  <a:lnTo>
                    <a:pt x="1187" y="1001046"/>
                  </a:lnTo>
                  <a:lnTo>
                    <a:pt x="0" y="954786"/>
                  </a:lnTo>
                  <a:close/>
                </a:path>
              </a:pathLst>
            </a:custGeom>
            <a:ln w="25400">
              <a:solidFill>
                <a:srgbClr val="89A4A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22061" y="281501"/>
            <a:ext cx="59467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Two</a:t>
            </a:r>
            <a:r>
              <a:rPr spc="-95" dirty="0"/>
              <a:t> </a:t>
            </a:r>
            <a:r>
              <a:rPr dirty="0"/>
              <a:t>Strategies</a:t>
            </a:r>
            <a:r>
              <a:rPr spc="-90" dirty="0"/>
              <a:t> </a:t>
            </a:r>
            <a:r>
              <a:rPr dirty="0"/>
              <a:t>for</a:t>
            </a:r>
            <a:r>
              <a:rPr spc="-95" dirty="0"/>
              <a:t> </a:t>
            </a:r>
            <a:r>
              <a:rPr dirty="0"/>
              <a:t>Drug</a:t>
            </a:r>
            <a:r>
              <a:rPr spc="-125" dirty="0"/>
              <a:t> </a:t>
            </a:r>
            <a:r>
              <a:rPr spc="-35" dirty="0"/>
              <a:t>Target</a:t>
            </a:r>
            <a:r>
              <a:rPr spc="-95" dirty="0"/>
              <a:t> </a:t>
            </a:r>
            <a:r>
              <a:rPr spc="-10" dirty="0"/>
              <a:t>Identification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69129" y="1151173"/>
            <a:ext cx="31083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160" dirty="0">
                <a:solidFill>
                  <a:srgbClr val="0070C0"/>
                </a:solidFill>
                <a:latin typeface="Verdana"/>
                <a:cs typeface="Verdana"/>
              </a:rPr>
              <a:t>Network-</a:t>
            </a:r>
            <a:r>
              <a:rPr sz="1800" i="1" spc="-100" dirty="0">
                <a:solidFill>
                  <a:srgbClr val="0070C0"/>
                </a:solidFill>
                <a:latin typeface="Verdana"/>
                <a:cs typeface="Verdana"/>
              </a:rPr>
              <a:t>based</a:t>
            </a:r>
            <a:r>
              <a:rPr sz="1800" i="1" spc="-60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1800" i="1" spc="-150" dirty="0">
                <a:solidFill>
                  <a:srgbClr val="0070C0"/>
                </a:solidFill>
                <a:latin typeface="Verdana"/>
                <a:cs typeface="Verdana"/>
              </a:rPr>
              <a:t>Drug</a:t>
            </a:r>
            <a:r>
              <a:rPr sz="1800" i="1" spc="-55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1800" i="1" spc="-150" dirty="0">
                <a:solidFill>
                  <a:srgbClr val="0070C0"/>
                </a:solidFill>
                <a:latin typeface="Verdana"/>
                <a:cs typeface="Verdana"/>
              </a:rPr>
              <a:t>Target</a:t>
            </a:r>
            <a:r>
              <a:rPr sz="1800" i="1" spc="-80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1800" i="1" spc="-105" dirty="0">
                <a:solidFill>
                  <a:srgbClr val="0070C0"/>
                </a:solidFill>
                <a:latin typeface="Verdana"/>
                <a:cs typeface="Verdana"/>
              </a:rPr>
              <a:t>ID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68838" y="1162375"/>
            <a:ext cx="3616325" cy="1005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2450" marR="5080" indent="-464184">
              <a:lnSpc>
                <a:spcPct val="100000"/>
              </a:lnSpc>
              <a:spcBef>
                <a:spcPts val="100"/>
              </a:spcBef>
            </a:pPr>
            <a:r>
              <a:rPr sz="1800" i="1" spc="-160" dirty="0">
                <a:solidFill>
                  <a:srgbClr val="0070C0"/>
                </a:solidFill>
                <a:latin typeface="Verdana"/>
                <a:cs typeface="Verdana"/>
              </a:rPr>
              <a:t>Network-</a:t>
            </a:r>
            <a:r>
              <a:rPr sz="1800" i="1" spc="-100" dirty="0">
                <a:solidFill>
                  <a:srgbClr val="0070C0"/>
                </a:solidFill>
                <a:latin typeface="Verdana"/>
                <a:cs typeface="Verdana"/>
              </a:rPr>
              <a:t>based</a:t>
            </a:r>
            <a:r>
              <a:rPr sz="1800" i="1" spc="-50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1800" i="1" spc="-150" dirty="0">
                <a:solidFill>
                  <a:srgbClr val="0070C0"/>
                </a:solidFill>
                <a:latin typeface="Verdana"/>
                <a:cs typeface="Verdana"/>
              </a:rPr>
              <a:t>Drug</a:t>
            </a:r>
            <a:r>
              <a:rPr sz="1800" i="1" spc="-40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1800" i="1" spc="-114" dirty="0">
                <a:solidFill>
                  <a:srgbClr val="0070C0"/>
                </a:solidFill>
                <a:latin typeface="Verdana"/>
                <a:cs typeface="Verdana"/>
              </a:rPr>
              <a:t>Repurposing: The</a:t>
            </a:r>
            <a:r>
              <a:rPr sz="1800" i="1" spc="-20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1800" i="1" spc="-145" dirty="0">
                <a:solidFill>
                  <a:srgbClr val="0070C0"/>
                </a:solidFill>
                <a:latin typeface="Verdana"/>
                <a:cs typeface="Verdana"/>
              </a:rPr>
              <a:t>Proximity</a:t>
            </a:r>
            <a:r>
              <a:rPr sz="1800" i="1" spc="-30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1800" i="1" spc="-20" dirty="0">
                <a:solidFill>
                  <a:srgbClr val="0070C0"/>
                </a:solidFill>
                <a:latin typeface="Verdana"/>
                <a:cs typeface="Verdana"/>
              </a:rPr>
              <a:t>Hypothesis</a:t>
            </a:r>
            <a:endParaRPr sz="1800">
              <a:latin typeface="Verdana"/>
              <a:cs typeface="Verdana"/>
            </a:endParaRPr>
          </a:p>
          <a:p>
            <a:pPr marL="34925" marR="3114040" indent="-22860">
              <a:lnSpc>
                <a:spcPct val="100000"/>
              </a:lnSpc>
              <a:spcBef>
                <a:spcPts val="880"/>
              </a:spcBef>
            </a:pPr>
            <a:r>
              <a:rPr sz="1050" i="1" spc="-10" dirty="0">
                <a:solidFill>
                  <a:srgbClr val="3C8C93"/>
                </a:solidFill>
                <a:latin typeface="Arial"/>
                <a:cs typeface="Arial"/>
              </a:rPr>
              <a:t>Disease Module</a:t>
            </a:r>
            <a:endParaRPr sz="1050">
              <a:latin typeface="Arial"/>
              <a:cs typeface="Arial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23116" y="2181796"/>
            <a:ext cx="221895" cy="226561"/>
          </a:xfrm>
          <a:prstGeom prst="rect">
            <a:avLst/>
          </a:prstGeom>
        </p:spPr>
      </p:pic>
      <p:sp>
        <p:nvSpPr>
          <p:cNvPr id="11" name="object 11"/>
          <p:cNvSpPr/>
          <p:nvPr/>
        </p:nvSpPr>
        <p:spPr>
          <a:xfrm>
            <a:off x="4215765" y="914780"/>
            <a:ext cx="8255" cy="3328035"/>
          </a:xfrm>
          <a:custGeom>
            <a:avLst/>
            <a:gdLst/>
            <a:ahLst/>
            <a:cxnLst/>
            <a:rect l="l" t="t" r="r" b="b"/>
            <a:pathLst>
              <a:path w="8254" h="3328035">
                <a:moveTo>
                  <a:pt x="0" y="0"/>
                </a:moveTo>
                <a:lnTo>
                  <a:pt x="8229" y="3327577"/>
                </a:lnTo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1127627" y="1635480"/>
            <a:ext cx="2230755" cy="2930525"/>
            <a:chOff x="1127627" y="1635480"/>
            <a:chExt cx="2230755" cy="2930525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27627" y="1635480"/>
              <a:ext cx="2230705" cy="251640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40280" y="2179192"/>
              <a:ext cx="177800" cy="20827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835886" y="2464589"/>
              <a:ext cx="222250" cy="2088514"/>
            </a:xfrm>
            <a:custGeom>
              <a:avLst/>
              <a:gdLst/>
              <a:ahLst/>
              <a:cxnLst/>
              <a:rect l="l" t="t" r="r" b="b"/>
              <a:pathLst>
                <a:path w="222250" h="2088514">
                  <a:moveTo>
                    <a:pt x="221894" y="2088438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3333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99341" y="2401445"/>
              <a:ext cx="76200" cy="80010"/>
            </a:xfrm>
            <a:custGeom>
              <a:avLst/>
              <a:gdLst/>
              <a:ahLst/>
              <a:cxnLst/>
              <a:rect l="l" t="t" r="r" b="b"/>
              <a:pathLst>
                <a:path w="76200" h="80010">
                  <a:moveTo>
                    <a:pt x="29845" y="0"/>
                  </a:moveTo>
                  <a:lnTo>
                    <a:pt x="0" y="79794"/>
                  </a:lnTo>
                  <a:lnTo>
                    <a:pt x="75768" y="71742"/>
                  </a:lnTo>
                  <a:lnTo>
                    <a:pt x="29845" y="0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578486" y="4577588"/>
            <a:ext cx="94996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dirty="0">
                <a:solidFill>
                  <a:srgbClr val="333399"/>
                </a:solidFill>
                <a:latin typeface="Arial"/>
                <a:cs typeface="Arial"/>
              </a:rPr>
              <a:t>Drug</a:t>
            </a:r>
            <a:r>
              <a:rPr sz="1400" spc="-5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333399"/>
                </a:solidFill>
                <a:latin typeface="Arial"/>
                <a:cs typeface="Arial"/>
              </a:rPr>
              <a:t>Target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7622" y="766488"/>
            <a:ext cx="5997618" cy="419225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756659" y="3214877"/>
            <a:ext cx="1021080" cy="30035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127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25"/>
              </a:spcBef>
            </a:pPr>
            <a:r>
              <a:rPr sz="1350" b="1" spc="-10" dirty="0">
                <a:latin typeface="Arial"/>
                <a:cs typeface="Arial"/>
              </a:rPr>
              <a:t>Covidome</a:t>
            </a:r>
            <a:endParaRPr sz="13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90515" y="4586478"/>
            <a:ext cx="1649730" cy="462280"/>
          </a:xfrm>
          <a:custGeom>
            <a:avLst/>
            <a:gdLst/>
            <a:ahLst/>
            <a:cxnLst/>
            <a:rect l="l" t="t" r="r" b="b"/>
            <a:pathLst>
              <a:path w="1649729" h="462279">
                <a:moveTo>
                  <a:pt x="1649730" y="0"/>
                </a:moveTo>
                <a:lnTo>
                  <a:pt x="0" y="0"/>
                </a:lnTo>
                <a:lnTo>
                  <a:pt x="0" y="461772"/>
                </a:lnTo>
                <a:lnTo>
                  <a:pt x="1649730" y="461772"/>
                </a:lnTo>
                <a:lnTo>
                  <a:pt x="1649730" y="0"/>
                </a:lnTo>
                <a:close/>
              </a:path>
            </a:pathLst>
          </a:custGeom>
          <a:solidFill>
            <a:srgbClr val="9FCF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890515" y="4614701"/>
            <a:ext cx="16497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 marR="264795" indent="1447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Drug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Target- </a:t>
            </a:r>
            <a:r>
              <a:rPr sz="1200" b="1" dirty="0">
                <a:latin typeface="Arial"/>
                <a:cs typeface="Arial"/>
              </a:rPr>
              <a:t>Disease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Module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21179" y="1840229"/>
            <a:ext cx="1586230" cy="30035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127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25"/>
              </a:spcBef>
            </a:pPr>
            <a:r>
              <a:rPr sz="1350" b="1" dirty="0">
                <a:latin typeface="Arial"/>
                <a:cs typeface="Arial"/>
              </a:rPr>
              <a:t>Viral</a:t>
            </a:r>
            <a:r>
              <a:rPr sz="1350" b="1" spc="-40" dirty="0">
                <a:latin typeface="Arial"/>
                <a:cs typeface="Arial"/>
              </a:rPr>
              <a:t> </a:t>
            </a:r>
            <a:r>
              <a:rPr sz="1350" b="1" spc="-10" dirty="0">
                <a:latin typeface="Arial"/>
                <a:cs typeface="Arial"/>
              </a:rPr>
              <a:t>Interactome</a:t>
            </a:r>
            <a:endParaRPr sz="1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22064" y="1816607"/>
            <a:ext cx="1800860" cy="2997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064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0"/>
              </a:spcBef>
            </a:pPr>
            <a:r>
              <a:rPr sz="1350" b="1" dirty="0">
                <a:latin typeface="Arial"/>
                <a:cs typeface="Arial"/>
              </a:rPr>
              <a:t>Human</a:t>
            </a:r>
            <a:r>
              <a:rPr sz="1350" b="1" spc="-55" dirty="0">
                <a:latin typeface="Arial"/>
                <a:cs typeface="Arial"/>
              </a:rPr>
              <a:t> </a:t>
            </a:r>
            <a:r>
              <a:rPr sz="1350" b="1" spc="-10" dirty="0">
                <a:latin typeface="Arial"/>
                <a:cs typeface="Arial"/>
              </a:rPr>
              <a:t>Interactome</a:t>
            </a:r>
            <a:endParaRPr sz="13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00555" y="700277"/>
            <a:ext cx="2127885" cy="462280"/>
          </a:xfrm>
          <a:custGeom>
            <a:avLst/>
            <a:gdLst/>
            <a:ahLst/>
            <a:cxnLst/>
            <a:rect l="l" t="t" r="r" b="b"/>
            <a:pathLst>
              <a:path w="2127885" h="462280">
                <a:moveTo>
                  <a:pt x="2127504" y="0"/>
                </a:moveTo>
                <a:lnTo>
                  <a:pt x="0" y="0"/>
                </a:lnTo>
                <a:lnTo>
                  <a:pt x="0" y="461772"/>
                </a:lnTo>
                <a:lnTo>
                  <a:pt x="2127504" y="461772"/>
                </a:lnTo>
                <a:lnTo>
                  <a:pt x="21275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489571" y="729001"/>
            <a:ext cx="19500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14984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Viral-</a:t>
            </a:r>
            <a:r>
              <a:rPr sz="1200" b="1" spc="-20" dirty="0">
                <a:latin typeface="Arial"/>
                <a:cs typeface="Arial"/>
              </a:rPr>
              <a:t>Human </a:t>
            </a:r>
            <a:r>
              <a:rPr sz="1200" b="1" spc="-10" dirty="0">
                <a:latin typeface="Arial"/>
                <a:cs typeface="Arial"/>
              </a:rPr>
              <a:t>Protein-</a:t>
            </a:r>
            <a:r>
              <a:rPr sz="1200" b="1" dirty="0">
                <a:latin typeface="Arial"/>
                <a:cs typeface="Arial"/>
              </a:rPr>
              <a:t>Protein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Interaction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546347" y="690372"/>
            <a:ext cx="2127885" cy="461009"/>
          </a:xfrm>
          <a:custGeom>
            <a:avLst/>
            <a:gdLst/>
            <a:ahLst/>
            <a:cxnLst/>
            <a:rect l="l" t="t" r="r" b="b"/>
            <a:pathLst>
              <a:path w="2127885" h="461009">
                <a:moveTo>
                  <a:pt x="2127504" y="0"/>
                </a:moveTo>
                <a:lnTo>
                  <a:pt x="0" y="0"/>
                </a:lnTo>
                <a:lnTo>
                  <a:pt x="0" y="461010"/>
                </a:lnTo>
                <a:lnTo>
                  <a:pt x="2127504" y="461010"/>
                </a:lnTo>
                <a:lnTo>
                  <a:pt x="21275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635309" y="718540"/>
            <a:ext cx="19500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2037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Human-</a:t>
            </a:r>
            <a:r>
              <a:rPr sz="1200" b="1" spc="-20" dirty="0">
                <a:latin typeface="Arial"/>
                <a:cs typeface="Arial"/>
              </a:rPr>
              <a:t>Human </a:t>
            </a:r>
            <a:r>
              <a:rPr sz="1200" b="1" spc="-10" dirty="0">
                <a:latin typeface="Arial"/>
                <a:cs typeface="Arial"/>
              </a:rPr>
              <a:t>Protein-</a:t>
            </a:r>
            <a:r>
              <a:rPr sz="1200" b="1" dirty="0">
                <a:latin typeface="Arial"/>
                <a:cs typeface="Arial"/>
              </a:rPr>
              <a:t>Protein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Interaction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692140" y="690372"/>
            <a:ext cx="2127885" cy="461009"/>
          </a:xfrm>
          <a:custGeom>
            <a:avLst/>
            <a:gdLst/>
            <a:ahLst/>
            <a:cxnLst/>
            <a:rect l="l" t="t" r="r" b="b"/>
            <a:pathLst>
              <a:path w="2127884" h="461009">
                <a:moveTo>
                  <a:pt x="2127504" y="0"/>
                </a:moveTo>
                <a:lnTo>
                  <a:pt x="0" y="0"/>
                </a:lnTo>
                <a:lnTo>
                  <a:pt x="0" y="461010"/>
                </a:lnTo>
                <a:lnTo>
                  <a:pt x="2127504" y="461010"/>
                </a:lnTo>
                <a:lnTo>
                  <a:pt x="21275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781047" y="718539"/>
            <a:ext cx="19500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30504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Drug</a:t>
            </a:r>
            <a:r>
              <a:rPr sz="1200" b="1" spc="30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Target-</a:t>
            </a:r>
            <a:r>
              <a:rPr sz="1200" b="1" spc="-20" dirty="0">
                <a:latin typeface="Arial"/>
                <a:cs typeface="Arial"/>
              </a:rPr>
              <a:t>Human </a:t>
            </a:r>
            <a:r>
              <a:rPr sz="1200" b="1" spc="-10" dirty="0">
                <a:latin typeface="Arial"/>
                <a:cs typeface="Arial"/>
              </a:rPr>
              <a:t>Protein-</a:t>
            </a:r>
            <a:r>
              <a:rPr sz="1200" b="1" dirty="0">
                <a:latin typeface="Arial"/>
                <a:cs typeface="Arial"/>
              </a:rPr>
              <a:t>Protein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Interaction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71265" y="4611623"/>
            <a:ext cx="1606550" cy="462280"/>
          </a:xfrm>
          <a:prstGeom prst="rect">
            <a:avLst/>
          </a:prstGeom>
          <a:solidFill>
            <a:srgbClr val="EBEBEB"/>
          </a:solidFill>
        </p:spPr>
        <p:txBody>
          <a:bodyPr vert="horz" wrap="square" lIns="0" tIns="412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sz="1200" b="1" spc="-10" dirty="0">
                <a:latin typeface="Arial"/>
                <a:cs typeface="Arial"/>
              </a:rPr>
              <a:t>COVID-</a:t>
            </a:r>
            <a:r>
              <a:rPr sz="1200" b="1" spc="-25" dirty="0">
                <a:latin typeface="Arial"/>
                <a:cs typeface="Arial"/>
              </a:rPr>
              <a:t>19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Disease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Module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863340" y="2117598"/>
            <a:ext cx="2537460" cy="158750"/>
          </a:xfrm>
          <a:custGeom>
            <a:avLst/>
            <a:gdLst/>
            <a:ahLst/>
            <a:cxnLst/>
            <a:rect l="l" t="t" r="r" b="b"/>
            <a:pathLst>
              <a:path w="2537460" h="158750">
                <a:moveTo>
                  <a:pt x="0" y="158495"/>
                </a:moveTo>
                <a:lnTo>
                  <a:pt x="1038" y="96799"/>
                </a:lnTo>
                <a:lnTo>
                  <a:pt x="3870" y="46420"/>
                </a:lnTo>
                <a:lnTo>
                  <a:pt x="8068" y="12454"/>
                </a:lnTo>
                <a:lnTo>
                  <a:pt x="13208" y="0"/>
                </a:lnTo>
                <a:lnTo>
                  <a:pt x="2524252" y="0"/>
                </a:lnTo>
                <a:lnTo>
                  <a:pt x="2529391" y="12454"/>
                </a:lnTo>
                <a:lnTo>
                  <a:pt x="2533589" y="46420"/>
                </a:lnTo>
                <a:lnTo>
                  <a:pt x="2536421" y="96799"/>
                </a:lnTo>
                <a:lnTo>
                  <a:pt x="2537460" y="15849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481832" y="109842"/>
            <a:ext cx="59563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COVID-</a:t>
            </a:r>
            <a:r>
              <a:rPr dirty="0"/>
              <a:t>19</a:t>
            </a:r>
            <a:r>
              <a:rPr spc="-60" dirty="0"/>
              <a:t> </a:t>
            </a:r>
            <a:r>
              <a:rPr dirty="0"/>
              <a:t>Disease</a:t>
            </a:r>
            <a:r>
              <a:rPr spc="-45" dirty="0"/>
              <a:t> </a:t>
            </a:r>
            <a:r>
              <a:rPr dirty="0"/>
              <a:t>Module</a:t>
            </a:r>
            <a:r>
              <a:rPr spc="-40" dirty="0"/>
              <a:t> </a:t>
            </a:r>
            <a:r>
              <a:rPr dirty="0"/>
              <a:t>and</a:t>
            </a:r>
            <a:r>
              <a:rPr spc="-55" dirty="0"/>
              <a:t> </a:t>
            </a:r>
            <a:r>
              <a:rPr spc="-10" dirty="0"/>
              <a:t>Interactions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284653" y="4808975"/>
            <a:ext cx="165417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0070C0"/>
                </a:solidFill>
                <a:latin typeface="Arial"/>
                <a:cs typeface="Arial"/>
              </a:rPr>
              <a:t>https://arxiv.org/abs/2004.07229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35264" y="1168673"/>
            <a:ext cx="3534410" cy="3386454"/>
            <a:chOff x="635264" y="1168673"/>
            <a:chExt cx="3534410" cy="338645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5264" y="1168673"/>
              <a:ext cx="3060722" cy="338603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2151126" y="1745741"/>
              <a:ext cx="2018664" cy="1866264"/>
            </a:xfrm>
            <a:custGeom>
              <a:avLst/>
              <a:gdLst/>
              <a:ahLst/>
              <a:cxnLst/>
              <a:rect l="l" t="t" r="r" b="b"/>
              <a:pathLst>
                <a:path w="2018664" h="1866264">
                  <a:moveTo>
                    <a:pt x="1983486" y="0"/>
                  </a:moveTo>
                  <a:lnTo>
                    <a:pt x="0" y="0"/>
                  </a:lnTo>
                  <a:lnTo>
                    <a:pt x="0" y="646176"/>
                  </a:lnTo>
                  <a:lnTo>
                    <a:pt x="1983486" y="646176"/>
                  </a:lnTo>
                  <a:lnTo>
                    <a:pt x="1983486" y="0"/>
                  </a:lnTo>
                  <a:close/>
                </a:path>
                <a:path w="2018664" h="1866264">
                  <a:moveTo>
                    <a:pt x="2018538" y="1219962"/>
                  </a:moveTo>
                  <a:lnTo>
                    <a:pt x="76200" y="1219962"/>
                  </a:lnTo>
                  <a:lnTo>
                    <a:pt x="76200" y="1866138"/>
                  </a:lnTo>
                  <a:lnTo>
                    <a:pt x="2018538" y="1866138"/>
                  </a:lnTo>
                  <a:lnTo>
                    <a:pt x="2018538" y="121996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2705" y="99116"/>
            <a:ext cx="62877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General</a:t>
            </a:r>
            <a:r>
              <a:rPr spc="-150" dirty="0"/>
              <a:t> </a:t>
            </a:r>
            <a:r>
              <a:rPr dirty="0"/>
              <a:t>Approach</a:t>
            </a:r>
            <a:r>
              <a:rPr spc="-35" dirty="0"/>
              <a:t> </a:t>
            </a:r>
            <a:r>
              <a:rPr dirty="0"/>
              <a:t>to</a:t>
            </a:r>
            <a:r>
              <a:rPr spc="-55" dirty="0"/>
              <a:t> </a:t>
            </a:r>
            <a:r>
              <a:rPr dirty="0"/>
              <a:t>Drug</a:t>
            </a:r>
            <a:r>
              <a:rPr spc="-80" dirty="0"/>
              <a:t> </a:t>
            </a:r>
            <a:r>
              <a:rPr spc="-45" dirty="0"/>
              <a:t>Target </a:t>
            </a:r>
            <a:r>
              <a:rPr spc="-10" dirty="0"/>
              <a:t>Identification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spc="-10" dirty="0"/>
              <a:t>Covidome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177522" y="1772875"/>
            <a:ext cx="1896745" cy="1793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7830" marR="34290" indent="-40576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Network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Proximity </a:t>
            </a:r>
            <a:r>
              <a:rPr sz="1800" dirty="0">
                <a:latin typeface="Arial"/>
                <a:cs typeface="Arial"/>
              </a:rPr>
              <a:t>3 </a:t>
            </a:r>
            <a:r>
              <a:rPr sz="1800" spc="-10" dirty="0">
                <a:latin typeface="Arial"/>
                <a:cs typeface="Arial"/>
              </a:rPr>
              <a:t>pipelines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40"/>
              </a:spcBef>
            </a:pPr>
            <a:endParaRPr sz="1800">
              <a:latin typeface="Arial"/>
              <a:cs typeface="Arial"/>
            </a:endParaRPr>
          </a:p>
          <a:p>
            <a:pPr marL="473075" marR="5080" indent="-37846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Network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Diffusion </a:t>
            </a:r>
            <a:r>
              <a:rPr sz="1800" dirty="0">
                <a:latin typeface="Arial"/>
                <a:cs typeface="Arial"/>
              </a:rPr>
              <a:t>5 </a:t>
            </a:r>
            <a:r>
              <a:rPr sz="1800" spc="-10" dirty="0">
                <a:latin typeface="Arial"/>
                <a:cs typeface="Arial"/>
              </a:rPr>
              <a:t>pipelines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199132" y="4102608"/>
            <a:ext cx="1870075" cy="646430"/>
          </a:xfrm>
          <a:custGeom>
            <a:avLst/>
            <a:gdLst/>
            <a:ahLst/>
            <a:cxnLst/>
            <a:rect l="l" t="t" r="r" b="b"/>
            <a:pathLst>
              <a:path w="1870075" h="646429">
                <a:moveTo>
                  <a:pt x="1869947" y="0"/>
                </a:moveTo>
                <a:lnTo>
                  <a:pt x="0" y="0"/>
                </a:lnTo>
                <a:lnTo>
                  <a:pt x="0" y="646175"/>
                </a:lnTo>
                <a:lnTo>
                  <a:pt x="1869947" y="646175"/>
                </a:lnTo>
                <a:lnTo>
                  <a:pt x="18699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568695" y="4129525"/>
            <a:ext cx="11309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" marR="5080" indent="-571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Network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AI </a:t>
            </a:r>
            <a:r>
              <a:rPr sz="1800" dirty="0">
                <a:latin typeface="Arial"/>
                <a:cs typeface="Arial"/>
              </a:rPr>
              <a:t>4 </a:t>
            </a:r>
            <a:r>
              <a:rPr sz="1800" spc="-10" dirty="0">
                <a:latin typeface="Arial"/>
                <a:cs typeface="Arial"/>
              </a:rPr>
              <a:t>pipelines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016726" y="828730"/>
            <a:ext cx="1122045" cy="165735"/>
            <a:chOff x="6016726" y="828730"/>
            <a:chExt cx="1122045" cy="165735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16726" y="828730"/>
              <a:ext cx="303820" cy="16519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44968" y="872749"/>
              <a:ext cx="182001" cy="11814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58078" y="832019"/>
              <a:ext cx="121528" cy="16190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705181" y="832027"/>
              <a:ext cx="16510" cy="159385"/>
            </a:xfrm>
            <a:custGeom>
              <a:avLst/>
              <a:gdLst/>
              <a:ahLst/>
              <a:cxnLst/>
              <a:rect l="l" t="t" r="r" b="b"/>
              <a:pathLst>
                <a:path w="16509" h="159384">
                  <a:moveTo>
                    <a:pt x="15989" y="44018"/>
                  </a:moveTo>
                  <a:lnTo>
                    <a:pt x="0" y="44018"/>
                  </a:lnTo>
                  <a:lnTo>
                    <a:pt x="0" y="158877"/>
                  </a:lnTo>
                  <a:lnTo>
                    <a:pt x="15989" y="158877"/>
                  </a:lnTo>
                  <a:lnTo>
                    <a:pt x="15989" y="44018"/>
                  </a:lnTo>
                  <a:close/>
                </a:path>
                <a:path w="16509" h="159384">
                  <a:moveTo>
                    <a:pt x="15989" y="0"/>
                  </a:moveTo>
                  <a:lnTo>
                    <a:pt x="0" y="0"/>
                  </a:lnTo>
                  <a:lnTo>
                    <a:pt x="0" y="22517"/>
                  </a:lnTo>
                  <a:lnTo>
                    <a:pt x="15989" y="22517"/>
                  </a:lnTo>
                  <a:lnTo>
                    <a:pt x="159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752000" y="872749"/>
              <a:ext cx="106991" cy="11814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882912" y="832019"/>
              <a:ext cx="255477" cy="161909"/>
            </a:xfrm>
            <a:prstGeom prst="rect">
              <a:avLst/>
            </a:prstGeom>
          </p:spPr>
        </p:pic>
      </p:grpSp>
      <p:sp>
        <p:nvSpPr>
          <p:cNvPr id="16" name="object 16"/>
          <p:cNvSpPr/>
          <p:nvPr/>
        </p:nvSpPr>
        <p:spPr>
          <a:xfrm>
            <a:off x="7243343" y="828738"/>
            <a:ext cx="514350" cy="165735"/>
          </a:xfrm>
          <a:custGeom>
            <a:avLst/>
            <a:gdLst/>
            <a:ahLst/>
            <a:cxnLst/>
            <a:rect l="l" t="t" r="r" b="b"/>
            <a:pathLst>
              <a:path w="514350" h="165734">
                <a:moveTo>
                  <a:pt x="143916" y="162166"/>
                </a:moveTo>
                <a:lnTo>
                  <a:pt x="142163" y="160134"/>
                </a:lnTo>
                <a:lnTo>
                  <a:pt x="140423" y="157353"/>
                </a:lnTo>
                <a:lnTo>
                  <a:pt x="139547" y="154063"/>
                </a:lnTo>
                <a:lnTo>
                  <a:pt x="138391" y="150520"/>
                </a:lnTo>
                <a:lnTo>
                  <a:pt x="137515" y="146723"/>
                </a:lnTo>
                <a:lnTo>
                  <a:pt x="136931" y="142938"/>
                </a:lnTo>
                <a:lnTo>
                  <a:pt x="136639" y="138887"/>
                </a:lnTo>
                <a:lnTo>
                  <a:pt x="136055" y="135089"/>
                </a:lnTo>
                <a:lnTo>
                  <a:pt x="136055" y="131038"/>
                </a:lnTo>
                <a:lnTo>
                  <a:pt x="135775" y="127254"/>
                </a:lnTo>
                <a:lnTo>
                  <a:pt x="135775" y="123964"/>
                </a:lnTo>
                <a:lnTo>
                  <a:pt x="135483" y="121424"/>
                </a:lnTo>
                <a:lnTo>
                  <a:pt x="135191" y="116624"/>
                </a:lnTo>
                <a:lnTo>
                  <a:pt x="133438" y="108026"/>
                </a:lnTo>
                <a:lnTo>
                  <a:pt x="132283" y="103974"/>
                </a:lnTo>
                <a:lnTo>
                  <a:pt x="130543" y="100431"/>
                </a:lnTo>
                <a:lnTo>
                  <a:pt x="127914" y="97396"/>
                </a:lnTo>
                <a:lnTo>
                  <a:pt x="125590" y="94361"/>
                </a:lnTo>
                <a:lnTo>
                  <a:pt x="122389" y="91579"/>
                </a:lnTo>
                <a:lnTo>
                  <a:pt x="121818" y="91325"/>
                </a:lnTo>
                <a:lnTo>
                  <a:pt x="118325" y="89801"/>
                </a:lnTo>
                <a:lnTo>
                  <a:pt x="114541" y="87782"/>
                </a:lnTo>
                <a:lnTo>
                  <a:pt x="109601" y="86271"/>
                </a:lnTo>
                <a:lnTo>
                  <a:pt x="103505" y="85509"/>
                </a:lnTo>
                <a:lnTo>
                  <a:pt x="103505" y="85001"/>
                </a:lnTo>
                <a:lnTo>
                  <a:pt x="136791" y="58750"/>
                </a:lnTo>
                <a:lnTo>
                  <a:pt x="138963" y="44780"/>
                </a:lnTo>
                <a:lnTo>
                  <a:pt x="138963" y="37439"/>
                </a:lnTo>
                <a:lnTo>
                  <a:pt x="121818" y="12623"/>
                </a:lnTo>
                <a:lnTo>
                  <a:pt x="121818" y="37947"/>
                </a:lnTo>
                <a:lnTo>
                  <a:pt x="121818" y="52616"/>
                </a:lnTo>
                <a:lnTo>
                  <a:pt x="109893" y="70332"/>
                </a:lnTo>
                <a:lnTo>
                  <a:pt x="106400" y="73113"/>
                </a:lnTo>
                <a:lnTo>
                  <a:pt x="102044" y="75133"/>
                </a:lnTo>
                <a:lnTo>
                  <a:pt x="97396" y="76657"/>
                </a:lnTo>
                <a:lnTo>
                  <a:pt x="92735" y="77914"/>
                </a:lnTo>
                <a:lnTo>
                  <a:pt x="87503" y="78676"/>
                </a:lnTo>
                <a:lnTo>
                  <a:pt x="17437" y="78676"/>
                </a:lnTo>
                <a:lnTo>
                  <a:pt x="17437" y="16192"/>
                </a:lnTo>
                <a:lnTo>
                  <a:pt x="82270" y="16192"/>
                </a:lnTo>
                <a:lnTo>
                  <a:pt x="118325" y="30353"/>
                </a:lnTo>
                <a:lnTo>
                  <a:pt x="121818" y="37947"/>
                </a:lnTo>
                <a:lnTo>
                  <a:pt x="121818" y="12623"/>
                </a:lnTo>
                <a:lnTo>
                  <a:pt x="117449" y="9867"/>
                </a:lnTo>
                <a:lnTo>
                  <a:pt x="111645" y="7340"/>
                </a:lnTo>
                <a:lnTo>
                  <a:pt x="104952" y="5816"/>
                </a:lnTo>
                <a:lnTo>
                  <a:pt x="98259" y="4051"/>
                </a:lnTo>
                <a:lnTo>
                  <a:pt x="90995" y="3289"/>
                </a:lnTo>
                <a:lnTo>
                  <a:pt x="0" y="3289"/>
                </a:lnTo>
                <a:lnTo>
                  <a:pt x="0" y="162166"/>
                </a:lnTo>
                <a:lnTo>
                  <a:pt x="17437" y="162166"/>
                </a:lnTo>
                <a:lnTo>
                  <a:pt x="17437" y="91579"/>
                </a:lnTo>
                <a:lnTo>
                  <a:pt x="83439" y="91579"/>
                </a:lnTo>
                <a:lnTo>
                  <a:pt x="113385" y="105740"/>
                </a:lnTo>
                <a:lnTo>
                  <a:pt x="116001" y="110045"/>
                </a:lnTo>
                <a:lnTo>
                  <a:pt x="117449" y="115100"/>
                </a:lnTo>
                <a:lnTo>
                  <a:pt x="118325" y="120675"/>
                </a:lnTo>
                <a:lnTo>
                  <a:pt x="119494" y="131800"/>
                </a:lnTo>
                <a:lnTo>
                  <a:pt x="119786" y="137363"/>
                </a:lnTo>
                <a:lnTo>
                  <a:pt x="120065" y="138887"/>
                </a:lnTo>
                <a:lnTo>
                  <a:pt x="120357" y="140906"/>
                </a:lnTo>
                <a:lnTo>
                  <a:pt x="120357" y="143192"/>
                </a:lnTo>
                <a:lnTo>
                  <a:pt x="120650" y="145465"/>
                </a:lnTo>
                <a:lnTo>
                  <a:pt x="120650" y="147739"/>
                </a:lnTo>
                <a:lnTo>
                  <a:pt x="121234" y="152298"/>
                </a:lnTo>
                <a:lnTo>
                  <a:pt x="121818" y="154571"/>
                </a:lnTo>
                <a:lnTo>
                  <a:pt x="122389" y="156591"/>
                </a:lnTo>
                <a:lnTo>
                  <a:pt x="122974" y="158877"/>
                </a:lnTo>
                <a:lnTo>
                  <a:pt x="123850" y="160642"/>
                </a:lnTo>
                <a:lnTo>
                  <a:pt x="124726" y="162166"/>
                </a:lnTo>
                <a:lnTo>
                  <a:pt x="143916" y="162166"/>
                </a:lnTo>
                <a:close/>
              </a:path>
              <a:path w="514350" h="165734">
                <a:moveTo>
                  <a:pt x="332892" y="82727"/>
                </a:moveTo>
                <a:lnTo>
                  <a:pt x="324662" y="44145"/>
                </a:lnTo>
                <a:lnTo>
                  <a:pt x="315734" y="30086"/>
                </a:lnTo>
                <a:lnTo>
                  <a:pt x="315734" y="82727"/>
                </a:lnTo>
                <a:lnTo>
                  <a:pt x="315468" y="89128"/>
                </a:lnTo>
                <a:lnTo>
                  <a:pt x="303326" y="125450"/>
                </a:lnTo>
                <a:lnTo>
                  <a:pt x="271411" y="149136"/>
                </a:lnTo>
                <a:lnTo>
                  <a:pt x="247116" y="152552"/>
                </a:lnTo>
                <a:lnTo>
                  <a:pt x="238340" y="152171"/>
                </a:lnTo>
                <a:lnTo>
                  <a:pt x="198970" y="135229"/>
                </a:lnTo>
                <a:lnTo>
                  <a:pt x="180543" y="101752"/>
                </a:lnTo>
                <a:lnTo>
                  <a:pt x="178219" y="82727"/>
                </a:lnTo>
                <a:lnTo>
                  <a:pt x="178485" y="76174"/>
                </a:lnTo>
                <a:lnTo>
                  <a:pt x="190627" y="39776"/>
                </a:lnTo>
                <a:lnTo>
                  <a:pt x="222834" y="16319"/>
                </a:lnTo>
                <a:lnTo>
                  <a:pt x="247116" y="12903"/>
                </a:lnTo>
                <a:lnTo>
                  <a:pt x="255905" y="13284"/>
                </a:lnTo>
                <a:lnTo>
                  <a:pt x="294995" y="29959"/>
                </a:lnTo>
                <a:lnTo>
                  <a:pt x="313410" y="63436"/>
                </a:lnTo>
                <a:lnTo>
                  <a:pt x="315734" y="82727"/>
                </a:lnTo>
                <a:lnTo>
                  <a:pt x="315734" y="30086"/>
                </a:lnTo>
                <a:lnTo>
                  <a:pt x="311378" y="25044"/>
                </a:lnTo>
                <a:lnTo>
                  <a:pt x="305765" y="19634"/>
                </a:lnTo>
                <a:lnTo>
                  <a:pt x="299415" y="14795"/>
                </a:lnTo>
                <a:lnTo>
                  <a:pt x="296278" y="12903"/>
                </a:lnTo>
                <a:lnTo>
                  <a:pt x="292366" y="10528"/>
                </a:lnTo>
                <a:lnTo>
                  <a:pt x="247116" y="0"/>
                </a:lnTo>
                <a:lnTo>
                  <a:pt x="236715" y="419"/>
                </a:lnTo>
                <a:lnTo>
                  <a:pt x="194538" y="14795"/>
                </a:lnTo>
                <a:lnTo>
                  <a:pt x="169291" y="44145"/>
                </a:lnTo>
                <a:lnTo>
                  <a:pt x="161061" y="82727"/>
                </a:lnTo>
                <a:lnTo>
                  <a:pt x="161391" y="90830"/>
                </a:lnTo>
                <a:lnTo>
                  <a:pt x="173024" y="128066"/>
                </a:lnTo>
                <a:lnTo>
                  <a:pt x="201587" y="154660"/>
                </a:lnTo>
                <a:lnTo>
                  <a:pt x="247116" y="165201"/>
                </a:lnTo>
                <a:lnTo>
                  <a:pt x="257479" y="164769"/>
                </a:lnTo>
                <a:lnTo>
                  <a:pt x="295859" y="152552"/>
                </a:lnTo>
                <a:lnTo>
                  <a:pt x="324662" y="121297"/>
                </a:lnTo>
                <a:lnTo>
                  <a:pt x="332562" y="90830"/>
                </a:lnTo>
                <a:lnTo>
                  <a:pt x="332892" y="82727"/>
                </a:lnTo>
                <a:close/>
              </a:path>
              <a:path w="514350" h="165734">
                <a:moveTo>
                  <a:pt x="513727" y="101701"/>
                </a:moveTo>
                <a:lnTo>
                  <a:pt x="496277" y="101701"/>
                </a:lnTo>
                <a:lnTo>
                  <a:pt x="495414" y="108775"/>
                </a:lnTo>
                <a:lnTo>
                  <a:pt x="493382" y="115354"/>
                </a:lnTo>
                <a:lnTo>
                  <a:pt x="467499" y="145719"/>
                </a:lnTo>
                <a:lnTo>
                  <a:pt x="446278" y="152552"/>
                </a:lnTo>
                <a:lnTo>
                  <a:pt x="437845" y="152552"/>
                </a:lnTo>
                <a:lnTo>
                  <a:pt x="400227" y="143205"/>
                </a:lnTo>
                <a:lnTo>
                  <a:pt x="375246" y="114249"/>
                </a:lnTo>
                <a:lnTo>
                  <a:pt x="368947" y="82727"/>
                </a:lnTo>
                <a:lnTo>
                  <a:pt x="369214" y="76174"/>
                </a:lnTo>
                <a:lnTo>
                  <a:pt x="381355" y="39776"/>
                </a:lnTo>
                <a:lnTo>
                  <a:pt x="413321" y="16319"/>
                </a:lnTo>
                <a:lnTo>
                  <a:pt x="437845" y="12903"/>
                </a:lnTo>
                <a:lnTo>
                  <a:pt x="444246" y="12903"/>
                </a:lnTo>
                <a:lnTo>
                  <a:pt x="482625" y="30099"/>
                </a:lnTo>
                <a:lnTo>
                  <a:pt x="493674" y="51358"/>
                </a:lnTo>
                <a:lnTo>
                  <a:pt x="511111" y="51358"/>
                </a:lnTo>
                <a:lnTo>
                  <a:pt x="509943" y="43002"/>
                </a:lnTo>
                <a:lnTo>
                  <a:pt x="507047" y="35674"/>
                </a:lnTo>
                <a:lnTo>
                  <a:pt x="502386" y="29349"/>
                </a:lnTo>
                <a:lnTo>
                  <a:pt x="498030" y="23025"/>
                </a:lnTo>
                <a:lnTo>
                  <a:pt x="463143" y="3289"/>
                </a:lnTo>
                <a:lnTo>
                  <a:pt x="437845" y="0"/>
                </a:lnTo>
                <a:lnTo>
                  <a:pt x="427316" y="419"/>
                </a:lnTo>
                <a:lnTo>
                  <a:pt x="385216" y="14795"/>
                </a:lnTo>
                <a:lnTo>
                  <a:pt x="360006" y="44145"/>
                </a:lnTo>
                <a:lnTo>
                  <a:pt x="351497" y="82727"/>
                </a:lnTo>
                <a:lnTo>
                  <a:pt x="351828" y="90830"/>
                </a:lnTo>
                <a:lnTo>
                  <a:pt x="363702" y="128066"/>
                </a:lnTo>
                <a:lnTo>
                  <a:pt x="392303" y="154660"/>
                </a:lnTo>
                <a:lnTo>
                  <a:pt x="437845" y="165201"/>
                </a:lnTo>
                <a:lnTo>
                  <a:pt x="445579" y="164909"/>
                </a:lnTo>
                <a:lnTo>
                  <a:pt x="484822" y="151930"/>
                </a:lnTo>
                <a:lnTo>
                  <a:pt x="508368" y="121945"/>
                </a:lnTo>
                <a:lnTo>
                  <a:pt x="512419" y="108762"/>
                </a:lnTo>
                <a:lnTo>
                  <a:pt x="513727" y="1017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660140" y="4847935"/>
            <a:ext cx="165417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0070C0"/>
                </a:solidFill>
                <a:latin typeface="Arial"/>
                <a:cs typeface="Arial"/>
              </a:rPr>
              <a:t>https://arxiv.org/abs/2004.07229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92693" y="3930436"/>
            <a:ext cx="27203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i="1" dirty="0">
                <a:solidFill>
                  <a:srgbClr val="C00000"/>
                </a:solidFill>
                <a:latin typeface="Arial"/>
                <a:cs typeface="Arial"/>
              </a:rPr>
              <a:t>Individual</a:t>
            </a:r>
            <a:r>
              <a:rPr sz="1200" i="1" spc="-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C00000"/>
                </a:solidFill>
                <a:latin typeface="Arial"/>
                <a:cs typeface="Arial"/>
              </a:rPr>
              <a:t>methods</a:t>
            </a:r>
            <a:r>
              <a:rPr sz="1200" i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C00000"/>
                </a:solidFill>
                <a:latin typeface="Arial"/>
                <a:cs typeface="Arial"/>
              </a:rPr>
              <a:t>offer</a:t>
            </a:r>
            <a:r>
              <a:rPr sz="1200" i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C00000"/>
                </a:solidFill>
                <a:latin typeface="Arial"/>
                <a:cs typeface="Arial"/>
              </a:rPr>
              <a:t>complementary </a:t>
            </a:r>
            <a:r>
              <a:rPr sz="1200" i="1" dirty="0">
                <a:solidFill>
                  <a:srgbClr val="C00000"/>
                </a:solidFill>
                <a:latin typeface="Arial"/>
                <a:cs typeface="Arial"/>
              </a:rPr>
              <a:t>information</a:t>
            </a:r>
            <a:r>
              <a:rPr sz="1200" i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C00000"/>
                </a:solidFill>
                <a:latin typeface="Arial"/>
                <a:cs typeface="Arial"/>
              </a:rPr>
              <a:t>harnessed</a:t>
            </a:r>
            <a:r>
              <a:rPr sz="1200" i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C00000"/>
                </a:solidFill>
                <a:latin typeface="Arial"/>
                <a:cs typeface="Arial"/>
              </a:rPr>
              <a:t>by</a:t>
            </a:r>
            <a:r>
              <a:rPr sz="1200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r>
              <a:rPr sz="1200" i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C00000"/>
                </a:solidFill>
                <a:latin typeface="Arial"/>
                <a:cs typeface="Arial"/>
              </a:rPr>
              <a:t>combined </a:t>
            </a:r>
            <a:r>
              <a:rPr sz="1200" i="1" dirty="0">
                <a:solidFill>
                  <a:srgbClr val="C00000"/>
                </a:solidFill>
                <a:latin typeface="Arial"/>
                <a:cs typeface="Arial"/>
              </a:rPr>
              <a:t>ranking</a:t>
            </a:r>
            <a:r>
              <a:rPr sz="1200" i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C00000"/>
                </a:solidFill>
                <a:latin typeface="Arial"/>
                <a:cs typeface="Arial"/>
              </a:rPr>
              <a:t>algorithm</a:t>
            </a:r>
            <a:r>
              <a:rPr sz="1200" i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C00000"/>
                </a:solidFill>
                <a:latin typeface="Arial"/>
                <a:cs typeface="Arial"/>
              </a:rPr>
              <a:t>for</a:t>
            </a:r>
            <a:r>
              <a:rPr sz="1200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C00000"/>
                </a:solidFill>
                <a:latin typeface="Arial"/>
                <a:cs typeface="Arial"/>
              </a:rPr>
              <a:t>optimal</a:t>
            </a:r>
            <a:r>
              <a:rPr sz="1200" i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C00000"/>
                </a:solidFill>
                <a:latin typeface="Arial"/>
                <a:cs typeface="Arial"/>
              </a:rPr>
              <a:t>predictive power.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716</Words>
  <Application>Microsoft Office PowerPoint</Application>
  <PresentationFormat>On-screen Show (16:9)</PresentationFormat>
  <Paragraphs>126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Arial Narrow</vt:lpstr>
      <vt:lpstr>Verdana</vt:lpstr>
      <vt:lpstr>Office Theme</vt:lpstr>
      <vt:lpstr>Repurposing Drugs for Treatment of Cardiovascular Disease Caused by SARS-CoV-2</vt:lpstr>
      <vt:lpstr>Disease Modules in the Interactome</vt:lpstr>
      <vt:lpstr>Disease Module Derivation: Cerebrovascular</vt:lpstr>
      <vt:lpstr>COVID-19 Disease Module: The Pulmonary Covidome</vt:lpstr>
      <vt:lpstr>COVID-19 Disease Module: The Cardiac Covidome</vt:lpstr>
      <vt:lpstr>COVID-19 Disease Module: Overlap with Obesity Module</vt:lpstr>
      <vt:lpstr>Two Strategies for Drug Target Identification</vt:lpstr>
      <vt:lpstr>COVID-19 Disease Module and Interactions</vt:lpstr>
      <vt:lpstr>General Approach to Drug Target Identification in the Covidome</vt:lpstr>
      <vt:lpstr>Curated Drug Ranking &amp; HTS</vt:lpstr>
      <vt:lpstr>Creating a Comprehensive Atlas of Human Protein- Drug (Small Molecule) Interactions</vt:lpstr>
      <vt:lpstr>Ongoing Work</vt:lpstr>
      <vt:lpstr>Acknowledgements</vt:lpstr>
    </vt:vector>
  </TitlesOfParts>
  <Company>Boston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Complexity in Biological Systems and Its Implications for the Practice of Medicine</dc:title>
  <dc:creator>Joseph Loscalzo</dc:creator>
  <cp:lastModifiedBy>Lora Hillgartner Wong</cp:lastModifiedBy>
  <cp:revision>1</cp:revision>
  <dcterms:created xsi:type="dcterms:W3CDTF">2024-03-14T17:09:23Z</dcterms:created>
  <dcterms:modified xsi:type="dcterms:W3CDTF">2024-03-14T17:09:33Z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2020-11-14T00:00:00Z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2024-03-14T00:00:00Z</vt:filetime>
  </property>
  <property fmtid="{D5CDD505-2E9C-101B-9397-08002B2CF9AE}" pid="5" name="Producer">
    <vt:lpwstr>Adobe PDF Library 15.0</vt:lpwstr>
  </property>
</Properties>
</file>