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B11D4A-D212-EF02-8892-FC8E68904535}" name="Laura Felker" initials="LF" userId="S::laura.felker@heart.org::238af1f9-9914-4ca2-9d46-1914b5573db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7AC3BE-AD03-7226-1487-FCB16E54FC67}" v="63" dt="2025-03-11T16:51:56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5082"/>
  </p:normalViewPr>
  <p:slideViewPr>
    <p:cSldViewPr snapToGrid="0">
      <p:cViewPr varScale="1">
        <p:scale>
          <a:sx n="89" d="100"/>
          <a:sy n="89" d="100"/>
        </p:scale>
        <p:origin x="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stiny Thomas" userId="jp7GW9IoGgfaWuLUhzgxALCV6Mq3em0tiiZzZflxP7Y=" providerId="None" clId="Web-{25ED147D-8A30-401C-8BAE-6CBC6359892D}"/>
    <pc:docChg chg="modSld">
      <pc:chgData name="Destiny Thomas" userId="jp7GW9IoGgfaWuLUhzgxALCV6Mq3em0tiiZzZflxP7Y=" providerId="None" clId="Web-{25ED147D-8A30-401C-8BAE-6CBC6359892D}" dt="2023-04-19T20:05:40.790" v="8" actId="20577"/>
      <pc:docMkLst>
        <pc:docMk/>
      </pc:docMkLst>
      <pc:sldChg chg="modSp">
        <pc:chgData name="Destiny Thomas" userId="jp7GW9IoGgfaWuLUhzgxALCV6Mq3em0tiiZzZflxP7Y=" providerId="None" clId="Web-{25ED147D-8A30-401C-8BAE-6CBC6359892D}" dt="2023-04-19T20:05:40.790" v="8" actId="20577"/>
        <pc:sldMkLst>
          <pc:docMk/>
          <pc:sldMk cId="1364709568" sldId="258"/>
        </pc:sldMkLst>
      </pc:sldChg>
    </pc:docChg>
  </pc:docChgLst>
  <pc:docChgLst>
    <pc:chgData name="Kaitlyn Thompson (NAT Marketing &amp; Communications Temp)" userId="S::t-kaitlyn.thompson@heart.org::07d2a101-2ebe-41de-bc27-cc318ed214ba" providerId="AD" clId="Web-{BB89BEB3-0609-1B65-6F5A-CE702AEB43BF}"/>
    <pc:docChg chg="modSld">
      <pc:chgData name="Kaitlyn Thompson (NAT Marketing &amp; Communications Temp)" userId="S::t-kaitlyn.thompson@heart.org::07d2a101-2ebe-41de-bc27-cc318ed214ba" providerId="AD" clId="Web-{BB89BEB3-0609-1B65-6F5A-CE702AEB43BF}" dt="2024-03-29T14:51:01.835" v="24" actId="14100"/>
      <pc:docMkLst>
        <pc:docMk/>
      </pc:docMkLst>
      <pc:sldChg chg="modSp">
        <pc:chgData name="Kaitlyn Thompson (NAT Marketing &amp; Communications Temp)" userId="S::t-kaitlyn.thompson@heart.org::07d2a101-2ebe-41de-bc27-cc318ed214ba" providerId="AD" clId="Web-{BB89BEB3-0609-1B65-6F5A-CE702AEB43BF}" dt="2024-03-29T14:51:01.835" v="24" actId="14100"/>
        <pc:sldMkLst>
          <pc:docMk/>
          <pc:sldMk cId="1364709568" sldId="258"/>
        </pc:sldMkLst>
      </pc:sldChg>
    </pc:docChg>
  </pc:docChgLst>
  <pc:docChgLst>
    <pc:chgData name="Laura Felker" userId="S::laura.felker@heart.org::238af1f9-9914-4ca2-9d46-1914b5573dba" providerId="AD" clId="Web-{8526DEEB-20D3-FF01-349A-BD340A031FF5}"/>
    <pc:docChg chg="modSld">
      <pc:chgData name="Laura Felker" userId="S::laura.felker@heart.org::238af1f9-9914-4ca2-9d46-1914b5573dba" providerId="AD" clId="Web-{8526DEEB-20D3-FF01-349A-BD340A031FF5}" dt="2025-03-06T18:52:40.968" v="122" actId="1076"/>
      <pc:docMkLst>
        <pc:docMk/>
      </pc:docMkLst>
      <pc:sldChg chg="addSp modSp">
        <pc:chgData name="Laura Felker" userId="S::laura.felker@heart.org::238af1f9-9914-4ca2-9d46-1914b5573dba" providerId="AD" clId="Web-{8526DEEB-20D3-FF01-349A-BD340A031FF5}" dt="2025-03-06T18:52:40.968" v="122" actId="1076"/>
        <pc:sldMkLst>
          <pc:docMk/>
          <pc:sldMk cId="984483634" sldId="259"/>
        </pc:sldMkLst>
        <pc:spChg chg="add mod">
          <ac:chgData name="Laura Felker" userId="S::laura.felker@heart.org::238af1f9-9914-4ca2-9d46-1914b5573dba" providerId="AD" clId="Web-{8526DEEB-20D3-FF01-349A-BD340A031FF5}" dt="2025-03-06T18:52:40.968" v="122" actId="1076"/>
          <ac:spMkLst>
            <pc:docMk/>
            <pc:sldMk cId="984483634" sldId="259"/>
            <ac:spMk id="7" creationId="{66D0C768-BE12-2C5C-F9A0-9BAB38DF7854}"/>
          </ac:spMkLst>
        </pc:spChg>
      </pc:sldChg>
    </pc:docChg>
  </pc:docChgLst>
  <pc:docChgLst>
    <pc:chgData name="Laura Felker" userId="S::laura.felker@heart.org::238af1f9-9914-4ca2-9d46-1914b5573dba" providerId="AD" clId="Web-{810D679A-6FCB-A24F-0980-F51B450A504A}"/>
    <pc:docChg chg="modSld">
      <pc:chgData name="Laura Felker" userId="S::laura.felker@heart.org::238af1f9-9914-4ca2-9d46-1914b5573dba" providerId="AD" clId="Web-{810D679A-6FCB-A24F-0980-F51B450A504A}" dt="2025-02-17T20:04:39.268" v="133" actId="20577"/>
      <pc:docMkLst>
        <pc:docMk/>
      </pc:docMkLst>
      <pc:sldChg chg="modSp">
        <pc:chgData name="Laura Felker" userId="S::laura.felker@heart.org::238af1f9-9914-4ca2-9d46-1914b5573dba" providerId="AD" clId="Web-{810D679A-6FCB-A24F-0980-F51B450A504A}" dt="2025-02-17T20:04:39.268" v="133" actId="20577"/>
        <pc:sldMkLst>
          <pc:docMk/>
          <pc:sldMk cId="1364709568" sldId="258"/>
        </pc:sldMkLst>
        <pc:spChg chg="mod">
          <ac:chgData name="Laura Felker" userId="S::laura.felker@heart.org::238af1f9-9914-4ca2-9d46-1914b5573dba" providerId="AD" clId="Web-{810D679A-6FCB-A24F-0980-F51B450A504A}" dt="2025-02-17T20:04:39.268" v="133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Laura Felker" userId="S::laura.felker@heart.org::238af1f9-9914-4ca2-9d46-1914b5573dba" providerId="AD" clId="Web-{810D679A-6FCB-A24F-0980-F51B450A504A}" dt="2025-02-17T20:01:26.391" v="11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Destiny Thomas" clId="Web-{25ED147D-8A30-401C-8BAE-6CBC6359892D}"/>
    <pc:docChg chg="modSld">
      <pc:chgData name="Destiny Thomas" userId="" providerId="" clId="Web-{25ED147D-8A30-401C-8BAE-6CBC6359892D}" dt="2023-04-19T22:04:11.366" v="15" actId="20577"/>
      <pc:docMkLst>
        <pc:docMk/>
      </pc:docMkLst>
      <pc:sldChg chg="modSp">
        <pc:chgData name="Destiny Thomas" userId="" providerId="" clId="Web-{25ED147D-8A30-401C-8BAE-6CBC6359892D}" dt="2023-04-19T22:04:11.366" v="15" actId="20577"/>
        <pc:sldMkLst>
          <pc:docMk/>
          <pc:sldMk cId="1364709568" sldId="258"/>
        </pc:sldMkLst>
      </pc:sldChg>
    </pc:docChg>
  </pc:docChgLst>
  <pc:docChgLst>
    <pc:chgData name="Laura Felker" userId="S::laura.felker@heart.org::238af1f9-9914-4ca2-9d46-1914b5573dba" providerId="AD" clId="Web-{EB194679-C13D-3F41-8D8F-EDD8321250D0}"/>
    <pc:docChg chg="modSld">
      <pc:chgData name="Laura Felker" userId="S::laura.felker@heart.org::238af1f9-9914-4ca2-9d46-1914b5573dba" providerId="AD" clId="Web-{EB194679-C13D-3F41-8D8F-EDD8321250D0}" dt="2025-03-04T21:47:30.619" v="332" actId="20577"/>
      <pc:docMkLst>
        <pc:docMk/>
      </pc:docMkLst>
      <pc:sldChg chg="modSp">
        <pc:chgData name="Laura Felker" userId="S::laura.felker@heart.org::238af1f9-9914-4ca2-9d46-1914b5573dba" providerId="AD" clId="Web-{EB194679-C13D-3F41-8D8F-EDD8321250D0}" dt="2025-03-04T18:26:28.460" v="325" actId="1076"/>
        <pc:sldMkLst>
          <pc:docMk/>
          <pc:sldMk cId="1364709568" sldId="258"/>
        </pc:sldMkLst>
        <pc:spChg chg="mod">
          <ac:chgData name="Laura Felker" userId="S::laura.felker@heart.org::238af1f9-9914-4ca2-9d46-1914b5573dba" providerId="AD" clId="Web-{EB194679-C13D-3F41-8D8F-EDD8321250D0}" dt="2025-03-04T18:26:28.460" v="325" actId="1076"/>
          <ac:spMkLst>
            <pc:docMk/>
            <pc:sldMk cId="1364709568" sldId="258"/>
            <ac:spMk id="2" creationId="{24709232-F659-4D64-A7A8-8B8B712324E0}"/>
          </ac:spMkLst>
        </pc:spChg>
      </pc:sldChg>
      <pc:sldChg chg="addSp delSp modSp">
        <pc:chgData name="Laura Felker" userId="S::laura.felker@heart.org::238af1f9-9914-4ca2-9d46-1914b5573dba" providerId="AD" clId="Web-{EB194679-C13D-3F41-8D8F-EDD8321250D0}" dt="2025-03-04T21:47:30.619" v="332" actId="20577"/>
        <pc:sldMkLst>
          <pc:docMk/>
          <pc:sldMk cId="984483634" sldId="259"/>
        </pc:sldMkLst>
        <pc:spChg chg="mod">
          <ac:chgData name="Laura Felker" userId="S::laura.felker@heart.org::238af1f9-9914-4ca2-9d46-1914b5573dba" providerId="AD" clId="Web-{EB194679-C13D-3F41-8D8F-EDD8321250D0}" dt="2025-03-04T18:24:59.819" v="315" actId="14100"/>
          <ac:spMkLst>
            <pc:docMk/>
            <pc:sldMk cId="984483634" sldId="259"/>
            <ac:spMk id="4" creationId="{54B9445C-2C70-5032-72F4-DD20D5F218A1}"/>
          </ac:spMkLst>
        </pc:spChg>
        <pc:spChg chg="add del mod">
          <ac:chgData name="Laura Felker" userId="S::laura.felker@heart.org::238af1f9-9914-4ca2-9d46-1914b5573dba" providerId="AD" clId="Web-{EB194679-C13D-3F41-8D8F-EDD8321250D0}" dt="2025-03-04T18:19:32.051" v="272"/>
          <ac:spMkLst>
            <pc:docMk/>
            <pc:sldMk cId="984483634" sldId="259"/>
            <ac:spMk id="7" creationId="{B1EEEA0E-614F-B390-7D04-7AA7FC597CCA}"/>
          </ac:spMkLst>
        </pc:spChg>
        <pc:spChg chg="add mod">
          <ac:chgData name="Laura Felker" userId="S::laura.felker@heart.org::238af1f9-9914-4ca2-9d46-1914b5573dba" providerId="AD" clId="Web-{EB194679-C13D-3F41-8D8F-EDD8321250D0}" dt="2025-03-04T18:24:38.615" v="312" actId="1076"/>
          <ac:spMkLst>
            <pc:docMk/>
            <pc:sldMk cId="984483634" sldId="259"/>
            <ac:spMk id="8" creationId="{50882916-FB10-BFB4-4933-B0F4BCA785AF}"/>
          </ac:spMkLst>
        </pc:spChg>
        <pc:spChg chg="del mod">
          <ac:chgData name="Laura Felker" userId="S::laura.felker@heart.org::238af1f9-9914-4ca2-9d46-1914b5573dba" providerId="AD" clId="Web-{EB194679-C13D-3F41-8D8F-EDD8321250D0}" dt="2025-03-04T17:56:20.386" v="5"/>
          <ac:spMkLst>
            <pc:docMk/>
            <pc:sldMk cId="984483634" sldId="259"/>
            <ac:spMk id="9" creationId="{81B74AA9-DAE6-4E6D-D4B9-A27D78D4A9C2}"/>
          </ac:spMkLst>
        </pc:spChg>
        <pc:spChg chg="add mod">
          <ac:chgData name="Laura Felker" userId="S::laura.felker@heart.org::238af1f9-9914-4ca2-9d46-1914b5573dba" providerId="AD" clId="Web-{EB194679-C13D-3F41-8D8F-EDD8321250D0}" dt="2025-03-04T18:25:55.694" v="324" actId="20577"/>
          <ac:spMkLst>
            <pc:docMk/>
            <pc:sldMk cId="984483634" sldId="259"/>
            <ac:spMk id="11" creationId="{396E877F-BE2E-B9CC-E1C2-C9906E9E3EDF}"/>
          </ac:spMkLst>
        </pc:spChg>
        <pc:spChg chg="add mod">
          <ac:chgData name="Laura Felker" userId="S::laura.felker@heart.org::238af1f9-9914-4ca2-9d46-1914b5573dba" providerId="AD" clId="Web-{EB194679-C13D-3F41-8D8F-EDD8321250D0}" dt="2025-03-04T18:24:44.600" v="313" actId="1076"/>
          <ac:spMkLst>
            <pc:docMk/>
            <pc:sldMk cId="984483634" sldId="259"/>
            <ac:spMk id="12" creationId="{B36167D5-B03C-DE79-B090-A8309BA06BC3}"/>
          </ac:spMkLst>
        </pc:spChg>
        <pc:spChg chg="del">
          <ac:chgData name="Laura Felker" userId="S::laura.felker@heart.org::238af1f9-9914-4ca2-9d46-1914b5573dba" providerId="AD" clId="Web-{EB194679-C13D-3F41-8D8F-EDD8321250D0}" dt="2025-03-04T17:56:16.652" v="3"/>
          <ac:spMkLst>
            <pc:docMk/>
            <pc:sldMk cId="984483634" sldId="259"/>
            <ac:spMk id="14" creationId="{06F7BE3B-A233-5FF9-48B2-6265B5CF0A96}"/>
          </ac:spMkLst>
        </pc:spChg>
        <pc:spChg chg="mod">
          <ac:chgData name="Laura Felker" userId="S::laura.felker@heart.org::238af1f9-9914-4ca2-9d46-1914b5573dba" providerId="AD" clId="Web-{EB194679-C13D-3F41-8D8F-EDD8321250D0}" dt="2025-03-04T18:25:13.069" v="318" actId="14100"/>
          <ac:spMkLst>
            <pc:docMk/>
            <pc:sldMk cId="984483634" sldId="259"/>
            <ac:spMk id="17" creationId="{B41F72F8-73E9-AA0B-294C-673C703D5EFD}"/>
          </ac:spMkLst>
        </pc:spChg>
        <pc:spChg chg="mod">
          <ac:chgData name="Laura Felker" userId="S::laura.felker@heart.org::238af1f9-9914-4ca2-9d46-1914b5573dba" providerId="AD" clId="Web-{EB194679-C13D-3F41-8D8F-EDD8321250D0}" dt="2025-03-04T21:47:30.619" v="332" actId="20577"/>
          <ac:spMkLst>
            <pc:docMk/>
            <pc:sldMk cId="984483634" sldId="259"/>
            <ac:spMk id="18" creationId="{D90C40BA-2FC4-76B9-ABFD-D98D92988E85}"/>
          </ac:spMkLst>
        </pc:spChg>
        <pc:spChg chg="del mod">
          <ac:chgData name="Laura Felker" userId="S::laura.felker@heart.org::238af1f9-9914-4ca2-9d46-1914b5573dba" providerId="AD" clId="Web-{EB194679-C13D-3F41-8D8F-EDD8321250D0}" dt="2025-03-04T17:56:13.792" v="2"/>
          <ac:spMkLst>
            <pc:docMk/>
            <pc:sldMk cId="984483634" sldId="259"/>
            <ac:spMk id="24" creationId="{0A4E0D4E-C6F5-6D64-BC2E-B38F10E15A7D}"/>
          </ac:spMkLst>
        </pc:spChg>
        <pc:spChg chg="mod">
          <ac:chgData name="Laura Felker" userId="S::laura.felker@heart.org::238af1f9-9914-4ca2-9d46-1914b5573dba" providerId="AD" clId="Web-{EB194679-C13D-3F41-8D8F-EDD8321250D0}" dt="2025-03-04T18:24:21.131" v="311" actId="1076"/>
          <ac:spMkLst>
            <pc:docMk/>
            <pc:sldMk cId="984483634" sldId="259"/>
            <ac:spMk id="30" creationId="{01E28A6C-1BD9-42E1-9490-765861D3FB5F}"/>
          </ac:spMkLst>
        </pc:spChg>
        <pc:spChg chg="mod">
          <ac:chgData name="Laura Felker" userId="S::laura.felker@heart.org::238af1f9-9914-4ca2-9d46-1914b5573dba" providerId="AD" clId="Web-{EB194679-C13D-3F41-8D8F-EDD8321250D0}" dt="2025-03-04T18:25:26.053" v="319" actId="1076"/>
          <ac:spMkLst>
            <pc:docMk/>
            <pc:sldMk cId="984483634" sldId="259"/>
            <ac:spMk id="33" creationId="{6FCD8ABC-3985-EDF3-C3EB-4594D661B223}"/>
          </ac:spMkLst>
        </pc:spChg>
        <pc:spChg chg="mod">
          <ac:chgData name="Laura Felker" userId="S::laura.felker@heart.org::238af1f9-9914-4ca2-9d46-1914b5573dba" providerId="AD" clId="Web-{EB194679-C13D-3F41-8D8F-EDD8321250D0}" dt="2025-03-04T19:32:55.343" v="331" actId="1076"/>
          <ac:spMkLst>
            <pc:docMk/>
            <pc:sldMk cId="984483634" sldId="259"/>
            <ac:spMk id="34" creationId="{CA7B5068-21BC-6591-133E-D59FD934D9A0}"/>
          </ac:spMkLst>
        </pc:spChg>
      </pc:sldChg>
    </pc:docChg>
  </pc:docChgLst>
  <pc:docChgLst>
    <pc:chgData name="Laura Felker" userId="S::laura.felker@heart.org::238af1f9-9914-4ca2-9d46-1914b5573dba" providerId="AD" clId="Web-{CABAE025-58EC-49C9-0E2B-4BAC27F5FD7B}"/>
    <pc:docChg chg="modSld">
      <pc:chgData name="Laura Felker" userId="S::laura.felker@heart.org::238af1f9-9914-4ca2-9d46-1914b5573dba" providerId="AD" clId="Web-{CABAE025-58EC-49C9-0E2B-4BAC27F5FD7B}" dt="2025-02-19T16:23:16.971" v="2" actId="20577"/>
      <pc:docMkLst>
        <pc:docMk/>
      </pc:docMkLst>
      <pc:sldChg chg="modSp">
        <pc:chgData name="Laura Felker" userId="S::laura.felker@heart.org::238af1f9-9914-4ca2-9d46-1914b5573dba" providerId="AD" clId="Web-{CABAE025-58EC-49C9-0E2B-4BAC27F5FD7B}" dt="2025-02-19T16:23:16.971" v="2" actId="20577"/>
        <pc:sldMkLst>
          <pc:docMk/>
          <pc:sldMk cId="1364709568" sldId="258"/>
        </pc:sldMkLst>
        <pc:spChg chg="mod">
          <ac:chgData name="Laura Felker" userId="S::laura.felker@heart.org::238af1f9-9914-4ca2-9d46-1914b5573dba" providerId="AD" clId="Web-{CABAE025-58EC-49C9-0E2B-4BAC27F5FD7B}" dt="2025-02-19T16:23:16.971" v="2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Laura Felker" userId="S::laura.felker@heart.org::238af1f9-9914-4ca2-9d46-1914b5573dba" providerId="AD" clId="Web-{CABAE025-58EC-49C9-0E2B-4BAC27F5FD7B}" dt="2025-02-19T16:22:48.893" v="1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clId="Web-{CABAE025-58EC-49C9-0E2B-4BAC27F5FD7B}"/>
    <pc:docChg chg="modSld">
      <pc:chgData name="" userId="" providerId="" clId="Web-{CABAE025-58EC-49C9-0E2B-4BAC27F5FD7B}" dt="2025-02-19T16:22:41.049" v="0" actId="20577"/>
      <pc:docMkLst>
        <pc:docMk/>
      </pc:docMkLst>
      <pc:sldChg chg="modSp">
        <pc:chgData name="" userId="" providerId="" clId="Web-{CABAE025-58EC-49C9-0E2B-4BAC27F5FD7B}" dt="2025-02-19T16:22:41.049" v="0" actId="20577"/>
        <pc:sldMkLst>
          <pc:docMk/>
          <pc:sldMk cId="1364709568" sldId="258"/>
        </pc:sldMkLst>
        <pc:spChg chg="mod">
          <ac:chgData name="" userId="" providerId="" clId="Web-{CABAE025-58EC-49C9-0E2B-4BAC27F5FD7B}" dt="2025-02-19T16:22:41.049" v="0" actId="20577"/>
          <ac:spMkLst>
            <pc:docMk/>
            <pc:sldMk cId="1364709568" sldId="258"/>
            <ac:spMk id="24" creationId="{39DCE97D-8CD5-41C7-A517-D11D42E3FF75}"/>
          </ac:spMkLst>
        </pc:spChg>
      </pc:sldChg>
    </pc:docChg>
  </pc:docChgLst>
  <pc:docChgLst>
    <pc:chgData name="Laura Felker" userId="S::laura.felker@heart.org::238af1f9-9914-4ca2-9d46-1914b5573dba" providerId="AD" clId="Web-{7B22D34D-7C00-7676-7905-AE1A698D9DC6}"/>
    <pc:docChg chg="modSld">
      <pc:chgData name="Laura Felker" userId="S::laura.felker@heart.org::238af1f9-9914-4ca2-9d46-1914b5573dba" providerId="AD" clId="Web-{7B22D34D-7C00-7676-7905-AE1A698D9DC6}" dt="2023-04-28T13:34:41.191" v="1"/>
      <pc:docMkLst>
        <pc:docMk/>
      </pc:docMkLst>
      <pc:sldChg chg="modSp addCm">
        <pc:chgData name="Laura Felker" userId="S::laura.felker@heart.org::238af1f9-9914-4ca2-9d46-1914b5573dba" providerId="AD" clId="Web-{7B22D34D-7C00-7676-7905-AE1A698D9DC6}" dt="2023-04-28T13:34:41.191" v="1"/>
        <pc:sldMkLst>
          <pc:docMk/>
          <pc:sldMk cId="136470956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Laura Felker" userId="S::laura.felker@heart.org::238af1f9-9914-4ca2-9d46-1914b5573dba" providerId="AD" clId="Web-{7B22D34D-7C00-7676-7905-AE1A698D9DC6}" dt="2023-04-28T13:34:41.191" v="1"/>
              <pc2:cmMkLst xmlns:pc2="http://schemas.microsoft.com/office/powerpoint/2019/9/main/command">
                <pc:docMk/>
                <pc:sldMk cId="1364709568" sldId="258"/>
                <pc2:cmMk id="{DFE670C9-3D41-450A-8AEB-58A50CA680C9}"/>
              </pc2:cmMkLst>
            </pc226:cmChg>
          </p:ext>
        </pc:extLst>
      </pc:sldChg>
    </pc:docChg>
  </pc:docChgLst>
  <pc:docChgLst>
    <pc:chgData name="Kaitlyn Thompson (NAT Marketing &amp; Communications Temp)" userId="S::t-kaitlyn.thompson@heart.org::07d2a101-2ebe-41de-bc27-cc318ed214ba" providerId="AD" clId="Web-{A2B6AE37-A1F0-D8D1-EB04-8447C8EAE788}"/>
    <pc:docChg chg="modSld">
      <pc:chgData name="Kaitlyn Thompson (NAT Marketing &amp; Communications Temp)" userId="S::t-kaitlyn.thompson@heart.org::07d2a101-2ebe-41de-bc27-cc318ed214ba" providerId="AD" clId="Web-{A2B6AE37-A1F0-D8D1-EB04-8447C8EAE788}" dt="2024-03-26T16:36:41.521" v="41" actId="1076"/>
      <pc:docMkLst>
        <pc:docMk/>
      </pc:docMkLst>
      <pc:sldChg chg="modSp delCm">
        <pc:chgData name="Kaitlyn Thompson (NAT Marketing &amp; Communications Temp)" userId="S::t-kaitlyn.thompson@heart.org::07d2a101-2ebe-41de-bc27-cc318ed214ba" providerId="AD" clId="Web-{A2B6AE37-A1F0-D8D1-EB04-8447C8EAE788}" dt="2024-03-26T16:36:41.521" v="41" actId="1076"/>
        <pc:sldMkLst>
          <pc:docMk/>
          <pc:sldMk cId="136470956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aitlyn Thompson (NAT Marketing &amp; Communications Temp)" userId="S::t-kaitlyn.thompson@heart.org::07d2a101-2ebe-41de-bc27-cc318ed214ba" providerId="AD" clId="Web-{A2B6AE37-A1F0-D8D1-EB04-8447C8EAE788}" dt="2024-03-26T16:32:32.044" v="0"/>
              <pc2:cmMkLst xmlns:pc2="http://schemas.microsoft.com/office/powerpoint/2019/9/main/command">
                <pc:docMk/>
                <pc:sldMk cId="1364709568" sldId="258"/>
                <pc2:cmMk id="{60616D3C-BF48-4255-832F-35D4BE8E5A7C}"/>
              </pc2:cmMkLst>
            </pc226:cmChg>
            <pc226:cmChg xmlns:pc226="http://schemas.microsoft.com/office/powerpoint/2022/06/main/command" chg="del">
              <pc226:chgData name="Kaitlyn Thompson (NAT Marketing &amp; Communications Temp)" userId="S::t-kaitlyn.thompson@heart.org::07d2a101-2ebe-41de-bc27-cc318ed214ba" providerId="AD" clId="Web-{A2B6AE37-A1F0-D8D1-EB04-8447C8EAE788}" dt="2024-03-26T16:32:37.028" v="1"/>
              <pc2:cmMkLst xmlns:pc2="http://schemas.microsoft.com/office/powerpoint/2019/9/main/command">
                <pc:docMk/>
                <pc:sldMk cId="1364709568" sldId="258"/>
                <pc2:cmMk id="{7223109B-FAFB-4640-A6CA-23547B6F418E}"/>
              </pc2:cmMkLst>
            </pc226:cmChg>
            <pc226:cmChg xmlns:pc226="http://schemas.microsoft.com/office/powerpoint/2022/06/main/command" chg="del">
              <pc226:chgData name="Kaitlyn Thompson (NAT Marketing &amp; Communications Temp)" userId="S::t-kaitlyn.thompson@heart.org::07d2a101-2ebe-41de-bc27-cc318ed214ba" providerId="AD" clId="Web-{A2B6AE37-A1F0-D8D1-EB04-8447C8EAE788}" dt="2024-03-26T16:32:43.122" v="2"/>
              <pc2:cmMkLst xmlns:pc2="http://schemas.microsoft.com/office/powerpoint/2019/9/main/command">
                <pc:docMk/>
                <pc:sldMk cId="1364709568" sldId="258"/>
                <pc2:cmMk id="{DFE670C9-3D41-450A-8AEB-58A50CA680C9}"/>
              </pc2:cmMkLst>
            </pc226:cmChg>
          </p:ext>
        </pc:extLst>
      </pc:sldChg>
    </pc:docChg>
  </pc:docChgLst>
  <pc:docChgLst>
    <pc:chgData name="Laura Felker" userId="S::laura.felker@heart.org::238af1f9-9914-4ca2-9d46-1914b5573dba" providerId="AD" clId="Web-{5FC0E4B0-A25C-BA13-11DD-EDC0729FE2D2}"/>
    <pc:docChg chg="modSld">
      <pc:chgData name="Laura Felker" userId="S::laura.felker@heart.org::238af1f9-9914-4ca2-9d46-1914b5573dba" providerId="AD" clId="Web-{5FC0E4B0-A25C-BA13-11DD-EDC0729FE2D2}" dt="2025-03-03T20:50:05.089" v="6" actId="1076"/>
      <pc:docMkLst>
        <pc:docMk/>
      </pc:docMkLst>
      <pc:sldChg chg="modSp">
        <pc:chgData name="Laura Felker" userId="S::laura.felker@heart.org::238af1f9-9914-4ca2-9d46-1914b5573dba" providerId="AD" clId="Web-{5FC0E4B0-A25C-BA13-11DD-EDC0729FE2D2}" dt="2025-03-03T20:50:05.089" v="6" actId="1076"/>
        <pc:sldMkLst>
          <pc:docMk/>
          <pc:sldMk cId="1364709568" sldId="258"/>
        </pc:sldMkLst>
        <pc:spChg chg="mod">
          <ac:chgData name="Laura Felker" userId="S::laura.felker@heart.org::238af1f9-9914-4ca2-9d46-1914b5573dba" providerId="AD" clId="Web-{5FC0E4B0-A25C-BA13-11DD-EDC0729FE2D2}" dt="2025-03-03T20:50:05.089" v="6" actId="1076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Laura Felker" userId="S::laura.felker@heart.org::238af1f9-9914-4ca2-9d46-1914b5573dba" providerId="AD" clId="Web-{1F82D7E1-B197-A749-3A45-06032B447478}"/>
    <pc:docChg chg="modSld">
      <pc:chgData name="Laura Felker" userId="S::laura.felker@heart.org::238af1f9-9914-4ca2-9d46-1914b5573dba" providerId="AD" clId="Web-{1F82D7E1-B197-A749-3A45-06032B447478}" dt="2025-02-21T21:06:34.614" v="89"/>
      <pc:docMkLst>
        <pc:docMk/>
      </pc:docMkLst>
      <pc:sldChg chg="addSp delSp modSp">
        <pc:chgData name="Laura Felker" userId="S::laura.felker@heart.org::238af1f9-9914-4ca2-9d46-1914b5573dba" providerId="AD" clId="Web-{1F82D7E1-B197-A749-3A45-06032B447478}" dt="2025-02-21T21:06:34.614" v="89"/>
        <pc:sldMkLst>
          <pc:docMk/>
          <pc:sldMk cId="1364709568" sldId="258"/>
        </pc:sldMkLst>
        <pc:spChg chg="add mod">
          <ac:chgData name="Laura Felker" userId="S::laura.felker@heart.org::238af1f9-9914-4ca2-9d46-1914b5573dba" providerId="AD" clId="Web-{1F82D7E1-B197-A749-3A45-06032B447478}" dt="2025-02-21T18:54:59.518" v="83" actId="1076"/>
          <ac:spMkLst>
            <pc:docMk/>
            <pc:sldMk cId="1364709568" sldId="258"/>
            <ac:spMk id="9" creationId="{B4C366BE-488E-985B-0A19-BF99DF88C6FA}"/>
          </ac:spMkLst>
        </pc:spChg>
        <pc:spChg chg="mod">
          <ac:chgData name="Laura Felker" userId="S::laura.felker@heart.org::238af1f9-9914-4ca2-9d46-1914b5573dba" providerId="AD" clId="Web-{1F82D7E1-B197-A749-3A45-06032B447478}" dt="2025-02-21T18:52:48.659" v="68" actId="1076"/>
          <ac:spMkLst>
            <pc:docMk/>
            <pc:sldMk cId="1364709568" sldId="258"/>
            <ac:spMk id="17" creationId="{7D1A5E42-8274-425B-9CC5-A82C2791D886}"/>
          </ac:spMkLst>
        </pc:spChg>
        <pc:spChg chg="mod">
          <ac:chgData name="Laura Felker" userId="S::laura.felker@heart.org::238af1f9-9914-4ca2-9d46-1914b5573dba" providerId="AD" clId="Web-{1F82D7E1-B197-A749-3A45-06032B447478}" dt="2025-02-21T16:29:37.995" v="52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Laura Felker" userId="S::laura.felker@heart.org::238af1f9-9914-4ca2-9d46-1914b5573dba" providerId="AD" clId="Web-{1F82D7E1-B197-A749-3A45-06032B447478}" dt="2025-02-21T16:29:30.089" v="48" actId="20577"/>
          <ac:spMkLst>
            <pc:docMk/>
            <pc:sldMk cId="1364709568" sldId="258"/>
            <ac:spMk id="27" creationId="{7E585149-401D-4F7F-80ED-8E741576F124}"/>
          </ac:spMkLst>
        </pc:spChg>
        <pc:spChg chg="mod">
          <ac:chgData name="Laura Felker" userId="S::laura.felker@heart.org::238af1f9-9914-4ca2-9d46-1914b5573dba" providerId="AD" clId="Web-{1F82D7E1-B197-A749-3A45-06032B447478}" dt="2025-02-21T16:29:40.995" v="54" actId="20577"/>
          <ac:spMkLst>
            <pc:docMk/>
            <pc:sldMk cId="1364709568" sldId="258"/>
            <ac:spMk id="30" creationId="{7B4F9C62-B735-4364-9851-CD45EB4224A9}"/>
          </ac:spMkLst>
        </pc:spChg>
        <pc:spChg chg="mod">
          <ac:chgData name="Laura Felker" userId="S::laura.felker@heart.org::238af1f9-9914-4ca2-9d46-1914b5573dba" providerId="AD" clId="Web-{1F82D7E1-B197-A749-3A45-06032B447478}" dt="2025-02-21T18:54:57.112" v="82" actId="1076"/>
          <ac:spMkLst>
            <pc:docMk/>
            <pc:sldMk cId="1364709568" sldId="258"/>
            <ac:spMk id="33" creationId="{6F5B22B4-E6E7-4806-9685-B764F485C208}"/>
          </ac:spMkLst>
        </pc:spChg>
        <pc:picChg chg="add mod">
          <ac:chgData name="Laura Felker" userId="S::laura.felker@heart.org::238af1f9-9914-4ca2-9d46-1914b5573dba" providerId="AD" clId="Web-{1F82D7E1-B197-A749-3A45-06032B447478}" dt="2025-02-21T16:22:41.325" v="0"/>
          <ac:picMkLst>
            <pc:docMk/>
            <pc:sldMk cId="1364709568" sldId="258"/>
            <ac:picMk id="3" creationId="{FF6E3D61-3090-B498-E530-591BA68EC037}"/>
          </ac:picMkLst>
        </pc:picChg>
        <pc:picChg chg="add del mod">
          <ac:chgData name="Laura Felker" userId="S::laura.felker@heart.org::238af1f9-9914-4ca2-9d46-1914b5573dba" providerId="AD" clId="Web-{1F82D7E1-B197-A749-3A45-06032B447478}" dt="2025-02-21T18:50:58.159" v="59"/>
          <ac:picMkLst>
            <pc:docMk/>
            <pc:sldMk cId="1364709568" sldId="258"/>
            <ac:picMk id="4" creationId="{4F31E637-1257-D8CB-0A9B-4E2B0AD38326}"/>
          </ac:picMkLst>
        </pc:picChg>
        <pc:picChg chg="add del mod">
          <ac:chgData name="Laura Felker" userId="S::laura.felker@heart.org::238af1f9-9914-4ca2-9d46-1914b5573dba" providerId="AD" clId="Web-{1F82D7E1-B197-A749-3A45-06032B447478}" dt="2025-02-21T16:29:09.402" v="45"/>
          <ac:picMkLst>
            <pc:docMk/>
            <pc:sldMk cId="1364709568" sldId="258"/>
            <ac:picMk id="8" creationId="{4D1C603A-FE1F-7B4D-D137-BC303BCA4DBD}"/>
          </ac:picMkLst>
        </pc:picChg>
        <pc:picChg chg="add del mod">
          <ac:chgData name="Laura Felker" userId="S::laura.felker@heart.org::238af1f9-9914-4ca2-9d46-1914b5573dba" providerId="AD" clId="Web-{1F82D7E1-B197-A749-3A45-06032B447478}" dt="2025-02-21T21:06:34.614" v="89"/>
          <ac:picMkLst>
            <pc:docMk/>
            <pc:sldMk cId="1364709568" sldId="258"/>
            <ac:picMk id="8" creationId="{ACA8AE20-2DC1-23FE-E603-A64286E1D166}"/>
          </ac:picMkLst>
        </pc:picChg>
        <pc:picChg chg="mod">
          <ac:chgData name="Laura Felker" userId="S::laura.felker@heart.org::238af1f9-9914-4ca2-9d46-1914b5573dba" providerId="AD" clId="Web-{1F82D7E1-B197-A749-3A45-06032B447478}" dt="2025-02-21T16:25:32.808" v="19"/>
          <ac:picMkLst>
            <pc:docMk/>
            <pc:sldMk cId="1364709568" sldId="258"/>
            <ac:picMk id="15" creationId="{3BEF8DE2-AC74-422A-A72E-A236AF3C430C}"/>
          </ac:picMkLst>
        </pc:picChg>
        <pc:picChg chg="mod modCrop">
          <ac:chgData name="Laura Felker" userId="S::laura.felker@heart.org::238af1f9-9914-4ca2-9d46-1914b5573dba" providerId="AD" clId="Web-{1F82D7E1-B197-A749-3A45-06032B447478}" dt="2025-02-21T18:52:45.721" v="67" actId="1076"/>
          <ac:picMkLst>
            <pc:docMk/>
            <pc:sldMk cId="1364709568" sldId="258"/>
            <ac:picMk id="26" creationId="{33FE26F9-771E-4C05-BFF7-4FC05F54501E}"/>
          </ac:picMkLst>
        </pc:picChg>
        <pc:picChg chg="mod">
          <ac:chgData name="Laura Felker" userId="S::laura.felker@heart.org::238af1f9-9914-4ca2-9d46-1914b5573dba" providerId="AD" clId="Web-{1F82D7E1-B197-A749-3A45-06032B447478}" dt="2025-02-21T16:25:32.902" v="21"/>
          <ac:picMkLst>
            <pc:docMk/>
            <pc:sldMk cId="1364709568" sldId="258"/>
            <ac:picMk id="28" creationId="{818FAFCF-8A05-49A2-AC68-9062C2BE61B7}"/>
          </ac:picMkLst>
        </pc:picChg>
        <pc:picChg chg="mod">
          <ac:chgData name="Laura Felker" userId="S::laura.felker@heart.org::238af1f9-9914-4ca2-9d46-1914b5573dba" providerId="AD" clId="Web-{1F82D7E1-B197-A749-3A45-06032B447478}" dt="2025-02-21T18:54:52.971" v="81" actId="1076"/>
          <ac:picMkLst>
            <pc:docMk/>
            <pc:sldMk cId="1364709568" sldId="258"/>
            <ac:picMk id="32" creationId="{8C13FB62-E642-4A27-9A19-A0EE7AA2E923}"/>
          </ac:picMkLst>
        </pc:picChg>
        <pc:picChg chg="mod">
          <ac:chgData name="Laura Felker" userId="S::laura.felker@heart.org::238af1f9-9914-4ca2-9d46-1914b5573dba" providerId="AD" clId="Web-{1F82D7E1-B197-A749-3A45-06032B447478}" dt="2025-02-21T16:25:32.808" v="20"/>
          <ac:picMkLst>
            <pc:docMk/>
            <pc:sldMk cId="1364709568" sldId="258"/>
            <ac:picMk id="36" creationId="{51630548-55A6-4C2D-A7D9-D0505F49A4CF}"/>
          </ac:picMkLst>
        </pc:picChg>
      </pc:sldChg>
    </pc:docChg>
  </pc:docChgLst>
  <pc:docChgLst>
    <pc:chgData name="Laura Felker" userId="S::laura.felker@heart.org::238af1f9-9914-4ca2-9d46-1914b5573dba" providerId="AD" clId="Web-{5D93B392-BAB3-21BF-B223-E44BB057AE00}"/>
    <pc:docChg chg="mod modSld">
      <pc:chgData name="Laura Felker" userId="S::laura.felker@heart.org::238af1f9-9914-4ca2-9d46-1914b5573dba" providerId="AD" clId="Web-{5D93B392-BAB3-21BF-B223-E44BB057AE00}" dt="2023-04-26T18:49:46.700" v="6"/>
      <pc:docMkLst>
        <pc:docMk/>
      </pc:docMkLst>
      <pc:sldChg chg="modSp addCm modCm">
        <pc:chgData name="Laura Felker" userId="S::laura.felker@heart.org::238af1f9-9914-4ca2-9d46-1914b5573dba" providerId="AD" clId="Web-{5D93B392-BAB3-21BF-B223-E44BB057AE00}" dt="2023-04-26T18:49:46.700" v="6"/>
        <pc:sldMkLst>
          <pc:docMk/>
          <pc:sldMk cId="136470956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Laura Felker" userId="S::laura.felker@heart.org::238af1f9-9914-4ca2-9d46-1914b5573dba" providerId="AD" clId="Web-{5D93B392-BAB3-21BF-B223-E44BB057AE00}" dt="2023-04-26T18:48:47.852" v="3"/>
              <pc2:cmMkLst xmlns:pc2="http://schemas.microsoft.com/office/powerpoint/2019/9/main/command">
                <pc:docMk/>
                <pc:sldMk cId="1364709568" sldId="258"/>
                <pc2:cmMk id="{60616D3C-BF48-4255-832F-35D4BE8E5A7C}"/>
              </pc2:cmMkLst>
            </pc226:cmChg>
            <pc226:cmChg xmlns:pc226="http://schemas.microsoft.com/office/powerpoint/2022/06/main/command" chg="add mod">
              <pc226:chgData name="Laura Felker" userId="S::laura.felker@heart.org::238af1f9-9914-4ca2-9d46-1914b5573dba" providerId="AD" clId="Web-{5D93B392-BAB3-21BF-B223-E44BB057AE00}" dt="2023-04-26T18:49:46.700" v="6"/>
              <pc2:cmMkLst xmlns:pc2="http://schemas.microsoft.com/office/powerpoint/2019/9/main/command">
                <pc:docMk/>
                <pc:sldMk cId="1364709568" sldId="258"/>
                <pc2:cmMk id="{7223109B-FAFB-4640-A6CA-23547B6F418E}"/>
              </pc2:cmMkLst>
            </pc226:cmChg>
          </p:ext>
        </pc:extLst>
      </pc:sldChg>
    </pc:docChg>
  </pc:docChgLst>
  <pc:docChgLst>
    <pc:chgData name="Laura Felker" userId="S::laura.felker@heart.org::238af1f9-9914-4ca2-9d46-1914b5573dba" providerId="AD" clId="Web-{2E20B635-B29A-0F15-3F4F-A2BCA1B5C229}"/>
    <pc:docChg chg="addSld modSld">
      <pc:chgData name="Laura Felker" userId="S::laura.felker@heart.org::238af1f9-9914-4ca2-9d46-1914b5573dba" providerId="AD" clId="Web-{2E20B635-B29A-0F15-3F4F-A2BCA1B5C229}" dt="2025-02-24T17:10:21.221" v="699" actId="1076"/>
      <pc:docMkLst>
        <pc:docMk/>
      </pc:docMkLst>
      <pc:sldChg chg="addSp delSp modSp">
        <pc:chgData name="Laura Felker" userId="S::laura.felker@heart.org::238af1f9-9914-4ca2-9d46-1914b5573dba" providerId="AD" clId="Web-{2E20B635-B29A-0F15-3F4F-A2BCA1B5C229}" dt="2025-02-24T15:59:36.926" v="11" actId="1076"/>
        <pc:sldMkLst>
          <pc:docMk/>
          <pc:sldMk cId="1364709568" sldId="258"/>
        </pc:sldMkLst>
        <pc:spChg chg="mod">
          <ac:chgData name="Laura Felker" userId="S::laura.felker@heart.org::238af1f9-9914-4ca2-9d46-1914b5573dba" providerId="AD" clId="Web-{2E20B635-B29A-0F15-3F4F-A2BCA1B5C229}" dt="2025-02-24T15:59:36.926" v="11" actId="1076"/>
          <ac:spMkLst>
            <pc:docMk/>
            <pc:sldMk cId="1364709568" sldId="258"/>
            <ac:spMk id="9" creationId="{B4C366BE-488E-985B-0A19-BF99DF88C6FA}"/>
          </ac:spMkLst>
        </pc:spChg>
        <pc:picChg chg="add del mod">
          <ac:chgData name="Laura Felker" userId="S::laura.felker@heart.org::238af1f9-9914-4ca2-9d46-1914b5573dba" providerId="AD" clId="Web-{2E20B635-B29A-0F15-3F4F-A2BCA1B5C229}" dt="2025-02-24T15:58:27.909" v="2"/>
          <ac:picMkLst>
            <pc:docMk/>
            <pc:sldMk cId="1364709568" sldId="258"/>
            <ac:picMk id="4" creationId="{53ABEFD2-CE27-F124-2658-57B4EA74D0B5}"/>
          </ac:picMkLst>
        </pc:picChg>
        <pc:picChg chg="del">
          <ac:chgData name="Laura Felker" userId="S::laura.felker@heart.org::238af1f9-9914-4ca2-9d46-1914b5573dba" providerId="AD" clId="Web-{2E20B635-B29A-0F15-3F4F-A2BCA1B5C229}" dt="2025-02-24T15:59:19.098" v="6"/>
          <ac:picMkLst>
            <pc:docMk/>
            <pc:sldMk cId="1364709568" sldId="258"/>
            <ac:picMk id="8" creationId="{ACA8AE20-2DC1-23FE-E603-A64286E1D166}"/>
          </ac:picMkLst>
        </pc:picChg>
        <pc:picChg chg="add mod">
          <ac:chgData name="Laura Felker" userId="S::laura.felker@heart.org::238af1f9-9914-4ca2-9d46-1914b5573dba" providerId="AD" clId="Web-{2E20B635-B29A-0F15-3F4F-A2BCA1B5C229}" dt="2025-02-24T15:59:29.160" v="9" actId="1076"/>
          <ac:picMkLst>
            <pc:docMk/>
            <pc:sldMk cId="1364709568" sldId="258"/>
            <ac:picMk id="11" creationId="{7E065A07-362C-8B3F-551D-3991CC2F155F}"/>
          </ac:picMkLst>
        </pc:picChg>
      </pc:sldChg>
      <pc:sldChg chg="addSp delSp modSp add replId modCm">
        <pc:chgData name="Laura Felker" userId="S::laura.felker@heart.org::238af1f9-9914-4ca2-9d46-1914b5573dba" providerId="AD" clId="Web-{2E20B635-B29A-0F15-3F4F-A2BCA1B5C229}" dt="2025-02-24T17:10:21.221" v="699" actId="1076"/>
        <pc:sldMkLst>
          <pc:docMk/>
          <pc:sldMk cId="984483634" sldId="259"/>
        </pc:sldMkLst>
        <pc:spChg chg="mod">
          <ac:chgData name="Laura Felker" userId="S::laura.felker@heart.org::238af1f9-9914-4ca2-9d46-1914b5573dba" providerId="AD" clId="Web-{2E20B635-B29A-0F15-3F4F-A2BCA1B5C229}" dt="2025-02-24T16:37:41.235" v="361" actId="1076"/>
          <ac:spMkLst>
            <pc:docMk/>
            <pc:sldMk cId="984483634" sldId="259"/>
            <ac:spMk id="2" creationId="{10F450AC-3244-9474-BDE4-657525E0DA02}"/>
          </ac:spMkLst>
        </pc:spChg>
        <pc:spChg chg="add mod">
          <ac:chgData name="Laura Felker" userId="S::laura.felker@heart.org::238af1f9-9914-4ca2-9d46-1914b5573dba" providerId="AD" clId="Web-{2E20B635-B29A-0F15-3F4F-A2BCA1B5C229}" dt="2025-02-24T16:50:22.208" v="645" actId="20577"/>
          <ac:spMkLst>
            <pc:docMk/>
            <pc:sldMk cId="984483634" sldId="259"/>
            <ac:spMk id="4" creationId="{54B9445C-2C70-5032-72F4-DD20D5F218A1}"/>
          </ac:spMkLst>
        </pc:spChg>
        <pc:spChg chg="mod">
          <ac:chgData name="Laura Felker" userId="S::laura.felker@heart.org::238af1f9-9914-4ca2-9d46-1914b5573dba" providerId="AD" clId="Web-{2E20B635-B29A-0F15-3F4F-A2BCA1B5C229}" dt="2025-02-24T16:28:24.330" v="83"/>
          <ac:spMkLst>
            <pc:docMk/>
            <pc:sldMk cId="984483634" sldId="259"/>
            <ac:spMk id="5" creationId="{3C8D8713-0EB0-EEF4-42D3-B534F5C0203B}"/>
          </ac:spMkLst>
        </pc:spChg>
        <pc:spChg chg="del mod">
          <ac:chgData name="Laura Felker" userId="S::laura.felker@heart.org::238af1f9-9914-4ca2-9d46-1914b5573dba" providerId="AD" clId="Web-{2E20B635-B29A-0F15-3F4F-A2BCA1B5C229}" dt="2025-02-24T16:37:32.250" v="359"/>
          <ac:spMkLst>
            <pc:docMk/>
            <pc:sldMk cId="984483634" sldId="259"/>
            <ac:spMk id="7" creationId="{C9D72FAB-D6E1-F114-1C53-2C4EA9D3DD5C}"/>
          </ac:spMkLst>
        </pc:spChg>
        <pc:spChg chg="add del mod">
          <ac:chgData name="Laura Felker" userId="S::laura.felker@heart.org::238af1f9-9914-4ca2-9d46-1914b5573dba" providerId="AD" clId="Web-{2E20B635-B29A-0F15-3F4F-A2BCA1B5C229}" dt="2025-02-24T17:09:10.329" v="656"/>
          <ac:spMkLst>
            <pc:docMk/>
            <pc:sldMk cId="984483634" sldId="259"/>
            <ac:spMk id="7" creationId="{DF2230FA-BC95-6C2B-5889-14FDC149A373}"/>
          </ac:spMkLst>
        </pc:spChg>
        <pc:spChg chg="add del mod">
          <ac:chgData name="Laura Felker" userId="S::laura.felker@heart.org::238af1f9-9914-4ca2-9d46-1914b5573dba" providerId="AD" clId="Web-{2E20B635-B29A-0F15-3F4F-A2BCA1B5C229}" dt="2025-02-24T16:36:33.030" v="336"/>
          <ac:spMkLst>
            <pc:docMk/>
            <pc:sldMk cId="984483634" sldId="259"/>
            <ac:spMk id="8" creationId="{894843EC-24EC-EFF3-F416-CC1D55E49E67}"/>
          </ac:spMkLst>
        </pc:spChg>
        <pc:spChg chg="mod">
          <ac:chgData name="Laura Felker" userId="S::laura.felker@heart.org::238af1f9-9914-4ca2-9d46-1914b5573dba" providerId="AD" clId="Web-{2E20B635-B29A-0F15-3F4F-A2BCA1B5C229}" dt="2025-02-24T16:49:04.424" v="636" actId="1076"/>
          <ac:spMkLst>
            <pc:docMk/>
            <pc:sldMk cId="984483634" sldId="259"/>
            <ac:spMk id="9" creationId="{81B74AA9-DAE6-4E6D-D4B9-A27D78D4A9C2}"/>
          </ac:spMkLst>
        </pc:spChg>
        <pc:spChg chg="add del mod">
          <ac:chgData name="Laura Felker" userId="S::laura.felker@heart.org::238af1f9-9914-4ca2-9d46-1914b5573dba" providerId="AD" clId="Web-{2E20B635-B29A-0F15-3F4F-A2BCA1B5C229}" dt="2025-02-24T16:36:53.671" v="343"/>
          <ac:spMkLst>
            <pc:docMk/>
            <pc:sldMk cId="984483634" sldId="259"/>
            <ac:spMk id="12" creationId="{622F9EB4-831E-F9C3-4FC6-D56DAA5880DA}"/>
          </ac:spMkLst>
        </pc:spChg>
        <pc:spChg chg="add del mod">
          <ac:chgData name="Laura Felker" userId="S::laura.felker@heart.org::238af1f9-9914-4ca2-9d46-1914b5573dba" providerId="AD" clId="Web-{2E20B635-B29A-0F15-3F4F-A2BCA1B5C229}" dt="2025-02-24T16:31:37.491" v="175"/>
          <ac:spMkLst>
            <pc:docMk/>
            <pc:sldMk cId="984483634" sldId="259"/>
            <ac:spMk id="13" creationId="{EF950CE1-FFFD-CF7D-921F-B324748BCE9F}"/>
          </ac:spMkLst>
        </pc:spChg>
        <pc:spChg chg="add mod">
          <ac:chgData name="Laura Felker" userId="S::laura.felker@heart.org::238af1f9-9914-4ca2-9d46-1914b5573dba" providerId="AD" clId="Web-{2E20B635-B29A-0F15-3F4F-A2BCA1B5C229}" dt="2025-02-24T16:48:54.690" v="632" actId="1076"/>
          <ac:spMkLst>
            <pc:docMk/>
            <pc:sldMk cId="984483634" sldId="259"/>
            <ac:spMk id="14" creationId="{06F7BE3B-A233-5FF9-48B2-6265B5CF0A96}"/>
          </ac:spMkLst>
        </pc:spChg>
        <pc:spChg chg="add del mod">
          <ac:chgData name="Laura Felker" userId="S::laura.felker@heart.org::238af1f9-9914-4ca2-9d46-1914b5573dba" providerId="AD" clId="Web-{2E20B635-B29A-0F15-3F4F-A2BCA1B5C229}" dt="2025-02-24T16:35:40.966" v="323"/>
          <ac:spMkLst>
            <pc:docMk/>
            <pc:sldMk cId="984483634" sldId="259"/>
            <ac:spMk id="16" creationId="{B5FBA7BF-BF12-4A38-5BEC-872CC82B1216}"/>
          </ac:spMkLst>
        </pc:spChg>
        <pc:spChg chg="mod">
          <ac:chgData name="Laura Felker" userId="S::laura.felker@heart.org::238af1f9-9914-4ca2-9d46-1914b5573dba" providerId="AD" clId="Web-{2E20B635-B29A-0F15-3F4F-A2BCA1B5C229}" dt="2025-02-24T16:50:18.567" v="642"/>
          <ac:spMkLst>
            <pc:docMk/>
            <pc:sldMk cId="984483634" sldId="259"/>
            <ac:spMk id="17" creationId="{B41F72F8-73E9-AA0B-294C-673C703D5EFD}"/>
          </ac:spMkLst>
        </pc:spChg>
        <pc:spChg chg="add mod">
          <ac:chgData name="Laura Felker" userId="S::laura.felker@heart.org::238af1f9-9914-4ca2-9d46-1914b5573dba" providerId="AD" clId="Web-{2E20B635-B29A-0F15-3F4F-A2BCA1B5C229}" dt="2025-02-24T17:10:21.221" v="699" actId="1076"/>
          <ac:spMkLst>
            <pc:docMk/>
            <pc:sldMk cId="984483634" sldId="259"/>
            <ac:spMk id="18" creationId="{D90C40BA-2FC4-76B9-ABFD-D98D92988E85}"/>
          </ac:spMkLst>
        </pc:spChg>
        <pc:spChg chg="add del mod">
          <ac:chgData name="Laura Felker" userId="S::laura.felker@heart.org::238af1f9-9914-4ca2-9d46-1914b5573dba" providerId="AD" clId="Web-{2E20B635-B29A-0F15-3F4F-A2BCA1B5C229}" dt="2025-02-24T16:48:20.439" v="623"/>
          <ac:spMkLst>
            <pc:docMk/>
            <pc:sldMk cId="984483634" sldId="259"/>
            <ac:spMk id="19" creationId="{98CAB3C7-7F55-AC1D-0938-F5619601C77B}"/>
          </ac:spMkLst>
        </pc:spChg>
        <pc:spChg chg="mod">
          <ac:chgData name="Laura Felker" userId="S::laura.felker@heart.org::238af1f9-9914-4ca2-9d46-1914b5573dba" providerId="AD" clId="Web-{2E20B635-B29A-0F15-3F4F-A2BCA1B5C229}" dt="2025-02-24T17:10:14.361" v="696" actId="1076"/>
          <ac:spMkLst>
            <pc:docMk/>
            <pc:sldMk cId="984483634" sldId="259"/>
            <ac:spMk id="24" creationId="{0A4E0D4E-C6F5-6D64-BC2E-B38F10E15A7D}"/>
          </ac:spMkLst>
        </pc:spChg>
        <pc:spChg chg="del mod">
          <ac:chgData name="Laura Felker" userId="S::laura.felker@heart.org::238af1f9-9914-4ca2-9d46-1914b5573dba" providerId="AD" clId="Web-{2E20B635-B29A-0F15-3F4F-A2BCA1B5C229}" dt="2025-02-24T16:36:16.139" v="333"/>
          <ac:spMkLst>
            <pc:docMk/>
            <pc:sldMk cId="984483634" sldId="259"/>
            <ac:spMk id="27" creationId="{9F39E08B-0070-0889-55B0-E4FA6C73E38F}"/>
          </ac:spMkLst>
        </pc:spChg>
        <pc:spChg chg="mod">
          <ac:chgData name="Laura Felker" userId="S::laura.felker@heart.org::238af1f9-9914-4ca2-9d46-1914b5573dba" providerId="AD" clId="Web-{2E20B635-B29A-0F15-3F4F-A2BCA1B5C229}" dt="2025-02-24T17:10:16.549" v="697" actId="1076"/>
          <ac:spMkLst>
            <pc:docMk/>
            <pc:sldMk cId="984483634" sldId="259"/>
            <ac:spMk id="30" creationId="{01E28A6C-1BD9-42E1-9490-765861D3FB5F}"/>
          </ac:spMkLst>
        </pc:spChg>
        <pc:spChg chg="mod">
          <ac:chgData name="Laura Felker" userId="S::laura.felker@heart.org::238af1f9-9914-4ca2-9d46-1914b5573dba" providerId="AD" clId="Web-{2E20B635-B29A-0F15-3F4F-A2BCA1B5C229}" dt="2025-02-24T17:10:18.361" v="698" actId="1076"/>
          <ac:spMkLst>
            <pc:docMk/>
            <pc:sldMk cId="984483634" sldId="259"/>
            <ac:spMk id="33" creationId="{6FCD8ABC-3985-EDF3-C3EB-4594D661B223}"/>
          </ac:spMkLst>
        </pc:spChg>
        <pc:picChg chg="del">
          <ac:chgData name="Laura Felker" userId="S::laura.felker@heart.org::238af1f9-9914-4ca2-9d46-1914b5573dba" providerId="AD" clId="Web-{2E20B635-B29A-0F15-3F4F-A2BCA1B5C229}" dt="2025-02-24T16:28:51.471" v="91"/>
          <ac:picMkLst>
            <pc:docMk/>
            <pc:sldMk cId="984483634" sldId="259"/>
            <ac:picMk id="11" creationId="{B629B7E8-E0E7-6280-C2CA-A7F92A465A37}"/>
          </ac:picMkLst>
        </pc:picChg>
        <pc:picChg chg="del">
          <ac:chgData name="Laura Felker" userId="S::laura.felker@heart.org::238af1f9-9914-4ca2-9d46-1914b5573dba" providerId="AD" clId="Web-{2E20B635-B29A-0F15-3F4F-A2BCA1B5C229}" dt="2025-02-24T16:28:52.471" v="93"/>
          <ac:picMkLst>
            <pc:docMk/>
            <pc:sldMk cId="984483634" sldId="259"/>
            <ac:picMk id="15" creationId="{1B06BCEB-9889-A126-E415-559787C51B23}"/>
          </ac:picMkLst>
        </pc:picChg>
        <pc:picChg chg="del">
          <ac:chgData name="Laura Felker" userId="S::laura.felker@heart.org::238af1f9-9914-4ca2-9d46-1914b5573dba" providerId="AD" clId="Web-{2E20B635-B29A-0F15-3F4F-A2BCA1B5C229}" dt="2025-02-24T16:28:50.893" v="90"/>
          <ac:picMkLst>
            <pc:docMk/>
            <pc:sldMk cId="984483634" sldId="259"/>
            <ac:picMk id="26" creationId="{0EC878ED-416A-547F-A0F9-CB2CB4329E6A}"/>
          </ac:picMkLst>
        </pc:picChg>
        <pc:picChg chg="del">
          <ac:chgData name="Laura Felker" userId="S::laura.felker@heart.org::238af1f9-9914-4ca2-9d46-1914b5573dba" providerId="AD" clId="Web-{2E20B635-B29A-0F15-3F4F-A2BCA1B5C229}" dt="2025-02-24T16:28:52.065" v="92"/>
          <ac:picMkLst>
            <pc:docMk/>
            <pc:sldMk cId="984483634" sldId="259"/>
            <ac:picMk id="28" creationId="{70E0B9EE-890E-BB45-BA33-46946BED067C}"/>
          </ac:picMkLst>
        </pc:picChg>
        <pc:picChg chg="del">
          <ac:chgData name="Laura Felker" userId="S::laura.felker@heart.org::238af1f9-9914-4ca2-9d46-1914b5573dba" providerId="AD" clId="Web-{2E20B635-B29A-0F15-3F4F-A2BCA1B5C229}" dt="2025-02-24T16:28:53.174" v="94"/>
          <ac:picMkLst>
            <pc:docMk/>
            <pc:sldMk cId="984483634" sldId="259"/>
            <ac:picMk id="32" creationId="{F321BADF-C3D3-F7DE-08A3-DFB11A730A58}"/>
          </ac:picMkLst>
        </pc:picChg>
        <pc:picChg chg="del">
          <ac:chgData name="Laura Felker" userId="S::laura.felker@heart.org::238af1f9-9914-4ca2-9d46-1914b5573dba" providerId="AD" clId="Web-{2E20B635-B29A-0F15-3F4F-A2BCA1B5C229}" dt="2025-02-24T16:13:58.823" v="38"/>
          <ac:picMkLst>
            <pc:docMk/>
            <pc:sldMk cId="984483634" sldId="259"/>
            <ac:picMk id="36" creationId="{73E11D05-8DAD-D59C-893B-FFD129D7BA8C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aura Felker" userId="S::laura.felker@heart.org::238af1f9-9914-4ca2-9d46-1914b5573dba" providerId="AD" clId="Web-{2E20B635-B29A-0F15-3F4F-A2BCA1B5C229}" dt="2025-02-24T16:38:36.142" v="393" actId="20577"/>
              <pc2:cmMkLst xmlns:pc2="http://schemas.microsoft.com/office/powerpoint/2019/9/main/command">
                <pc:docMk/>
                <pc:sldMk cId="984483634" sldId="259"/>
                <pc2:cmMk id="{D002F411-8981-4BE7-BC39-3B406264E6FE}"/>
              </pc2:cmMkLst>
            </pc226:cmChg>
          </p:ext>
        </pc:extLst>
      </pc:sldChg>
    </pc:docChg>
  </pc:docChgLst>
  <pc:docChgLst>
    <pc:chgData name="Kaitlyn Thompson (NAT Marketing &amp; Communications Temp)" userId="S::t-kaitlyn.thompson@heart.org::07d2a101-2ebe-41de-bc27-cc318ed214ba" providerId="AD" clId="Web-{B9EFA29B-DB28-87F3-A8DE-BB6AFA395EB0}"/>
    <pc:docChg chg="modSld">
      <pc:chgData name="Kaitlyn Thompson (NAT Marketing &amp; Communications Temp)" userId="S::t-kaitlyn.thompson@heart.org::07d2a101-2ebe-41de-bc27-cc318ed214ba" providerId="AD" clId="Web-{B9EFA29B-DB28-87F3-A8DE-BB6AFA395EB0}" dt="2024-03-29T15:08:19.422" v="19" actId="14100"/>
      <pc:docMkLst>
        <pc:docMk/>
      </pc:docMkLst>
      <pc:sldChg chg="modSp">
        <pc:chgData name="Kaitlyn Thompson (NAT Marketing &amp; Communications Temp)" userId="S::t-kaitlyn.thompson@heart.org::07d2a101-2ebe-41de-bc27-cc318ed214ba" providerId="AD" clId="Web-{B9EFA29B-DB28-87F3-A8DE-BB6AFA395EB0}" dt="2024-03-29T15:08:19.422" v="19" actId="14100"/>
        <pc:sldMkLst>
          <pc:docMk/>
          <pc:sldMk cId="1364709568" sldId="258"/>
        </pc:sldMkLst>
      </pc:sldChg>
    </pc:docChg>
  </pc:docChgLst>
  <pc:docChgLst>
    <pc:chgData name="Laura Felker" userId="S::laura.felker@heart.org::238af1f9-9914-4ca2-9d46-1914b5573dba" providerId="AD" clId="Web-{B47AC3BE-AD03-7226-1487-FCB16E54FC67}"/>
    <pc:docChg chg="modSld">
      <pc:chgData name="Laura Felker" userId="S::laura.felker@heart.org::238af1f9-9914-4ca2-9d46-1914b5573dba" providerId="AD" clId="Web-{B47AC3BE-AD03-7226-1487-FCB16E54FC67}" dt="2025-03-11T16:51:51.402" v="49" actId="20577"/>
      <pc:docMkLst>
        <pc:docMk/>
      </pc:docMkLst>
      <pc:sldChg chg="modSp modCm">
        <pc:chgData name="Laura Felker" userId="S::laura.felker@heart.org::238af1f9-9914-4ca2-9d46-1914b5573dba" providerId="AD" clId="Web-{B47AC3BE-AD03-7226-1487-FCB16E54FC67}" dt="2025-03-11T16:51:51.402" v="49" actId="20577"/>
        <pc:sldMkLst>
          <pc:docMk/>
          <pc:sldMk cId="1364709568" sldId="258"/>
        </pc:sldMkLst>
        <pc:spChg chg="mod">
          <ac:chgData name="Laura Felker" userId="S::laura.felker@heart.org::238af1f9-9914-4ca2-9d46-1914b5573dba" providerId="AD" clId="Web-{B47AC3BE-AD03-7226-1487-FCB16E54FC67}" dt="2025-03-11T16:51:51.402" v="49" actId="20577"/>
          <ac:spMkLst>
            <pc:docMk/>
            <pc:sldMk cId="1364709568" sldId="258"/>
            <ac:spMk id="24" creationId="{39DCE97D-8CD5-41C7-A517-D11D42E3FF7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aura Felker" userId="S::laura.felker@heart.org::238af1f9-9914-4ca2-9d46-1914b5573dba" providerId="AD" clId="Web-{B47AC3BE-AD03-7226-1487-FCB16E54FC67}" dt="2025-03-11T16:51:51.402" v="48" actId="20577"/>
              <pc2:cmMkLst xmlns:pc2="http://schemas.microsoft.com/office/powerpoint/2019/9/main/command">
                <pc:docMk/>
                <pc:sldMk cId="1364709568" sldId="258"/>
                <pc2:cmMk id="{F3DFDBDD-C34B-4A04-9537-DA33F962AF7F}"/>
              </pc2:cmMkLst>
            </pc226:cmChg>
          </p:ext>
        </pc:extLst>
      </pc:sldChg>
      <pc:sldChg chg="delSp modSp">
        <pc:chgData name="Laura Felker" userId="S::laura.felker@heart.org::238af1f9-9914-4ca2-9d46-1914b5573dba" providerId="AD" clId="Web-{B47AC3BE-AD03-7226-1487-FCB16E54FC67}" dt="2025-03-11T16:47:05.363" v="4" actId="20577"/>
        <pc:sldMkLst>
          <pc:docMk/>
          <pc:sldMk cId="984483634" sldId="259"/>
        </pc:sldMkLst>
        <pc:spChg chg="mod">
          <ac:chgData name="Laura Felker" userId="S::laura.felker@heart.org::238af1f9-9914-4ca2-9d46-1914b5573dba" providerId="AD" clId="Web-{B47AC3BE-AD03-7226-1487-FCB16E54FC67}" dt="2025-03-11T16:47:05.363" v="4" actId="20577"/>
          <ac:spMkLst>
            <pc:docMk/>
            <pc:sldMk cId="984483634" sldId="259"/>
            <ac:spMk id="7" creationId="{66D0C768-BE12-2C5C-F9A0-9BAB38DF7854}"/>
          </ac:spMkLst>
        </pc:spChg>
        <pc:spChg chg="mod">
          <ac:chgData name="Laura Felker" userId="S::laura.felker@heart.org::238af1f9-9914-4ca2-9d46-1914b5573dba" providerId="AD" clId="Web-{B47AC3BE-AD03-7226-1487-FCB16E54FC67}" dt="2025-03-11T16:46:59.488" v="3" actId="1076"/>
          <ac:spMkLst>
            <pc:docMk/>
            <pc:sldMk cId="984483634" sldId="259"/>
            <ac:spMk id="8" creationId="{50882916-FB10-BFB4-4933-B0F4BCA785AF}"/>
          </ac:spMkLst>
        </pc:spChg>
        <pc:spChg chg="del">
          <ac:chgData name="Laura Felker" userId="S::laura.felker@heart.org::238af1f9-9914-4ca2-9d46-1914b5573dba" providerId="AD" clId="Web-{B47AC3BE-AD03-7226-1487-FCB16E54FC67}" dt="2025-03-11T16:46:49.894" v="1"/>
          <ac:spMkLst>
            <pc:docMk/>
            <pc:sldMk cId="984483634" sldId="259"/>
            <ac:spMk id="18" creationId="{D90C40BA-2FC4-76B9-ABFD-D98D92988E8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9"/>
            <a:ext cx="12192000" cy="1775957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-2319" y="1979780"/>
            <a:ext cx="1239353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700" b="1" dirty="0">
                <a:solidFill>
                  <a:srgbClr val="C00000"/>
                </a:solidFill>
                <a:latin typeface="Lub Dub Heavy"/>
              </a:rPr>
              <a:t>Take part in AHA's Second Century, submit your abstract to #AHA25 </a:t>
            </a:r>
            <a:endParaRPr lang="en-US" sz="2700" b="1">
              <a:solidFill>
                <a:srgbClr val="C00000"/>
              </a:solidFill>
              <a:latin typeface="Lub Dub Heavy" panose="020B09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31294" y="6398084"/>
            <a:ext cx="648327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Lub Dub Medium"/>
              </a:rPr>
              <a:t>AHA Professional Members save over 50% on Abstract Submission Rates</a:t>
            </a:r>
            <a:endParaRPr lang="en-US" sz="1400" dirty="0">
              <a:solidFill>
                <a:srgbClr val="C00000"/>
              </a:solidFill>
              <a:latin typeface="Lub Dub Medium" panose="020B0603030403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579766" y="3948790"/>
            <a:ext cx="337185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Participate and Experience</a:t>
            </a:r>
            <a:r>
              <a:rPr lang="en-US" sz="1600" b="1" dirty="0">
                <a:latin typeface="Lub Dub Medium"/>
              </a:rPr>
              <a:t> </a:t>
            </a:r>
            <a:r>
              <a:rPr lang="en-US" sz="1400" dirty="0">
                <a:latin typeface="Lub Dub Medium"/>
              </a:rPr>
              <a:t>oral abstract and poster presentations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7150907" y="2767361"/>
            <a:ext cx="3798475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132 total abstract categories </a:t>
            </a:r>
            <a:r>
              <a:rPr lang="en-US" sz="1400" dirty="0">
                <a:latin typeface="Lub Dub Medium"/>
              </a:rPr>
              <a:t>including HCMS and across 21 basic, clinical and population programming communities </a:t>
            </a:r>
            <a:endParaRPr lang="en-US" sz="1400" dirty="0">
              <a:latin typeface="Lub Dub Medium" panose="020B0603030403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1" t="-4144" r="410" b="2103"/>
          <a:stretch/>
        </p:blipFill>
        <p:spPr>
          <a:xfrm>
            <a:off x="860237" y="3978871"/>
            <a:ext cx="698954" cy="653226"/>
          </a:xfrm>
          <a:prstGeom prst="rect">
            <a:avLst/>
          </a:prstGeom>
          <a:ln>
            <a:noFill/>
          </a:ln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1581196" y="2774082"/>
            <a:ext cx="3094335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Global Opportunity to present your accepted abstracts</a:t>
            </a:r>
            <a:r>
              <a:rPr lang="en-US" sz="1400" dirty="0">
                <a:latin typeface="Lub Dub Medium"/>
              </a:rPr>
              <a:t> to an audience of your peers and thought leaders. </a:t>
            </a:r>
            <a:endParaRPr lang="en-US" sz="1400">
              <a:latin typeface="Lub Dub Medium" panose="020B0603030403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169626" y="4000386"/>
            <a:ext cx="359011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effectLst/>
                <a:latin typeface="Lub Dub Medium"/>
                <a:ea typeface="Calibri"/>
              </a:rPr>
              <a:t>Accepted Abstracts </a:t>
            </a:r>
            <a:r>
              <a:rPr lang="en-US" sz="1400" dirty="0">
                <a:effectLst/>
                <a:latin typeface="Lub Dub Medium"/>
                <a:ea typeface="Calibri"/>
              </a:rPr>
              <a:t>published in </a:t>
            </a:r>
            <a:r>
              <a:rPr lang="en-US" sz="1400" i="1" dirty="0">
                <a:latin typeface="Lub Dub Medium"/>
              </a:rPr>
              <a:t>Circulation, </a:t>
            </a:r>
            <a:r>
              <a:rPr lang="en-US" sz="1400" dirty="0">
                <a:latin typeface="Lub Dub Medium"/>
              </a:rPr>
              <a:t>AHA’s premier scientific journal</a:t>
            </a:r>
            <a:endParaRPr lang="en-US" sz="1400" i="1" dirty="0">
              <a:latin typeface="Lub Dub Medium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1634" y="4907389"/>
            <a:ext cx="1054154" cy="717587"/>
          </a:xfrm>
          <a:prstGeom prst="rect">
            <a:avLst/>
          </a:prstGeom>
          <a:ln>
            <a:noFill/>
          </a:ln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150991" y="5063422"/>
            <a:ext cx="337185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Grow your professional network </a:t>
            </a:r>
            <a:r>
              <a:rPr lang="en-US" sz="1400" dirty="0">
                <a:latin typeface="Lub Dub Medium"/>
              </a:rPr>
              <a:t>and reconnect with colleagues in person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747497" y="259464"/>
            <a:ext cx="736512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b Dub Medium"/>
              </a:rPr>
              <a:t>Showcase Your Science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Lub Dub Medium"/>
              </a:rPr>
              <a:t>Abstract Submissions Close: June 5 at 7pm EDT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Lub Dub Medium"/>
              </a:rPr>
              <a:t>Scientific Sessions: November 7-10</a:t>
            </a:r>
            <a:endParaRPr lang="en-US" sz="1600" b="1" dirty="0">
              <a:solidFill>
                <a:schemeClr val="bg1"/>
              </a:solidFill>
              <a:latin typeface="Lub Dub Medium"/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Lub Dub Medium"/>
              </a:rPr>
              <a:t>New Orleans, LA</a:t>
            </a:r>
            <a:endParaRPr lang="en-US" sz="1600" b="0" i="0" dirty="0">
              <a:solidFill>
                <a:schemeClr val="bg1"/>
              </a:solidFill>
              <a:effectLst/>
              <a:latin typeface="Lub Dub Medium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EF8DE2-AC74-422A-A72E-A236AF3C4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9988" y="4018012"/>
            <a:ext cx="635033" cy="495325"/>
          </a:xfrm>
          <a:prstGeom prst="rect">
            <a:avLst/>
          </a:prstGeom>
          <a:ln>
            <a:noFill/>
          </a:ln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1630548-55A6-4C2D-A7D9-D0505F49A4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1845" y="2908793"/>
            <a:ext cx="618599" cy="597083"/>
          </a:xfrm>
          <a:prstGeom prst="rect">
            <a:avLst/>
          </a:prstGeom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18FAFCF-8A05-49A2-AC68-9062C2BE61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6636" y="2753447"/>
            <a:ext cx="666246" cy="720267"/>
          </a:xfrm>
          <a:prstGeom prst="rect">
            <a:avLst/>
          </a:prstGeom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FE0537-1C94-4E84-9464-E6AE120360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0266" y="138422"/>
            <a:ext cx="3367666" cy="1312349"/>
          </a:xfrm>
          <a:prstGeom prst="rect">
            <a:avLst/>
          </a:prstGeom>
        </p:spPr>
      </p:pic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75D811C7-3EDC-4633-883F-7DFD86A615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5950645"/>
            <a:ext cx="1261425" cy="6836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709232-F659-4D64-A7A8-8B8B712324E0}"/>
              </a:ext>
            </a:extLst>
          </p:cNvPr>
          <p:cNvSpPr txBox="1"/>
          <p:nvPr/>
        </p:nvSpPr>
        <p:spPr>
          <a:xfrm>
            <a:off x="37124" y="6006539"/>
            <a:ext cx="354435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Lub Dub Heavy"/>
              </a:rPr>
              <a:t>ScientificSessions.org</a:t>
            </a:r>
            <a:endParaRPr lang="en-US" sz="2000">
              <a:latin typeface="Lub Dub Heavy"/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6E3D61-3090-B498-E530-591BA68EC0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28638" y="18728121"/>
            <a:ext cx="1905000" cy="1905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4C366BE-488E-985B-0A19-BF99DF88C6FA}"/>
              </a:ext>
            </a:extLst>
          </p:cNvPr>
          <p:cNvSpPr txBox="1"/>
          <p:nvPr/>
        </p:nvSpPr>
        <p:spPr>
          <a:xfrm>
            <a:off x="1583034" y="4993418"/>
            <a:ext cx="337185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40 council-sponsored awards</a:t>
            </a:r>
            <a:r>
              <a:rPr lang="en-US" sz="1400" dirty="0">
                <a:latin typeface="Lub Dub Medium"/>
              </a:rPr>
              <a:t> that recognize and reward up to 250 abstract presenters </a:t>
            </a:r>
            <a:endParaRPr lang="en-US" dirty="0"/>
          </a:p>
          <a:p>
            <a:endParaRPr lang="en-US" sz="1400" dirty="0">
              <a:latin typeface="Lub Dub Medium"/>
            </a:endParaRPr>
          </a:p>
        </p:txBody>
      </p:sp>
      <p:pic>
        <p:nvPicPr>
          <p:cNvPr id="11" name="Picture 10" descr="A red line art of a trophy&#10;&#10;AI-generated content may be incorrect.">
            <a:extLst>
              <a:ext uri="{FF2B5EF4-FFF2-40B4-BE49-F238E27FC236}">
                <a16:creationId xmlns:a16="http://schemas.microsoft.com/office/drawing/2014/main" id="{7E065A07-362C-8B3F-551D-3991CC2F15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8921" y="5067394"/>
            <a:ext cx="590794" cy="63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79EF9-8938-EA04-2B38-BFDF6B33E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8A1359-3D86-7FB9-5683-E7F481F895F4}"/>
              </a:ext>
            </a:extLst>
          </p:cNvPr>
          <p:cNvSpPr/>
          <p:nvPr/>
        </p:nvSpPr>
        <p:spPr>
          <a:xfrm>
            <a:off x="0" y="-30499"/>
            <a:ext cx="12192000" cy="1775957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7A518BCC-BE25-0588-84A6-E4D84F4E0DC6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B3E77493-E200-C632-1666-2C60E07426FC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8D8713-0EB0-EEF4-42D3-B534F5C0203B}"/>
              </a:ext>
            </a:extLst>
          </p:cNvPr>
          <p:cNvSpPr txBox="1"/>
          <p:nvPr/>
        </p:nvSpPr>
        <p:spPr>
          <a:xfrm>
            <a:off x="1013681" y="1883018"/>
            <a:ext cx="1018010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Lub Dub Heavy"/>
              </a:rPr>
              <a:t>NEW at Scientific Sessions 2025!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1F72F8-73E9-AA0B-294C-673C703D5EFD}"/>
              </a:ext>
            </a:extLst>
          </p:cNvPr>
          <p:cNvSpPr txBox="1"/>
          <p:nvPr/>
        </p:nvSpPr>
        <p:spPr>
          <a:xfrm>
            <a:off x="573812" y="3445095"/>
            <a:ext cx="484418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Lub Dub Heavy"/>
              </a:rPr>
              <a:t>21</a:t>
            </a:r>
            <a:r>
              <a:rPr lang="en-US" sz="2800" b="1" dirty="0">
                <a:latin typeface="Lub Dub Medium"/>
              </a:rPr>
              <a:t> </a:t>
            </a:r>
            <a:r>
              <a:rPr lang="en-US" sz="1600" b="1" dirty="0">
                <a:latin typeface="Lub Dub Medium"/>
              </a:rPr>
              <a:t>education communities </a:t>
            </a:r>
            <a:r>
              <a:rPr lang="en-US" sz="1600" dirty="0">
                <a:latin typeface="Lub Dub Medium"/>
              </a:rPr>
              <a:t>providing cohesive content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1E28A6C-1BD9-42E1-9490-765861D3FB5F}"/>
              </a:ext>
            </a:extLst>
          </p:cNvPr>
          <p:cNvSpPr txBox="1"/>
          <p:nvPr/>
        </p:nvSpPr>
        <p:spPr>
          <a:xfrm>
            <a:off x="6268840" y="2850580"/>
            <a:ext cx="541054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600" b="1" dirty="0">
                <a:latin typeface="Lub Dub Medium"/>
                <a:ea typeface="Calibri"/>
              </a:rPr>
              <a:t>More professional development</a:t>
            </a:r>
            <a:r>
              <a:rPr lang="en-US" sz="1600" dirty="0">
                <a:latin typeface="Lub Dub Medium"/>
                <a:ea typeface="Calibri"/>
              </a:rPr>
              <a:t> opportunities for all career stages, women and underrepresented communities</a:t>
            </a:r>
            <a:endParaRPr lang="en-US" sz="1600" dirty="0">
              <a:ea typeface="Calibri"/>
              <a:cs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FCD8ABC-3985-EDF3-C3EB-4594D661B223}"/>
              </a:ext>
            </a:extLst>
          </p:cNvPr>
          <p:cNvSpPr txBox="1"/>
          <p:nvPr/>
        </p:nvSpPr>
        <p:spPr>
          <a:xfrm>
            <a:off x="565851" y="5392504"/>
            <a:ext cx="4502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More expertise </a:t>
            </a:r>
            <a:r>
              <a:rPr lang="en-US" sz="1600" dirty="0">
                <a:latin typeface="Lub Dub Medium"/>
              </a:rPr>
              <a:t>from clinicians, AHA award winners, Pls, editors and leaders in the field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A7B5068-21BC-6591-133E-D59FD934D9A0}"/>
              </a:ext>
            </a:extLst>
          </p:cNvPr>
          <p:cNvSpPr txBox="1"/>
          <p:nvPr/>
        </p:nvSpPr>
        <p:spPr>
          <a:xfrm>
            <a:off x="5747497" y="259464"/>
            <a:ext cx="736512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b Dub Medium"/>
              </a:rPr>
              <a:t>Showcase Your Science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Lub Dub Medium"/>
              </a:rPr>
              <a:t>Abstract Submissions Close: June 5 at 7pm EDT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Lub Dub Medium"/>
              </a:rPr>
              <a:t>Scientific Sessions: November 7-10</a:t>
            </a:r>
            <a:endParaRPr lang="en-US" sz="1600" b="1" dirty="0">
              <a:solidFill>
                <a:schemeClr val="bg1"/>
              </a:solidFill>
              <a:latin typeface="Lub Dub Medium"/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Lub Dub Medium"/>
              </a:rPr>
              <a:t>New Orleans, LA</a:t>
            </a:r>
            <a:endParaRPr lang="en-US" sz="1600" b="0" i="0" dirty="0">
              <a:solidFill>
                <a:schemeClr val="bg1"/>
              </a:solidFill>
              <a:effectLst/>
              <a:latin typeface="Lub Dub Medium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C95908-2EDA-DE32-5EF6-21722063E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0266" y="138422"/>
            <a:ext cx="3367666" cy="1312349"/>
          </a:xfrm>
          <a:prstGeom prst="rect">
            <a:avLst/>
          </a:prstGeom>
        </p:spPr>
      </p:pic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8F621D5A-C738-CB26-F731-F35A3E9EC9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5950645"/>
            <a:ext cx="1261425" cy="6836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F450AC-3244-9474-BDE4-657525E0DA02}"/>
              </a:ext>
            </a:extLst>
          </p:cNvPr>
          <p:cNvSpPr txBox="1"/>
          <p:nvPr/>
        </p:nvSpPr>
        <p:spPr>
          <a:xfrm>
            <a:off x="5072" y="6296825"/>
            <a:ext cx="354435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Lub Dub Heavy"/>
              </a:rPr>
              <a:t>ScientificSessions.org</a:t>
            </a:r>
            <a:endParaRPr lang="en-US" sz="2000">
              <a:latin typeface="Lub Dub Heavy"/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7A0328-60F4-0B91-EC80-78C346DC20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8638" y="18728121"/>
            <a:ext cx="1905000" cy="190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B9445C-2C70-5032-72F4-DD20D5F218A1}"/>
              </a:ext>
            </a:extLst>
          </p:cNvPr>
          <p:cNvSpPr txBox="1"/>
          <p:nvPr/>
        </p:nvSpPr>
        <p:spPr>
          <a:xfrm>
            <a:off x="572256" y="2629062"/>
            <a:ext cx="416630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Lub Dub Heavy"/>
              </a:rPr>
              <a:t>70% </a:t>
            </a:r>
            <a:r>
              <a:rPr lang="en-US" sz="1600" b="1" dirty="0">
                <a:latin typeface="Lub Dub Medium"/>
              </a:rPr>
              <a:t>more</a:t>
            </a:r>
            <a:r>
              <a:rPr lang="en-US" sz="1600" dirty="0">
                <a:latin typeface="Lub Dub Medium"/>
              </a:rPr>
              <a:t> educational content</a:t>
            </a:r>
            <a:endParaRPr lang="en-US" sz="1600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82916-FB10-BFB4-4933-B0F4BCA785AF}"/>
              </a:ext>
            </a:extLst>
          </p:cNvPr>
          <p:cNvSpPr txBox="1"/>
          <p:nvPr/>
        </p:nvSpPr>
        <p:spPr>
          <a:xfrm>
            <a:off x="6269436" y="4749536"/>
            <a:ext cx="546411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  <a:ea typeface="Calibri"/>
              </a:rPr>
              <a:t>Increased</a:t>
            </a:r>
            <a:r>
              <a:rPr lang="en-US" sz="3600" b="1" dirty="0">
                <a:solidFill>
                  <a:srgbClr val="C00000"/>
                </a:solidFill>
                <a:latin typeface="Lub Dub Heavy"/>
              </a:rPr>
              <a:t> </a:t>
            </a:r>
            <a:r>
              <a:rPr lang="en-US" sz="1600" dirty="0">
                <a:latin typeface="Lub Dub Medium"/>
                <a:ea typeface="Calibri"/>
              </a:rPr>
              <a:t>Moderated Digital Poster presentations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6E877F-BE2E-B9CC-E1C2-C9906E9E3EDF}"/>
              </a:ext>
            </a:extLst>
          </p:cNvPr>
          <p:cNvSpPr txBox="1"/>
          <p:nvPr/>
        </p:nvSpPr>
        <p:spPr>
          <a:xfrm>
            <a:off x="573210" y="4490815"/>
            <a:ext cx="448064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latin typeface="Lub Dub Medium"/>
                <a:ea typeface="Calibri"/>
              </a:rPr>
              <a:t>New collaboration with </a:t>
            </a:r>
            <a:r>
              <a:rPr lang="en-US" sz="1600" b="1" dirty="0">
                <a:latin typeface="Lub Dub Medium"/>
                <a:ea typeface="Calibri"/>
              </a:rPr>
              <a:t>Hypertrophic Cardiomyopathy Medical Society (HCMS)</a:t>
            </a:r>
            <a:endParaRPr lang="en-US" sz="1600" dirty="0">
              <a:latin typeface="Lub Dub Medium"/>
              <a:ea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6167D5-B03C-DE79-B090-A8309BA06BC3}"/>
              </a:ext>
            </a:extLst>
          </p:cNvPr>
          <p:cNvSpPr txBox="1"/>
          <p:nvPr/>
        </p:nvSpPr>
        <p:spPr>
          <a:xfrm>
            <a:off x="6269438" y="5395297"/>
            <a:ext cx="511540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  <a:ea typeface="Calibri"/>
              </a:rPr>
              <a:t>New core cardiology</a:t>
            </a:r>
            <a:r>
              <a:rPr lang="en-US" sz="2800" b="1" dirty="0">
                <a:solidFill>
                  <a:srgbClr val="C00000"/>
                </a:solidFill>
                <a:latin typeface="Lub Dub Heavy"/>
              </a:rPr>
              <a:t> </a:t>
            </a:r>
            <a:r>
              <a:rPr lang="en-US" sz="1600" dirty="0">
                <a:latin typeface="Lub Dub Medium"/>
                <a:ea typeface="Calibri"/>
              </a:rPr>
              <a:t>content for clinicians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D0C768-BE12-2C5C-F9A0-9BAB38DF7854}"/>
              </a:ext>
            </a:extLst>
          </p:cNvPr>
          <p:cNvSpPr txBox="1"/>
          <p:nvPr/>
        </p:nvSpPr>
        <p:spPr>
          <a:xfrm>
            <a:off x="6271121" y="3662505"/>
            <a:ext cx="568858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latin typeface="Lub Dub Medium"/>
              </a:rPr>
              <a:t>Innovation additions like AI/tech, an </a:t>
            </a:r>
            <a:r>
              <a:rPr lang="en-US" sz="1600" b="1" dirty="0">
                <a:latin typeface="Lub Dub Medium"/>
              </a:rPr>
              <a:t>expanded Simulation Zone</a:t>
            </a:r>
            <a:r>
              <a:rPr lang="en-US" sz="1600" dirty="0">
                <a:latin typeface="Lub Dub Medium"/>
              </a:rPr>
              <a:t> with hands-on experiences, and a new offering of dynamic, fast-paced talks designed to inspire and drive innovative discussion. </a:t>
            </a:r>
          </a:p>
        </p:txBody>
      </p:sp>
    </p:spTree>
    <p:extLst>
      <p:ext uri="{BB962C8B-B14F-4D97-AF65-F5344CB8AC3E}">
        <p14:creationId xmlns:p14="http://schemas.microsoft.com/office/powerpoint/2010/main" val="984483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4f22ede-e726-4d3d-b195-8dfd25ae0d91" ContentTypeId="0x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1" ma:contentTypeDescription="Create a new document." ma:contentTypeScope="" ma:versionID="29929510675aa458a0dc1f2bd3053b36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90bd426b8c2057550e485278fa6adb5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545CD-7742-408D-BD56-C4D001EF93DE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650CB65-1C57-487F-AB28-0FC507661D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B67A6E-AE20-47AA-9016-BF90C5FC0DA3}">
  <ds:schemaRefs>
    <ds:schemaRef ds:uri="http://schemas.microsoft.com/office/2006/metadata/properties"/>
    <ds:schemaRef ds:uri="http://schemas.microsoft.com/office/infopath/2007/PartnerControls"/>
    <ds:schemaRef ds:uri="0f19eaed-a1c0-4f9e-95fd-cecd2666e177"/>
    <ds:schemaRef ds:uri="9c53b943-690c-4a82-9bc4-371637f8cdb2"/>
  </ds:schemaRefs>
</ds:datastoreItem>
</file>

<file path=customXml/itemProps4.xml><?xml version="1.0" encoding="utf-8"?>
<ds:datastoreItem xmlns:ds="http://schemas.openxmlformats.org/officeDocument/2006/customXml" ds:itemID="{72D79EEF-8353-4676-97D7-03B45ADF1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12503</TotalTime>
  <Words>125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Thomas, Destiny A</cp:lastModifiedBy>
  <cp:revision>550</cp:revision>
  <dcterms:created xsi:type="dcterms:W3CDTF">2021-06-04T15:42:18Z</dcterms:created>
  <dcterms:modified xsi:type="dcterms:W3CDTF">2025-03-11T16:51:58Z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