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9"/>
  </p:notesMasterIdLst>
  <p:handoutMasterIdLst>
    <p:handoutMasterId r:id="rId20"/>
  </p:handoutMasterIdLst>
  <p:sldIdLst>
    <p:sldId id="297" r:id="rId2"/>
    <p:sldId id="309" r:id="rId3"/>
    <p:sldId id="310" r:id="rId4"/>
    <p:sldId id="257" r:id="rId5"/>
    <p:sldId id="292" r:id="rId6"/>
    <p:sldId id="261" r:id="rId7"/>
    <p:sldId id="299" r:id="rId8"/>
    <p:sldId id="267" r:id="rId9"/>
    <p:sldId id="308" r:id="rId10"/>
    <p:sldId id="268" r:id="rId11"/>
    <p:sldId id="282" r:id="rId12"/>
    <p:sldId id="301" r:id="rId13"/>
    <p:sldId id="264" r:id="rId14"/>
    <p:sldId id="288" r:id="rId15"/>
    <p:sldId id="260" r:id="rId16"/>
    <p:sldId id="270" r:id="rId17"/>
    <p:sldId id="272" r:id="rId18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emplate" id="{89B0C5F4-A315-7640-ABE1-4F0DE1FE9CAB}">
          <p14:sldIdLst>
            <p14:sldId id="297"/>
            <p14:sldId id="309"/>
            <p14:sldId id="310"/>
            <p14:sldId id="257"/>
            <p14:sldId id="292"/>
            <p14:sldId id="261"/>
            <p14:sldId id="299"/>
            <p14:sldId id="267"/>
            <p14:sldId id="308"/>
            <p14:sldId id="268"/>
            <p14:sldId id="282"/>
            <p14:sldId id="301"/>
            <p14:sldId id="264"/>
            <p14:sldId id="288"/>
            <p14:sldId id="260"/>
            <p14:sldId id="270"/>
            <p14:sldId id="272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10E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278"/>
    <p:restoredTop sz="96327"/>
  </p:normalViewPr>
  <p:slideViewPr>
    <p:cSldViewPr snapToGrid="0" snapToObjects="1">
      <p:cViewPr varScale="1">
        <p:scale>
          <a:sx n="72" d="100"/>
          <a:sy n="72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3120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500" b="1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sz="1500" b="1" i="0" dirty="0">
                <a:solidFill>
                  <a:schemeClr val="accent1"/>
                </a:solidFill>
                <a:latin typeface="Arial" panose="020B0604020202020204" pitchFamily="34" charset="0"/>
              </a:rPr>
              <a:t>Chart Title Arial Bold, 15 pts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1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Series 1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4.3</c:v>
                </c:pt>
                <c:pt idx="1">
                  <c:v>2.5</c:v>
                </c:pt>
                <c:pt idx="2">
                  <c:v>3.5</c:v>
                </c:pt>
                <c:pt idx="3">
                  <c:v>4.5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14-6F45-832A-81750BC5DE1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Series 2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Sheet1!$C$2:$C$5</c:f>
              <c:numCache>
                <c:formatCode>General</c:formatCode>
                <c:ptCount val="4"/>
                <c:pt idx="0">
                  <c:v>2.4</c:v>
                </c:pt>
                <c:pt idx="1">
                  <c:v>4.4000000000000004</c:v>
                </c:pt>
                <c:pt idx="2">
                  <c:v>1.8</c:v>
                </c:pt>
                <c:pt idx="3">
                  <c:v>2.8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14-6F45-832A-81750BC5DE1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Series 3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cat>
            <c:strRef>
              <c:f>Sheet1!$A$2:$A$5</c:f>
              <c:strCache>
                <c:ptCount val="4"/>
                <c:pt idx="0">
                  <c:v>Category 1</c:v>
                </c:pt>
                <c:pt idx="1">
                  <c:v>Category 2</c:v>
                </c:pt>
                <c:pt idx="2">
                  <c:v>Category 3</c:v>
                </c:pt>
                <c:pt idx="3">
                  <c:v>Category 4</c:v>
                </c:pt>
              </c:strCache>
            </c:strRef>
          </c:cat>
          <c:val>
            <c:numRef>
              <c:f>Sheet1!$D$2:$D$5</c:f>
              <c:numCache>
                <c:formatCode>General</c:formatCode>
                <c:ptCount val="4"/>
                <c:pt idx="0">
                  <c:v>2</c:v>
                </c:pt>
                <c:pt idx="1">
                  <c:v>2</c:v>
                </c:pt>
                <c:pt idx="2">
                  <c:v>3</c:v>
                </c:pt>
                <c:pt idx="3">
                  <c:v>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14-6F45-832A-81750BC5DE1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22653103"/>
        <c:axId val="222686463"/>
      </c:lineChart>
      <c:catAx>
        <c:axId val="222653103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686463"/>
        <c:crosses val="autoZero"/>
        <c:auto val="1"/>
        <c:lblAlgn val="ctr"/>
        <c:lblOffset val="100"/>
        <c:noMultiLvlLbl val="0"/>
      </c:catAx>
      <c:valAx>
        <c:axId val="222686463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22653103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zero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22D2D93-8703-F275-E6AD-C4A00BDE97A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7EE0A0C-5DF0-2508-F618-0992764054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146F13-2EF1-8641-A22D-4C3265C6FB12}" type="datetimeFigureOut">
              <a:rPr lang="en-US" smtClean="0"/>
              <a:t>8/28/2024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83426C-578C-1C65-8CBC-3E444761CA1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7E0831-6407-672B-F1A0-BBD1CCEDE0D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920111-FE5F-DE44-97F4-05E258531D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15722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90480647-A374-2E40-8098-CFEA282B3582}" type="datetimeFigureOut">
              <a:rPr lang="en-US" smtClean="0"/>
              <a:pPr/>
              <a:t>8/28/2024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panose="020B0604020202020204" pitchFamily="34" charset="0"/>
              </a:defRPr>
            </a:lvl1pPr>
          </a:lstStyle>
          <a:p>
            <a:fld id="{ABB1E8CF-6542-954F-8DA2-B9786D13B5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412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ckground Graphic">
            <a:extLst>
              <a:ext uri="{FF2B5EF4-FFF2-40B4-BE49-F238E27FC236}">
                <a16:creationId xmlns:a16="http://schemas.microsoft.com/office/drawing/2014/main" id="{49387654-1D06-2A19-B8B2-D044347B27EE}"/>
              </a:ext>
            </a:extLst>
          </p:cNvPr>
          <p:cNvGrpSpPr/>
          <p:nvPr userDrawn="1"/>
        </p:nvGrpSpPr>
        <p:grpSpPr>
          <a:xfrm>
            <a:off x="0" y="0"/>
            <a:ext cx="9144000" cy="5143500"/>
            <a:chOff x="0" y="0"/>
            <a:chExt cx="9144000" cy="5143500"/>
          </a:xfrm>
        </p:grpSpPr>
        <p:pic>
          <p:nvPicPr>
            <p:cNvPr id="3" name="Background Image" descr="A red and yellow curved design&#10;&#10;Description automatically generated">
              <a:extLst>
                <a:ext uri="{FF2B5EF4-FFF2-40B4-BE49-F238E27FC236}">
                  <a16:creationId xmlns:a16="http://schemas.microsoft.com/office/drawing/2014/main" id="{1F96157B-11C9-D6DC-8750-C54931318DF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sp>
          <p:nvSpPr>
            <p:cNvPr id="12" name="#AHA24">
              <a:extLst>
                <a:ext uri="{FF2B5EF4-FFF2-40B4-BE49-F238E27FC236}">
                  <a16:creationId xmlns:a16="http://schemas.microsoft.com/office/drawing/2014/main" id="{2C3599D1-C8F1-AE10-0489-0C315C72766D}"/>
                </a:ext>
              </a:extLst>
            </p:cNvPr>
            <p:cNvSpPr txBox="1"/>
            <p:nvPr userDrawn="1"/>
          </p:nvSpPr>
          <p:spPr>
            <a:xfrm>
              <a:off x="7214469" y="429837"/>
              <a:ext cx="143560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#AHA24</a:t>
              </a:r>
            </a:p>
          </p:txBody>
        </p:sp>
        <p:pic>
          <p:nvPicPr>
            <p:cNvPr id="20" name="AHA Logo" descr="Logo&#10;&#10;Description automatically generated">
              <a:extLst>
                <a:ext uri="{FF2B5EF4-FFF2-40B4-BE49-F238E27FC236}">
                  <a16:creationId xmlns:a16="http://schemas.microsoft.com/office/drawing/2014/main" id="{2B3697C3-0036-5549-A91B-324D999E268E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93922" y="4186936"/>
              <a:ext cx="1164473" cy="631145"/>
            </a:xfrm>
            <a:prstGeom prst="rect">
              <a:avLst/>
            </a:prstGeom>
          </p:spPr>
        </p:pic>
      </p:grpSp>
      <p:sp>
        <p:nvSpPr>
          <p:cNvPr id="9" name="Presentation Title">
            <a:extLst>
              <a:ext uri="{FF2B5EF4-FFF2-40B4-BE49-F238E27FC236}">
                <a16:creationId xmlns:a16="http://schemas.microsoft.com/office/drawing/2014/main" id="{B7FB9AEF-A2C3-1655-A7C0-E94911D5CEF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3922" y="1392872"/>
            <a:ext cx="4943632" cy="1989851"/>
          </a:xfrm>
        </p:spPr>
        <p:txBody>
          <a:bodyPr anchor="t">
            <a:normAutofit/>
          </a:bodyPr>
          <a:lstStyle>
            <a:lvl1pPr algn="l">
              <a:lnSpc>
                <a:spcPct val="110000"/>
              </a:lnSpc>
              <a:defRPr sz="3200" b="1" i="0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PRESENTATION TITLE Arial black ALL CAPS</a:t>
            </a:r>
          </a:p>
        </p:txBody>
      </p:sp>
      <p:sp>
        <p:nvSpPr>
          <p:cNvPr id="10" name="Subtitle">
            <a:extLst>
              <a:ext uri="{FF2B5EF4-FFF2-40B4-BE49-F238E27FC236}">
                <a16:creationId xmlns:a16="http://schemas.microsoft.com/office/drawing/2014/main" id="{2913BAD4-6B08-AD33-D98B-166C53B85B1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3922" y="3404069"/>
            <a:ext cx="4943632" cy="409793"/>
          </a:xfrm>
        </p:spPr>
        <p:txBody>
          <a:bodyPr anchor="t"/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Presenter name(s)</a:t>
            </a:r>
          </a:p>
        </p:txBody>
      </p:sp>
      <p:sp>
        <p:nvSpPr>
          <p:cNvPr id="11" name="Logo Placeholder">
            <a:extLst>
              <a:ext uri="{FF2B5EF4-FFF2-40B4-BE49-F238E27FC236}">
                <a16:creationId xmlns:a16="http://schemas.microsoft.com/office/drawing/2014/main" id="{93A0C854-DD11-8BDB-128D-35B687EB7C66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3923" y="487900"/>
            <a:ext cx="1873838" cy="678729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Your Company Logo</a:t>
            </a:r>
          </a:p>
        </p:txBody>
      </p:sp>
      <p:pic>
        <p:nvPicPr>
          <p:cNvPr id="13" name="Picture 12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7BC9CB72-EA2A-DAE2-6C40-D5E046089ED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900901" y="4110361"/>
            <a:ext cx="749176" cy="707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4482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0B50B413-95D4-90BC-3E56-972CF734451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3" name="Subtitle">
            <a:extLst>
              <a:ext uri="{FF2B5EF4-FFF2-40B4-BE49-F238E27FC236}">
                <a16:creationId xmlns:a16="http://schemas.microsoft.com/office/drawing/2014/main" id="{AEAA2984-2A59-A54C-B427-DEE957944C2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8" name="Sub Subhead 1">
            <a:extLst>
              <a:ext uri="{FF2B5EF4-FFF2-40B4-BE49-F238E27FC236}">
                <a16:creationId xmlns:a16="http://schemas.microsoft.com/office/drawing/2014/main" id="{6E09E779-4AA7-8C41-A5C4-09B386E84A3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437990" y="1690626"/>
            <a:ext cx="4010105" cy="458982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title is Arial bold at 14pts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4010105" cy="2483113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9" name="Sub Subhead 2">
            <a:extLst>
              <a:ext uri="{FF2B5EF4-FFF2-40B4-BE49-F238E27FC236}">
                <a16:creationId xmlns:a16="http://schemas.microsoft.com/office/drawing/2014/main" id="{3C97490B-A0CA-6842-B0D4-A768FEA98C5C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4710722" y="1690626"/>
            <a:ext cx="4010105" cy="458982"/>
          </a:xfrm>
        </p:spPr>
        <p:txBody>
          <a:bodyPr anchor="b">
            <a:normAutofit/>
          </a:bodyPr>
          <a:lstStyle>
            <a:lvl1pPr marL="0" indent="0"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title is Arial bold at 14pts</a:t>
            </a:r>
          </a:p>
        </p:txBody>
      </p:sp>
      <p:sp>
        <p:nvSpPr>
          <p:cNvPr id="4" name="Body Copy 2"/>
          <p:cNvSpPr>
            <a:spLocks noGrp="1"/>
          </p:cNvSpPr>
          <p:nvPr>
            <p:ph sz="half" idx="2" hasCustomPrompt="1"/>
          </p:nvPr>
        </p:nvSpPr>
        <p:spPr>
          <a:xfrm>
            <a:off x="4710722" y="2149608"/>
            <a:ext cx="4010105" cy="2483114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4" name="Footer Placeholder ">
            <a:extLst>
              <a:ext uri="{FF2B5EF4-FFF2-40B4-BE49-F238E27FC236}">
                <a16:creationId xmlns:a16="http://schemas.microsoft.com/office/drawing/2014/main" id="{9CC32C2C-31DF-2F46-9F16-B24E13AB2D1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5DBB586A-F86C-9D47-9EF2-03050CD089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7" name="Footer Logo ">
            <a:extLst>
              <a:ext uri="{FF2B5EF4-FFF2-40B4-BE49-F238E27FC236}">
                <a16:creationId xmlns:a16="http://schemas.microsoft.com/office/drawing/2014/main" id="{C675CE23-848D-C840-90DB-5DDA76AD10F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838EEC2-8575-094C-9FAF-3E4F66EF6C7F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Slide Number">
            <a:extLst>
              <a:ext uri="{FF2B5EF4-FFF2-40B4-BE49-F238E27FC236}">
                <a16:creationId xmlns:a16="http://schemas.microsoft.com/office/drawing/2014/main" id="{51E718DA-AD40-AD44-96F9-28BF816909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7895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7E23E47E-BBEC-34D7-D62B-2AC8BB8F4D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22" name="Primary Subhead">
            <a:extLst>
              <a:ext uri="{FF2B5EF4-FFF2-40B4-BE49-F238E27FC236}">
                <a16:creationId xmlns:a16="http://schemas.microsoft.com/office/drawing/2014/main" id="{9C2E350C-0407-EC4A-8E78-CB557D816F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9" name="Secondary Subhead 1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1" name="Secondary Subhead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8" name="Body Copy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2" name="Secondary Subhead 3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4" name="Body Copy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17" name="Footer Text 1">
            <a:extLst>
              <a:ext uri="{FF2B5EF4-FFF2-40B4-BE49-F238E27FC236}">
                <a16:creationId xmlns:a16="http://schemas.microsoft.com/office/drawing/2014/main" id="{E8E69C78-53AB-1A4F-95D4-5A724053E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>
            <a:extLst>
              <a:ext uri="{FF2B5EF4-FFF2-40B4-BE49-F238E27FC236}">
                <a16:creationId xmlns:a16="http://schemas.microsoft.com/office/drawing/2014/main" id="{F4B41CC0-36A5-9148-81AE-EE3BAA8363C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 Placeholder">
            <a:extLst>
              <a:ext uri="{FF2B5EF4-FFF2-40B4-BE49-F238E27FC236}">
                <a16:creationId xmlns:a16="http://schemas.microsoft.com/office/drawing/2014/main" id="{717C4081-D4F6-A443-A222-9EC692BB5A6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9" name="Straight Line Connector">
            <a:extLst>
              <a:ext uri="{FF2B5EF4-FFF2-40B4-BE49-F238E27FC236}">
                <a16:creationId xmlns:a16="http://schemas.microsoft.com/office/drawing/2014/main" id="{978E947B-51A0-2B4C-8987-3D7864C88FA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">
            <a:extLst>
              <a:ext uri="{FF2B5EF4-FFF2-40B4-BE49-F238E27FC236}">
                <a16:creationId xmlns:a16="http://schemas.microsoft.com/office/drawing/2014/main" id="{24FB4381-77B7-2D49-B182-BDBED84A9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193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80026C7-0226-7613-66B1-BF1201C52F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10-12pts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9C2E350C-0407-EC4A-8E78-CB557D816F5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361DD87-D092-9A4D-B163-D06BE572AA6F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3F5BDFF5-9AAB-F748-93B5-E892E41EE0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3" name="Slide Number Placeholder 5">
            <a:extLst>
              <a:ext uri="{FF2B5EF4-FFF2-40B4-BE49-F238E27FC236}">
                <a16:creationId xmlns:a16="http://schemas.microsoft.com/office/drawing/2014/main" id="{82B99EB5-DA84-8341-A001-DC968393A5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B8771D9-2C08-5541-AE36-77D389CF66BE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F8B7DF30-2E70-F048-AC92-756805EC44B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69D2FE19-F35E-A847-86CB-A2E0D36AD6E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20188983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hree Content - Dar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old Hearts Logo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EE7B1869-B942-484F-F442-692805614C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006" y="116602"/>
            <a:ext cx="409208" cy="386564"/>
          </a:xfrm>
          <a:prstGeom prst="rect">
            <a:avLst/>
          </a:prstGeom>
        </p:spPr>
      </p:pic>
      <p:sp>
        <p:nvSpPr>
          <p:cNvPr id="2" name="Headline" descr="Headline&#10;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107590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25-30PTS</a:t>
            </a:r>
          </a:p>
        </p:txBody>
      </p:sp>
      <p:sp>
        <p:nvSpPr>
          <p:cNvPr id="15" name="Primary Subhead" descr="Primary Subhead">
            <a:extLst>
              <a:ext uri="{FF2B5EF4-FFF2-40B4-BE49-F238E27FC236}">
                <a16:creationId xmlns:a16="http://schemas.microsoft.com/office/drawing/2014/main" id="{DDC3EE99-CD14-5047-BFF3-677423A1E2B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9" name="Secondary Subhead 1" descr="Secondary Subhead 1">
            <a:extLst>
              <a:ext uri="{FF2B5EF4-FFF2-40B4-BE49-F238E27FC236}">
                <a16:creationId xmlns:a16="http://schemas.microsoft.com/office/drawing/2014/main" id="{C9AB6A60-17CA-6742-8005-008F7B7B5FC8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437990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3" name="Content Textbox 1" descr="Content Textbox 1"/>
          <p:cNvSpPr>
            <a:spLocks noGrp="1"/>
          </p:cNvSpPr>
          <p:nvPr>
            <p:ph sz="half" idx="1" hasCustomPrompt="1"/>
          </p:nvPr>
        </p:nvSpPr>
        <p:spPr>
          <a:xfrm>
            <a:off x="437990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1" name="Secondary Subhead 2" descr="Secondary Subhead 2">
            <a:extLst>
              <a:ext uri="{FF2B5EF4-FFF2-40B4-BE49-F238E27FC236}">
                <a16:creationId xmlns:a16="http://schemas.microsoft.com/office/drawing/2014/main" id="{2D9FE39B-E297-9347-B65D-D304684C468F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3367537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8" name="Content Textbox 2" descr="Content Textbox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3367537" y="2149609"/>
            <a:ext cx="2423743" cy="2379168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2" name="Secondary Subhead 3" descr="Secondary Subhead 3">
            <a:extLst>
              <a:ext uri="{FF2B5EF4-FFF2-40B4-BE49-F238E27FC236}">
                <a16:creationId xmlns:a16="http://schemas.microsoft.com/office/drawing/2014/main" id="{FD70EABA-222E-8543-A021-DA7CA30518FE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6297083" y="1690626"/>
            <a:ext cx="2423743" cy="458982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1">
                <a:solidFill>
                  <a:schemeClr val="tx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Header is bold at 14pts</a:t>
            </a:r>
          </a:p>
        </p:txBody>
      </p:sp>
      <p:sp>
        <p:nvSpPr>
          <p:cNvPr id="4" name="Content Textbox 3" descr="Content Textbox 3"/>
          <p:cNvSpPr>
            <a:spLocks noGrp="1"/>
          </p:cNvSpPr>
          <p:nvPr>
            <p:ph sz="half" idx="2" hasCustomPrompt="1"/>
          </p:nvPr>
        </p:nvSpPr>
        <p:spPr>
          <a:xfrm>
            <a:off x="6297084" y="2149607"/>
            <a:ext cx="2423743" cy="2379169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5" name="Bottom Border">
            <a:extLst>
              <a:ext uri="{FF2B5EF4-FFF2-40B4-BE49-F238E27FC236}">
                <a16:creationId xmlns:a16="http://schemas.microsoft.com/office/drawing/2014/main" id="{AB0B32BF-3044-3F9E-91F2-76D10059453E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7" name="Footer Text 1" descr="Footer Text 1">
            <a:extLst>
              <a:ext uri="{FF2B5EF4-FFF2-40B4-BE49-F238E27FC236}">
                <a16:creationId xmlns:a16="http://schemas.microsoft.com/office/drawing/2014/main" id="{291A53FE-1EDA-434C-AD2D-43D7C1349E4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 descr="Footer Text 2">
            <a:extLst>
              <a:ext uri="{FF2B5EF4-FFF2-40B4-BE49-F238E27FC236}">
                <a16:creationId xmlns:a16="http://schemas.microsoft.com/office/drawing/2014/main" id="{C0F627A2-EF0A-A34A-814D-747419ED48F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" descr="Logo&#10;">
            <a:extLst>
              <a:ext uri="{FF2B5EF4-FFF2-40B4-BE49-F238E27FC236}">
                <a16:creationId xmlns:a16="http://schemas.microsoft.com/office/drawing/2014/main" id="{BD4C97E7-0429-7A45-82CE-2FFEB3F8AEC9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8" name="Slide Number " descr="Slide number">
            <a:extLst>
              <a:ext uri="{FF2B5EF4-FFF2-40B4-BE49-F238E27FC236}">
                <a16:creationId xmlns:a16="http://schemas.microsoft.com/office/drawing/2014/main" id="{76F9E6B8-8DB4-C240-ABC9-CE235C90403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9" name="Line Connector">
            <a:extLst>
              <a:ext uri="{FF2B5EF4-FFF2-40B4-BE49-F238E27FC236}">
                <a16:creationId xmlns:a16="http://schemas.microsoft.com/office/drawing/2014/main" id="{FD7797FB-A08E-2445-8AEA-6A04DABFD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4179337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hree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BFB1DBA4-40FC-CEF7-314F-7A0B58A687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2" name="Subtitle">
            <a:extLst>
              <a:ext uri="{FF2B5EF4-FFF2-40B4-BE49-F238E27FC236}">
                <a16:creationId xmlns:a16="http://schemas.microsoft.com/office/drawing/2014/main" id="{A8C6698E-3A17-2C4B-A772-35E80587AD5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Content Placeholder Box 1"/>
          <p:cNvSpPr>
            <a:spLocks noGrp="1"/>
          </p:cNvSpPr>
          <p:nvPr>
            <p:ph sz="half" idx="1" hasCustomPrompt="1"/>
          </p:nvPr>
        </p:nvSpPr>
        <p:spPr>
          <a:xfrm>
            <a:off x="504970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28" name="Content Placeholder Box 2">
            <a:extLst>
              <a:ext uri="{FF2B5EF4-FFF2-40B4-BE49-F238E27FC236}">
                <a16:creationId xmlns:a16="http://schemas.microsoft.com/office/drawing/2014/main" id="{8120CBB7-A2A4-E74E-B87E-2D76A9E46746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3386450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29" name="Content Placeholder Box 3">
            <a:extLst>
              <a:ext uri="{FF2B5EF4-FFF2-40B4-BE49-F238E27FC236}">
                <a16:creationId xmlns:a16="http://schemas.microsoft.com/office/drawing/2014/main" id="{487B6099-C961-B743-A222-7C76DF372EC0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6364063" y="1762897"/>
            <a:ext cx="2331816" cy="264434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86B82A6A-55B3-9D47-9DE3-33378D4845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Footer Placeholder 2">
            <a:extLst>
              <a:ext uri="{FF2B5EF4-FFF2-40B4-BE49-F238E27FC236}">
                <a16:creationId xmlns:a16="http://schemas.microsoft.com/office/drawing/2014/main" id="{69F20A52-3F30-6848-B02A-CC784D394B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Footer Logo">
            <a:extLst>
              <a:ext uri="{FF2B5EF4-FFF2-40B4-BE49-F238E27FC236}">
                <a16:creationId xmlns:a16="http://schemas.microsoft.com/office/drawing/2014/main" id="{D66F458C-2735-9B48-946D-FEF3C31F50D7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2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Vertical Line Connector">
            <a:extLst>
              <a:ext uri="{FF2B5EF4-FFF2-40B4-BE49-F238E27FC236}">
                <a16:creationId xmlns:a16="http://schemas.microsoft.com/office/drawing/2014/main" id="{FFB29AEA-9063-F540-B560-B6DE4146B920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E1ED4A31-F45A-AD47-979B-DA3BA52F45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07700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6751E9E-07FF-0A61-C5F7-22CED88286E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 dirty="0"/>
              <a:t>SLIDE HEADER IS Arial black ALL CAPS AT 20PTS</a:t>
            </a:r>
          </a:p>
        </p:txBody>
      </p:sp>
      <p:sp>
        <p:nvSpPr>
          <p:cNvPr id="3" name="Subhead Section Number 1 with a Circle"/>
          <p:cNvSpPr>
            <a:spLocks noGrp="1"/>
          </p:cNvSpPr>
          <p:nvPr>
            <p:ph sz="half" idx="1" hasCustomPrompt="1"/>
          </p:nvPr>
        </p:nvSpPr>
        <p:spPr>
          <a:xfrm>
            <a:off x="437991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8" name="Body Copy 1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2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9" name="Subhead Section Number 2 with a Circle">
            <a:extLst>
              <a:ext uri="{FF2B5EF4-FFF2-40B4-BE49-F238E27FC236}">
                <a16:creationId xmlns:a16="http://schemas.microsoft.com/office/drawing/2014/main" id="{4B16A25D-27F6-844F-B866-D1D8F748178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06950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0" name="Body Copy 2">
            <a:extLst>
              <a:ext uri="{FF2B5EF4-FFF2-40B4-BE49-F238E27FC236}">
                <a16:creationId xmlns:a16="http://schemas.microsoft.com/office/drawing/2014/main" id="{CDCE5C14-0907-0040-B016-5A3EB79D35D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06951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1" name="Subhead Section Number 3 with a Circle">
            <a:extLst>
              <a:ext uri="{FF2B5EF4-FFF2-40B4-BE49-F238E27FC236}">
                <a16:creationId xmlns:a16="http://schemas.microsoft.com/office/drawing/2014/main" id="{1313D73A-419F-CF44-A231-C8789EC6BF94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7991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12" name="Body Copy 3">
            <a:extLst>
              <a:ext uri="{FF2B5EF4-FFF2-40B4-BE49-F238E27FC236}">
                <a16:creationId xmlns:a16="http://schemas.microsoft.com/office/drawing/2014/main" id="{3D2A72FB-4A53-D744-8854-CE9C11F1FD2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7992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13" name="Subhead Section Number 4 with a Circle">
            <a:extLst>
              <a:ext uri="{FF2B5EF4-FFF2-40B4-BE49-F238E27FC236}">
                <a16:creationId xmlns:a16="http://schemas.microsoft.com/office/drawing/2014/main" id="{1E014EB3-3E20-0B43-BCC5-ADCA9FF75706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806950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14" name="Body Copy 4">
            <a:extLst>
              <a:ext uri="{FF2B5EF4-FFF2-40B4-BE49-F238E27FC236}">
                <a16:creationId xmlns:a16="http://schemas.microsoft.com/office/drawing/2014/main" id="{8D9FFC47-78CD-D246-9A49-216376CD840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806951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10-12pts</a:t>
            </a:r>
          </a:p>
        </p:txBody>
      </p:sp>
      <p:sp>
        <p:nvSpPr>
          <p:cNvPr id="28" name="Red Rectangle at Footer">
            <a:extLst>
              <a:ext uri="{FF2B5EF4-FFF2-40B4-BE49-F238E27FC236}">
                <a16:creationId xmlns:a16="http://schemas.microsoft.com/office/drawing/2014/main" id="{FA1CDB2B-BA8C-1F4C-BD9D-A37069FF0311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Text 1">
            <a:extLst>
              <a:ext uri="{FF2B5EF4-FFF2-40B4-BE49-F238E27FC236}">
                <a16:creationId xmlns:a16="http://schemas.microsoft.com/office/drawing/2014/main" id="{99D6B3EA-317A-7545-805F-3A5DEE3B72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7" name="Footer Text 2">
            <a:extLst>
              <a:ext uri="{FF2B5EF4-FFF2-40B4-BE49-F238E27FC236}">
                <a16:creationId xmlns:a16="http://schemas.microsoft.com/office/drawing/2014/main" id="{A6260234-959A-A24A-91C8-9EB5708B3B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46" name="Logo Placeholder">
            <a:extLst>
              <a:ext uri="{FF2B5EF4-FFF2-40B4-BE49-F238E27FC236}">
                <a16:creationId xmlns:a16="http://schemas.microsoft.com/office/drawing/2014/main" id="{57C42273-4ACE-D242-87CE-89630D2257B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45" name="Straight Line Connector">
            <a:extLst>
              <a:ext uri="{FF2B5EF4-FFF2-40B4-BE49-F238E27FC236}">
                <a16:creationId xmlns:a16="http://schemas.microsoft.com/office/drawing/2014/main" id="{158F4B84-3B6A-3C4A-81E0-8BF5B683E479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Slide Number">
            <a:extLst>
              <a:ext uri="{FF2B5EF4-FFF2-40B4-BE49-F238E27FC236}">
                <a16:creationId xmlns:a16="http://schemas.microsoft.com/office/drawing/2014/main" id="{063C635A-6153-9345-953B-68FCC3EA2D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8375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 - Dar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d Hearts Logo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9E3585EF-19F4-B5E6-6F2A-DA3C6E178A3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006" y="116602"/>
            <a:ext cx="409208" cy="3865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SLIDE HEADER IS Arial ALL CAPS AT 20PTS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2" y="1753129"/>
            <a:ext cx="3913876" cy="1022944"/>
          </a:xfrm>
          <a:ln>
            <a:noFill/>
          </a:ln>
        </p:spPr>
        <p:txBody>
          <a:bodyPr/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CDCE5C14-0907-0040-B016-5A3EB79D35DA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4806951" y="1753129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D2A72FB-4A53-D744-8854-CE9C11F1FD2A}"/>
              </a:ext>
            </a:extLst>
          </p:cNvPr>
          <p:cNvSpPr>
            <a:spLocks noGrp="1"/>
          </p:cNvSpPr>
          <p:nvPr>
            <p:ph sz="half" idx="17" hasCustomPrompt="1"/>
          </p:nvPr>
        </p:nvSpPr>
        <p:spPr>
          <a:xfrm>
            <a:off x="437992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8D9FFC47-78CD-D246-9A49-216376CD8402}"/>
              </a:ext>
            </a:extLst>
          </p:cNvPr>
          <p:cNvSpPr>
            <a:spLocks noGrp="1"/>
          </p:cNvSpPr>
          <p:nvPr>
            <p:ph sz="half" idx="19" hasCustomPrompt="1"/>
          </p:nvPr>
        </p:nvSpPr>
        <p:spPr>
          <a:xfrm>
            <a:off x="4806951" y="3515984"/>
            <a:ext cx="3913876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</a:lstStyle>
          <a:p>
            <a:pPr lvl="0"/>
            <a:r>
              <a:rPr lang="en-US" dirty="0"/>
              <a:t>Body copy is Arial at 10-12pts </a:t>
            </a:r>
          </a:p>
        </p:txBody>
      </p:sp>
      <p:sp>
        <p:nvSpPr>
          <p:cNvPr id="28" name="Content Placeholder 2">
            <a:extLst>
              <a:ext uri="{FF2B5EF4-FFF2-40B4-BE49-F238E27FC236}">
                <a16:creationId xmlns:a16="http://schemas.microsoft.com/office/drawing/2014/main" id="{05911E3C-A0CB-9B4A-A53F-CF700E9002B0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37991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32" name="Content Placeholder 2">
            <a:extLst>
              <a:ext uri="{FF2B5EF4-FFF2-40B4-BE49-F238E27FC236}">
                <a16:creationId xmlns:a16="http://schemas.microsoft.com/office/drawing/2014/main" id="{44EA4460-3772-A84F-B580-A575E36AFE17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806950" y="1204183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BC387B01-3627-1B46-834C-B744A1E28402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437991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2B24D04F-3524-BF4F-8FAB-491AFB60F3D8}"/>
              </a:ext>
            </a:extLst>
          </p:cNvPr>
          <p:cNvSpPr>
            <a:spLocks noGrp="1"/>
          </p:cNvSpPr>
          <p:nvPr>
            <p:ph sz="half" idx="18" hasCustomPrompt="1"/>
          </p:nvPr>
        </p:nvSpPr>
        <p:spPr>
          <a:xfrm>
            <a:off x="4806950" y="2967038"/>
            <a:ext cx="457200" cy="457200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 anchor="ctr">
            <a:normAutofit/>
          </a:bodyPr>
          <a:lstStyle>
            <a:lvl1pPr algn="ctr">
              <a:defRPr sz="2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EA8E5501-6375-F44D-B2E4-B49E3AF40026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45" name="Footer Placeholder 4">
            <a:extLst>
              <a:ext uri="{FF2B5EF4-FFF2-40B4-BE49-F238E27FC236}">
                <a16:creationId xmlns:a16="http://schemas.microsoft.com/office/drawing/2014/main" id="{29C65F5E-061A-6B49-A416-E64FC42F93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46" name="Slide Number Placeholder 5">
            <a:extLst>
              <a:ext uri="{FF2B5EF4-FFF2-40B4-BE49-F238E27FC236}">
                <a16:creationId xmlns:a16="http://schemas.microsoft.com/office/drawing/2014/main" id="{ED2893FE-CECA-B540-B80B-B02EFAF65D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883E75D7-5703-6049-80B1-94ADE6BD30CE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Picture Placeholder 10">
            <a:extLst>
              <a:ext uri="{FF2B5EF4-FFF2-40B4-BE49-F238E27FC236}">
                <a16:creationId xmlns:a16="http://schemas.microsoft.com/office/drawing/2014/main" id="{A634BF51-E6D3-6B48-9F97-9ED947F56F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49" name="Text Placeholder 5">
            <a:extLst>
              <a:ext uri="{FF2B5EF4-FFF2-40B4-BE49-F238E27FC236}">
                <a16:creationId xmlns:a16="http://schemas.microsoft.com/office/drawing/2014/main" id="{36CD95AA-2DBD-A943-82C9-D1372495D6C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11657867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is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1CA3B0CA-70FB-51C0-B95C-93C48A56708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 descr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4"/>
            <a:ext cx="8268020" cy="418210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000"/>
            </a:lvl1pPr>
          </a:lstStyle>
          <a:p>
            <a:r>
              <a:rPr lang="en-US" dirty="0"/>
              <a:t>SLIDE HEADER IS Arial BOLD ALL CAPS AT 20PTS</a:t>
            </a:r>
          </a:p>
        </p:txBody>
      </p:sp>
      <p:sp>
        <p:nvSpPr>
          <p:cNvPr id="8" name="Content Textbox 1" descr="Content Textbox 1">
            <a:extLst>
              <a:ext uri="{FF2B5EF4-FFF2-40B4-BE49-F238E27FC236}">
                <a16:creationId xmlns:a16="http://schemas.microsoft.com/office/drawing/2014/main" id="{AA9F94AD-4803-4842-B9CD-1D2365C7EA8E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1264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29" name="Content Textbox 2" descr="Content Textbox 2">
            <a:extLst>
              <a:ext uri="{FF2B5EF4-FFF2-40B4-BE49-F238E27FC236}">
                <a16:creationId xmlns:a16="http://schemas.microsoft.com/office/drawing/2014/main" id="{1ACFD52E-6004-544B-AFFF-BD5AA425275C}"/>
              </a:ext>
            </a:extLst>
          </p:cNvPr>
          <p:cNvSpPr>
            <a:spLocks noGrp="1"/>
          </p:cNvSpPr>
          <p:nvPr>
            <p:ph sz="half" idx="21" hasCustomPrompt="1"/>
          </p:nvPr>
        </p:nvSpPr>
        <p:spPr>
          <a:xfrm>
            <a:off x="3331395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1" name="Content Textbox 3" descr="Content Textbox 3">
            <a:extLst>
              <a:ext uri="{FF2B5EF4-FFF2-40B4-BE49-F238E27FC236}">
                <a16:creationId xmlns:a16="http://schemas.microsoft.com/office/drawing/2014/main" id="{107B16FF-735F-A64A-B33C-54E56AE3B823}"/>
              </a:ext>
            </a:extLst>
          </p:cNvPr>
          <p:cNvSpPr>
            <a:spLocks noGrp="1"/>
          </p:cNvSpPr>
          <p:nvPr>
            <p:ph sz="half" idx="23" hasCustomPrompt="1"/>
          </p:nvPr>
        </p:nvSpPr>
        <p:spPr>
          <a:xfrm>
            <a:off x="6091527" y="2136871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24" name="Content Textbox 4" descr="Content Textbox 4">
            <a:extLst>
              <a:ext uri="{FF2B5EF4-FFF2-40B4-BE49-F238E27FC236}">
                <a16:creationId xmlns:a16="http://schemas.microsoft.com/office/drawing/2014/main" id="{96E95F10-C34D-7F43-A256-A388515E73BA}"/>
              </a:ext>
            </a:extLst>
          </p:cNvPr>
          <p:cNvSpPr>
            <a:spLocks noGrp="1"/>
          </p:cNvSpPr>
          <p:nvPr>
            <p:ph sz="half" idx="20" hasCustomPrompt="1"/>
          </p:nvPr>
        </p:nvSpPr>
        <p:spPr>
          <a:xfrm>
            <a:off x="571264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0" name="Content Textbox 5" descr="Content Textbox 5">
            <a:extLst>
              <a:ext uri="{FF2B5EF4-FFF2-40B4-BE49-F238E27FC236}">
                <a16:creationId xmlns:a16="http://schemas.microsoft.com/office/drawing/2014/main" id="{528731D6-EC72-E441-8779-C46A2F54FA42}"/>
              </a:ext>
            </a:extLst>
          </p:cNvPr>
          <p:cNvSpPr>
            <a:spLocks noGrp="1"/>
          </p:cNvSpPr>
          <p:nvPr>
            <p:ph sz="half" idx="22" hasCustomPrompt="1"/>
          </p:nvPr>
        </p:nvSpPr>
        <p:spPr>
          <a:xfrm>
            <a:off x="3331395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32" name="Content Textbox 6" descr="Content Textbox 6">
            <a:extLst>
              <a:ext uri="{FF2B5EF4-FFF2-40B4-BE49-F238E27FC236}">
                <a16:creationId xmlns:a16="http://schemas.microsoft.com/office/drawing/2014/main" id="{5426962D-170F-A74B-B88B-22AE085E85DF}"/>
              </a:ext>
            </a:extLst>
          </p:cNvPr>
          <p:cNvSpPr>
            <a:spLocks noGrp="1"/>
          </p:cNvSpPr>
          <p:nvPr>
            <p:ph sz="half" idx="24" hasCustomPrompt="1"/>
          </p:nvPr>
        </p:nvSpPr>
        <p:spPr>
          <a:xfrm>
            <a:off x="6091527" y="3505832"/>
            <a:ext cx="2442790" cy="1022944"/>
          </a:xfrm>
          <a:ln>
            <a:noFill/>
          </a:ln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4820398-385A-7148-B5E7-FC8EA8B5704C}"/>
              </a:ext>
            </a:extLst>
          </p:cNvPr>
          <p:cNvCxnSpPr>
            <a:cxnSpLocks/>
          </p:cNvCxnSpPr>
          <p:nvPr userDrawn="1"/>
        </p:nvCxnSpPr>
        <p:spPr>
          <a:xfrm>
            <a:off x="423171" y="3318669"/>
            <a:ext cx="82296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9BD7414-9A1B-8F43-ADB2-096FA6175BE8}"/>
              </a:ext>
            </a:extLst>
          </p:cNvPr>
          <p:cNvCxnSpPr>
            <a:cxnSpLocks/>
          </p:cNvCxnSpPr>
          <p:nvPr userDrawn="1"/>
        </p:nvCxnSpPr>
        <p:spPr>
          <a:xfrm flipV="1">
            <a:off x="3181190" y="2108563"/>
            <a:ext cx="0" cy="242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6BBFB5B-EEE9-664B-8974-09F468851D3A}"/>
              </a:ext>
            </a:extLst>
          </p:cNvPr>
          <p:cNvCxnSpPr>
            <a:cxnSpLocks/>
          </p:cNvCxnSpPr>
          <p:nvPr userDrawn="1"/>
        </p:nvCxnSpPr>
        <p:spPr>
          <a:xfrm flipV="1">
            <a:off x="5924390" y="2108563"/>
            <a:ext cx="0" cy="242021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Footer Text 1" descr="Footer Text 1">
            <a:extLst>
              <a:ext uri="{FF2B5EF4-FFF2-40B4-BE49-F238E27FC236}">
                <a16:creationId xmlns:a16="http://schemas.microsoft.com/office/drawing/2014/main" id="{C2C53305-F3F2-584B-8515-1364A864DF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Footer Text 2" descr="Footer Text 2">
            <a:extLst>
              <a:ext uri="{FF2B5EF4-FFF2-40B4-BE49-F238E27FC236}">
                <a16:creationId xmlns:a16="http://schemas.microsoft.com/office/drawing/2014/main" id="{28826ED9-A7D4-5644-8EA8-1426CE1EBA7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3" name="Logo" descr="Logo">
            <a:extLst>
              <a:ext uri="{FF2B5EF4-FFF2-40B4-BE49-F238E27FC236}">
                <a16:creationId xmlns:a16="http://schemas.microsoft.com/office/drawing/2014/main" id="{08D40720-91AD-AF45-BAC3-147CE2ADB716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CB08A2A-9341-7F45-84BF-DC878AC48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lide Number Placeholder 5" descr="Slide number">
            <a:extLst>
              <a:ext uri="{FF2B5EF4-FFF2-40B4-BE49-F238E27FC236}">
                <a16:creationId xmlns:a16="http://schemas.microsoft.com/office/drawing/2014/main" id="{03F3A79D-DB6D-2F4B-9012-04674A7C05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17349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Description - Lef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18C4497E-971E-C6EF-E6D4-F6BF3CA54CE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15" name="Headline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0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IS ALL CAPS AT 20PTS</a:t>
            </a:r>
          </a:p>
        </p:txBody>
      </p:sp>
      <p:sp>
        <p:nvSpPr>
          <p:cNvPr id="9" name="Body Copy 1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1" y="1540933"/>
            <a:ext cx="2965346" cy="2988575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3" name="Body Copy 2"/>
          <p:cNvSpPr>
            <a:spLocks noGrp="1"/>
          </p:cNvSpPr>
          <p:nvPr>
            <p:ph idx="1" hasCustomPrompt="1"/>
          </p:nvPr>
        </p:nvSpPr>
        <p:spPr>
          <a:xfrm>
            <a:off x="3887390" y="614723"/>
            <a:ext cx="4803243" cy="3914785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10" name="Red Bottom Bar Footer Background">
            <a:extLst>
              <a:ext uri="{FF2B5EF4-FFF2-40B4-BE49-F238E27FC236}">
                <a16:creationId xmlns:a16="http://schemas.microsoft.com/office/drawing/2014/main" id="{91C36C70-6984-F844-9B89-610E280DB462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ooter Text 1">
            <a:extLst>
              <a:ext uri="{FF2B5EF4-FFF2-40B4-BE49-F238E27FC236}">
                <a16:creationId xmlns:a16="http://schemas.microsoft.com/office/drawing/2014/main" id="{66CE10C6-24F1-9C4E-90BB-62E54EF86F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6" name="Footer Text 2">
            <a:extLst>
              <a:ext uri="{FF2B5EF4-FFF2-40B4-BE49-F238E27FC236}">
                <a16:creationId xmlns:a16="http://schemas.microsoft.com/office/drawing/2014/main" id="{CF277811-1B33-C14C-AF48-56814488749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4" name="Logo">
            <a:extLst>
              <a:ext uri="{FF2B5EF4-FFF2-40B4-BE49-F238E27FC236}">
                <a16:creationId xmlns:a16="http://schemas.microsoft.com/office/drawing/2014/main" id="{D8CD58D3-E0E5-7E45-A69F-3F7F710BAC3B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3" name="Straight Line Connector">
            <a:extLst>
              <a:ext uri="{FF2B5EF4-FFF2-40B4-BE49-F238E27FC236}">
                <a16:creationId xmlns:a16="http://schemas.microsoft.com/office/drawing/2014/main" id="{3A092D5A-A769-B149-BAC0-55CC99431EDA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Slide Number">
            <a:extLst>
              <a:ext uri="{FF2B5EF4-FFF2-40B4-BE49-F238E27FC236}">
                <a16:creationId xmlns:a16="http://schemas.microsoft.com/office/drawing/2014/main" id="{32C9CE65-BF18-1343-810D-4388E77B801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35126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with Description -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E8856CDE-8B56-266A-74A8-118B704AFA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989" y="614723"/>
            <a:ext cx="4362611" cy="3842729"/>
          </a:xfrm>
        </p:spPr>
        <p:txBody>
          <a:bodyPr>
            <a:normAutofit/>
          </a:bodyPr>
          <a:lstStyle>
            <a:lvl1pPr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Body copy is Arial at 10pts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5287" y="1540933"/>
            <a:ext cx="2965346" cy="291651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5286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25FB03C-64BB-E244-9F9A-5888AD7CA614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n-lt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EBAD528E-D07C-2E44-8CC6-93B2048CF2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547D5FA-C76C-0B45-BFA9-DF3904A8BF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D6AD7C8-C0F8-344A-AB05-B7501F17FE53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Picture Placeholder 10">
            <a:extLst>
              <a:ext uri="{FF2B5EF4-FFF2-40B4-BE49-F238E27FC236}">
                <a16:creationId xmlns:a16="http://schemas.microsoft.com/office/drawing/2014/main" id="{D4F8AD3F-F663-7442-8072-EAE33D78FC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03BA3C6F-95DE-804F-9CB4-B0A70FDAFFB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18813307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ackground Graphic">
            <a:extLst>
              <a:ext uri="{FF2B5EF4-FFF2-40B4-BE49-F238E27FC236}">
                <a16:creationId xmlns:a16="http://schemas.microsoft.com/office/drawing/2014/main" id="{71E1B3B2-4E33-F788-6F57-907B0589708E}"/>
              </a:ext>
            </a:extLst>
          </p:cNvPr>
          <p:cNvGrpSpPr/>
          <p:nvPr userDrawn="1"/>
        </p:nvGrpSpPr>
        <p:grpSpPr>
          <a:xfrm>
            <a:off x="-61472" y="0"/>
            <a:ext cx="9205472" cy="5178078"/>
            <a:chOff x="-61472" y="-34578"/>
            <a:chExt cx="9205472" cy="5178078"/>
          </a:xfrm>
        </p:grpSpPr>
        <p:pic>
          <p:nvPicPr>
            <p:cNvPr id="3" name="AHA Centennial Branded Background Image" descr="A red and yellow background&#10;&#10;Description automatically generated">
              <a:extLst>
                <a:ext uri="{FF2B5EF4-FFF2-40B4-BE49-F238E27FC236}">
                  <a16:creationId xmlns:a16="http://schemas.microsoft.com/office/drawing/2014/main" id="{C6B7319B-3D00-2D26-7045-DF4E239B35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/>
            <a:stretch>
              <a:fillRect/>
            </a:stretch>
          </p:blipFill>
          <p:spPr>
            <a:xfrm>
              <a:off x="-61472" y="-34578"/>
              <a:ext cx="9205472" cy="5178078"/>
            </a:xfrm>
            <a:prstGeom prst="rect">
              <a:avLst/>
            </a:prstGeom>
          </p:spPr>
        </p:pic>
        <p:sp>
          <p:nvSpPr>
            <p:cNvPr id="13" name="#AHA24">
              <a:extLst>
                <a:ext uri="{FF2B5EF4-FFF2-40B4-BE49-F238E27FC236}">
                  <a16:creationId xmlns:a16="http://schemas.microsoft.com/office/drawing/2014/main" id="{91AE4E72-D6CE-B9DA-2CE2-14D35DA3D062}"/>
                </a:ext>
              </a:extLst>
            </p:cNvPr>
            <p:cNvSpPr txBox="1">
              <a:spLocks/>
            </p:cNvSpPr>
            <p:nvPr userDrawn="1"/>
          </p:nvSpPr>
          <p:spPr>
            <a:xfrm>
              <a:off x="493924" y="4471636"/>
              <a:ext cx="1348385" cy="400171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685800" rtl="0" eaLnBrk="1" latinLnBrk="0" hangingPunct="1">
                <a:lnSpc>
                  <a:spcPts val="4000"/>
                </a:lnSpc>
                <a:spcBef>
                  <a:spcPct val="0"/>
                </a:spcBef>
                <a:buNone/>
                <a:defRPr sz="4000" kern="1200">
                  <a:solidFill>
                    <a:schemeClr val="bg1"/>
                  </a:solidFill>
                  <a:latin typeface="Lub Dub Medium" panose="020B0603030403020204" pitchFamily="34" charset="77"/>
                  <a:ea typeface="+mj-ea"/>
                  <a:cs typeface="+mj-cs"/>
                </a:defRPr>
              </a:lvl1pPr>
            </a:lstStyle>
            <a:p>
              <a:pPr algn="l"/>
              <a:r>
                <a:rPr lang="en-US" sz="2000" b="0" i="0" dirty="0">
                  <a:solidFill>
                    <a:schemeClr val="bg1"/>
                  </a:solidFill>
                  <a:latin typeface="Arial" panose="020B0604020202020204" pitchFamily="34" charset="0"/>
                </a:rPr>
                <a:t>#</a:t>
              </a:r>
              <a:r>
                <a:rPr lang="en-US" sz="1600" b="0" i="0" dirty="0">
                  <a:solidFill>
                    <a:schemeClr val="bg1"/>
                  </a:solidFill>
                  <a:latin typeface="Arial" panose="020B0604020202020204" pitchFamily="34" charset="0"/>
                </a:rPr>
                <a:t>AHA24</a:t>
              </a:r>
            </a:p>
          </p:txBody>
        </p:sp>
        <p:pic>
          <p:nvPicPr>
            <p:cNvPr id="12" name="AHA Bold Hearts Logo">
              <a:extLst>
                <a:ext uri="{FF2B5EF4-FFF2-40B4-BE49-F238E27FC236}">
                  <a16:creationId xmlns:a16="http://schemas.microsoft.com/office/drawing/2014/main" id="{3B9E2EC7-EA8E-2B4C-1733-22A1E5BD95E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204517" y="209890"/>
              <a:ext cx="648159" cy="612292"/>
            </a:xfrm>
            <a:prstGeom prst="rect">
              <a:avLst/>
            </a:prstGeom>
          </p:spPr>
        </p:pic>
      </p:grpSp>
      <p:sp>
        <p:nvSpPr>
          <p:cNvPr id="17" name="Section Number" descr="Section number">
            <a:extLst>
              <a:ext uri="{FF2B5EF4-FFF2-40B4-BE49-F238E27FC236}">
                <a16:creationId xmlns:a16="http://schemas.microsoft.com/office/drawing/2014/main" id="{3AB1FEA1-9B68-F95B-5D90-13F2C14953A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602" y="1445693"/>
            <a:ext cx="1698747" cy="1653063"/>
          </a:xfrm>
        </p:spPr>
        <p:txBody>
          <a:bodyPr>
            <a:noAutofit/>
          </a:bodyPr>
          <a:lstStyle>
            <a:lvl1pPr algn="l">
              <a:defRPr sz="80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15" name="Section Title" descr="Section title ">
            <a:extLst>
              <a:ext uri="{FF2B5EF4-FFF2-40B4-BE49-F238E27FC236}">
                <a16:creationId xmlns:a16="http://schemas.microsoft.com/office/drawing/2014/main" id="{7F56B85B-9113-0166-079D-DDAE66D6200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164349" y="1626884"/>
            <a:ext cx="4583923" cy="1530082"/>
          </a:xfrm>
        </p:spPr>
        <p:txBody>
          <a:bodyPr anchor="t">
            <a:normAutofit/>
          </a:bodyPr>
          <a:lstStyle>
            <a:lvl1pPr algn="l">
              <a:lnSpc>
                <a:spcPts val="4000"/>
              </a:lnSpc>
              <a:defRPr sz="3200" b="0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/>
              <a:t>SECTION TITLE, ARIAL BLACK, ALL CAPS 32 PTS</a:t>
            </a:r>
          </a:p>
        </p:txBody>
      </p:sp>
    </p:spTree>
    <p:extLst>
      <p:ext uri="{BB962C8B-B14F-4D97-AF65-F5344CB8AC3E}">
        <p14:creationId xmlns:p14="http://schemas.microsoft.com/office/powerpoint/2010/main" val="24629225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with Description - Righ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AAF8061B-CBC6-C7EE-2780-304A426EE10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3" name="Photo Placeholder"/>
          <p:cNvSpPr>
            <a:spLocks noGrp="1"/>
          </p:cNvSpPr>
          <p:nvPr>
            <p:ph idx="1" hasCustomPrompt="1"/>
          </p:nvPr>
        </p:nvSpPr>
        <p:spPr>
          <a:xfrm>
            <a:off x="0" y="1"/>
            <a:ext cx="5236000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algn="l">
              <a:defRPr sz="1000"/>
            </a:lvl1pPr>
            <a:lvl2pPr>
              <a:defRPr sz="1000"/>
            </a:lvl2pPr>
            <a:lvl3pPr>
              <a:defRPr sz="1000"/>
            </a:lvl3pPr>
            <a:lvl4pPr>
              <a:defRPr sz="1000"/>
            </a:lvl4pPr>
            <a:lvl5pPr>
              <a:defRPr sz="10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dirty="0"/>
              <a:t>Photo</a:t>
            </a:r>
          </a:p>
        </p:txBody>
      </p:sp>
      <p:sp>
        <p:nvSpPr>
          <p:cNvPr id="15" name="Page Title">
            <a:extLst>
              <a:ext uri="{FF2B5EF4-FFF2-40B4-BE49-F238E27FC236}">
                <a16:creationId xmlns:a16="http://schemas.microsoft.com/office/drawing/2014/main" id="{FC2F8558-E6DB-004E-A03C-EA462CF6430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725286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275FFA47-9D3C-304F-B1AD-52D413E045F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5725287" y="1540933"/>
            <a:ext cx="2965346" cy="291651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8" name="Footer Placeholder ">
            <a:extLst>
              <a:ext uri="{FF2B5EF4-FFF2-40B4-BE49-F238E27FC236}">
                <a16:creationId xmlns:a16="http://schemas.microsoft.com/office/drawing/2014/main" id="{F158AF67-9967-EF42-85B9-D848F8100E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5" name="Text Placeholder in footer">
            <a:extLst>
              <a:ext uri="{FF2B5EF4-FFF2-40B4-BE49-F238E27FC236}">
                <a16:creationId xmlns:a16="http://schemas.microsoft.com/office/drawing/2014/main" id="{0F0B4CCC-056A-DB46-832F-2B61D39AEFBA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4" name="Logo Placeholder in footer">
            <a:extLst>
              <a:ext uri="{FF2B5EF4-FFF2-40B4-BE49-F238E27FC236}">
                <a16:creationId xmlns:a16="http://schemas.microsoft.com/office/drawing/2014/main" id="{190059EC-225E-9B45-8BE7-52DC1BDEF73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3" name="Vertical Line Connector">
            <a:extLst>
              <a:ext uri="{FF2B5EF4-FFF2-40B4-BE49-F238E27FC236}">
                <a16:creationId xmlns:a16="http://schemas.microsoft.com/office/drawing/2014/main" id="{B7DC13AB-CC8B-F449-8219-6093A5F4E89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Slide Number ">
            <a:extLst>
              <a:ext uri="{FF2B5EF4-FFF2-40B4-BE49-F238E27FC236}">
                <a16:creationId xmlns:a16="http://schemas.microsoft.com/office/drawing/2014/main" id="{EEEFBD87-2F27-B545-98FB-006AA9B34B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27980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age Title">
            <a:extLst>
              <a:ext uri="{FF2B5EF4-FFF2-40B4-BE49-F238E27FC236}">
                <a16:creationId xmlns:a16="http://schemas.microsoft.com/office/drawing/2014/main" id="{0045DB72-C43B-A649-8162-F4D1DC0FF0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37990" y="613992"/>
            <a:ext cx="2965346" cy="806821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2000"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HEADER TITLE ALL CAPS AT 20PTS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7991" y="1540933"/>
            <a:ext cx="2965346" cy="309179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4" name="Picture Placeholder">
            <a:extLst>
              <a:ext uri="{FF2B5EF4-FFF2-40B4-BE49-F238E27FC236}">
                <a16:creationId xmlns:a16="http://schemas.microsoft.com/office/drawing/2014/main" id="{8DAC4667-50DA-AC7F-142E-AD67244DAB9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2447513" y="1"/>
            <a:ext cx="6696487" cy="5143501"/>
          </a:xfrm>
          <a:custGeom>
            <a:avLst/>
            <a:gdLst>
              <a:gd name="connsiteX0" fmla="*/ 3293152 w 6696487"/>
              <a:gd name="connsiteY0" fmla="*/ 0 h 5143501"/>
              <a:gd name="connsiteX1" fmla="*/ 6696487 w 6696487"/>
              <a:gd name="connsiteY1" fmla="*/ 0 h 5143501"/>
              <a:gd name="connsiteX2" fmla="*/ 6696487 w 6696487"/>
              <a:gd name="connsiteY2" fmla="*/ 5143500 h 5143501"/>
              <a:gd name="connsiteX3" fmla="*/ 5344766 w 6696487"/>
              <a:gd name="connsiteY3" fmla="*/ 5143500 h 5143501"/>
              <a:gd name="connsiteX4" fmla="*/ 5344766 w 6696487"/>
              <a:gd name="connsiteY4" fmla="*/ 5143501 h 5143501"/>
              <a:gd name="connsiteX5" fmla="*/ 0 w 6696487"/>
              <a:gd name="connsiteY5" fmla="*/ 5143501 h 5143501"/>
              <a:gd name="connsiteX6" fmla="*/ 94249 w 6696487"/>
              <a:gd name="connsiteY6" fmla="*/ 5051623 h 5143501"/>
              <a:gd name="connsiteX7" fmla="*/ 2218977 w 6696487"/>
              <a:gd name="connsiteY7" fmla="*/ 206241 h 5143501"/>
              <a:gd name="connsiteX8" fmla="*/ 2238094 w 6696487"/>
              <a:gd name="connsiteY8" fmla="*/ 1 h 5143501"/>
              <a:gd name="connsiteX9" fmla="*/ 3293152 w 6696487"/>
              <a:gd name="connsiteY9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96487" h="5143501">
                <a:moveTo>
                  <a:pt x="3293152" y="0"/>
                </a:moveTo>
                <a:lnTo>
                  <a:pt x="6696487" y="0"/>
                </a:lnTo>
                <a:lnTo>
                  <a:pt x="6696487" y="5143500"/>
                </a:lnTo>
                <a:lnTo>
                  <a:pt x="5344766" y="5143500"/>
                </a:lnTo>
                <a:lnTo>
                  <a:pt x="5344766" y="5143501"/>
                </a:lnTo>
                <a:lnTo>
                  <a:pt x="0" y="5143501"/>
                </a:lnTo>
                <a:lnTo>
                  <a:pt x="94249" y="5051623"/>
                </a:lnTo>
                <a:cubicBezTo>
                  <a:pt x="1212508" y="3905176"/>
                  <a:pt x="1998612" y="2183310"/>
                  <a:pt x="2218977" y="206241"/>
                </a:cubicBezTo>
                <a:lnTo>
                  <a:pt x="2238094" y="1"/>
                </a:lnTo>
                <a:lnTo>
                  <a:pt x="3293152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  <p:pic>
        <p:nvPicPr>
          <p:cNvPr id="3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EBD2ACE-9AD9-FD09-2C49-A363F2380C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1077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ltiple Photos -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"/>
          <p:cNvSpPr>
            <a:spLocks noGrp="1" noChangeAspect="1"/>
          </p:cNvSpPr>
          <p:nvPr>
            <p:ph type="pic" idx="1"/>
          </p:nvPr>
        </p:nvSpPr>
        <p:spPr>
          <a:xfrm>
            <a:off x="182881" y="184149"/>
            <a:ext cx="3799838" cy="4758267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Red Rectangle">
            <a:extLst>
              <a:ext uri="{FF2B5EF4-FFF2-40B4-BE49-F238E27FC236}">
                <a16:creationId xmlns:a16="http://schemas.microsoft.com/office/drawing/2014/main" id="{22367E71-969D-4942-BCB8-C6EA3BEFC946}"/>
              </a:ext>
            </a:extLst>
          </p:cNvPr>
          <p:cNvSpPr/>
          <p:nvPr userDrawn="1"/>
        </p:nvSpPr>
        <p:spPr>
          <a:xfrm>
            <a:off x="4185919" y="184149"/>
            <a:ext cx="2286000" cy="2286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Page Titl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49325" y="373063"/>
            <a:ext cx="1932413" cy="422804"/>
          </a:xfrm>
        </p:spPr>
        <p:txBody>
          <a:bodyPr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title is bold at 12-14pts</a:t>
            </a:r>
          </a:p>
        </p:txBody>
      </p:sp>
      <p:sp>
        <p:nvSpPr>
          <p:cNvPr id="9" name="Body Copy Textbox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4349854" y="900545"/>
            <a:ext cx="1932413" cy="1440873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  <a:lvl2pPr>
              <a:defRPr sz="1000">
                <a:solidFill>
                  <a:schemeClr val="bg1"/>
                </a:solidFill>
              </a:defRPr>
            </a:lvl2pPr>
            <a:lvl3pPr>
              <a:defRPr sz="1000">
                <a:solidFill>
                  <a:schemeClr val="bg1"/>
                </a:solidFill>
              </a:defRPr>
            </a:lvl3pPr>
            <a:lvl4pPr>
              <a:defRPr sz="1000">
                <a:solidFill>
                  <a:schemeClr val="bg1"/>
                </a:solidFill>
              </a:defRPr>
            </a:lvl4pPr>
            <a:lvl5pPr>
              <a:defRPr sz="1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Body copy at 10pts</a:t>
            </a:r>
          </a:p>
        </p:txBody>
      </p:sp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49294975-E3E6-C648-9CA2-6F190BDE5413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185919" y="2656415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Picture Placeholder 3">
            <a:extLst>
              <a:ext uri="{FF2B5EF4-FFF2-40B4-BE49-F238E27FC236}">
                <a16:creationId xmlns:a16="http://schemas.microsoft.com/office/drawing/2014/main" id="{CA28BD7C-47CD-6745-8B8D-62BCC849D99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675119" y="184149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  <p:sp>
        <p:nvSpPr>
          <p:cNvPr id="16" name="Picture Placeholder 4">
            <a:extLst>
              <a:ext uri="{FF2B5EF4-FFF2-40B4-BE49-F238E27FC236}">
                <a16:creationId xmlns:a16="http://schemas.microsoft.com/office/drawing/2014/main" id="{81F2C5C7-0437-A34D-9353-1372F6F8AB8D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675119" y="2656415"/>
            <a:ext cx="2286000" cy="2286000"/>
          </a:xfrm>
          <a:solidFill>
            <a:schemeClr val="bg2"/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672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hoto Placeholder"/>
          <p:cNvSpPr>
            <a:spLocks noGrp="1" noChangeAspect="1"/>
          </p:cNvSpPr>
          <p:nvPr>
            <p:ph type="pic" idx="1" hasCustomPrompt="1"/>
          </p:nvPr>
        </p:nvSpPr>
        <p:spPr>
          <a:xfrm>
            <a:off x="182881" y="184149"/>
            <a:ext cx="8778238" cy="4758267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 algn="l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 &gt; right-click image &gt; send to back</a:t>
            </a:r>
          </a:p>
        </p:txBody>
      </p:sp>
      <p:sp>
        <p:nvSpPr>
          <p:cNvPr id="4" name="White Rectangle">
            <a:extLst>
              <a:ext uri="{FF2B5EF4-FFF2-40B4-BE49-F238E27FC236}">
                <a16:creationId xmlns:a16="http://schemas.microsoft.com/office/drawing/2014/main" id="{67A3357E-9A90-C04F-AC39-A75CDBC19F83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762000" y="971550"/>
            <a:ext cx="2286000" cy="3200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Box</a:t>
            </a:r>
          </a:p>
        </p:txBody>
      </p:sp>
      <p:sp>
        <p:nvSpPr>
          <p:cNvPr id="21" name="Headlin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945724" y="1218672"/>
            <a:ext cx="1932413" cy="676802"/>
          </a:xfrm>
        </p:spPr>
        <p:txBody>
          <a:bodyPr>
            <a:noAutofit/>
          </a:bodyPr>
          <a:lstStyle>
            <a:lvl1pPr>
              <a:defRPr sz="1400" b="1" i="0" cap="all" baseline="0">
                <a:solidFill>
                  <a:schemeClr val="accent1"/>
                </a:solidFill>
                <a:latin typeface="+mn-lt"/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Title is Arial bold at 12-14pts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946253" y="1895474"/>
            <a:ext cx="1932413" cy="2097086"/>
          </a:xfrm>
        </p:spPr>
        <p:txBody>
          <a:bodyPr>
            <a:normAutofit/>
          </a:bodyPr>
          <a:lstStyle>
            <a:lvl1pPr>
              <a:lnSpc>
                <a:spcPct val="120000"/>
              </a:lnSpc>
              <a:defRPr sz="1000">
                <a:solidFill>
                  <a:schemeClr val="tx1"/>
                </a:solidFill>
              </a:defRPr>
            </a:lvl1pPr>
            <a:lvl2pPr>
              <a:defRPr sz="1000">
                <a:solidFill>
                  <a:schemeClr val="tx1"/>
                </a:solidFill>
              </a:defRPr>
            </a:lvl2pPr>
            <a:lvl3pPr>
              <a:defRPr sz="1000">
                <a:solidFill>
                  <a:schemeClr val="tx1"/>
                </a:solidFill>
              </a:defRPr>
            </a:lvl3pPr>
            <a:lvl4pPr>
              <a:defRPr sz="1000">
                <a:solidFill>
                  <a:schemeClr val="tx1"/>
                </a:solidFill>
              </a:defRPr>
            </a:lvl4pPr>
            <a:lvl5pPr>
              <a:defRPr sz="10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Body copy is Arial at 10pts</a:t>
            </a:r>
          </a:p>
        </p:txBody>
      </p:sp>
    </p:spTree>
    <p:extLst>
      <p:ext uri="{BB962C8B-B14F-4D97-AF65-F5344CB8AC3E}">
        <p14:creationId xmlns:p14="http://schemas.microsoft.com/office/powerpoint/2010/main" val="591744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"/>
          <p:cNvSpPr>
            <a:spLocks noGrp="1" noChangeAspect="1"/>
          </p:cNvSpPr>
          <p:nvPr>
            <p:ph type="pic" idx="1" hasCustomPrompt="1"/>
          </p:nvPr>
        </p:nvSpPr>
        <p:spPr>
          <a:xfrm>
            <a:off x="4572001" y="-1"/>
            <a:ext cx="4572000" cy="5143499"/>
          </a:xfrm>
          <a:solidFill>
            <a:schemeClr val="bg2"/>
          </a:solidFill>
        </p:spPr>
        <p:txBody>
          <a:bodyPr anchor="t">
            <a:normAutofit/>
          </a:bodyPr>
          <a:lstStyle>
            <a:lvl1pPr marL="0" indent="0" algn="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Picture</a:t>
            </a:r>
          </a:p>
        </p:txBody>
      </p:sp>
      <p:sp>
        <p:nvSpPr>
          <p:cNvPr id="6" name="Background Graphic">
            <a:extLst>
              <a:ext uri="{FF2B5EF4-FFF2-40B4-BE49-F238E27FC236}">
                <a16:creationId xmlns:a16="http://schemas.microsoft.com/office/drawing/2014/main" id="{C336D1C2-4E30-ACF6-F2ED-CA5FA9FB4233}"/>
              </a:ext>
            </a:extLst>
          </p:cNvPr>
          <p:cNvSpPr/>
          <p:nvPr userDrawn="1"/>
        </p:nvSpPr>
        <p:spPr>
          <a:xfrm>
            <a:off x="0" y="-1"/>
            <a:ext cx="7336840" cy="5143500"/>
          </a:xfrm>
          <a:custGeom>
            <a:avLst/>
            <a:gdLst>
              <a:gd name="connsiteX0" fmla="*/ 0 w 7336840"/>
              <a:gd name="connsiteY0" fmla="*/ 0 h 5143500"/>
              <a:gd name="connsiteX1" fmla="*/ 7336840 w 7336840"/>
              <a:gd name="connsiteY1" fmla="*/ 0 h 5143500"/>
              <a:gd name="connsiteX2" fmla="*/ 7245529 w 7336840"/>
              <a:gd name="connsiteY2" fmla="*/ 101208 h 5143500"/>
              <a:gd name="connsiteX3" fmla="*/ 4680096 w 7336840"/>
              <a:gd name="connsiteY3" fmla="*/ 5091348 h 5143500"/>
              <a:gd name="connsiteX4" fmla="*/ 4667806 w 7336840"/>
              <a:gd name="connsiteY4" fmla="*/ 5143500 h 5143500"/>
              <a:gd name="connsiteX5" fmla="*/ 0 w 7336840"/>
              <a:gd name="connsiteY5" fmla="*/ 5143499 h 5143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336840" h="5143500">
                <a:moveTo>
                  <a:pt x="0" y="0"/>
                </a:moveTo>
                <a:lnTo>
                  <a:pt x="7336840" y="0"/>
                </a:lnTo>
                <a:lnTo>
                  <a:pt x="7245529" y="101208"/>
                </a:lnTo>
                <a:cubicBezTo>
                  <a:pt x="6060066" y="1463063"/>
                  <a:pt x="5165057" y="3173343"/>
                  <a:pt x="4680096" y="5091348"/>
                </a:cubicBezTo>
                <a:lnTo>
                  <a:pt x="4667806" y="5143500"/>
                </a:lnTo>
                <a:lnTo>
                  <a:pt x="0" y="5143499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1" name="Headline">
            <a:extLst>
              <a:ext uri="{FF2B5EF4-FFF2-40B4-BE49-F238E27FC236}">
                <a16:creationId xmlns:a16="http://schemas.microsoft.com/office/drawing/2014/main" id="{002268EC-C85F-134D-AA45-4C26B9405E5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05382" y="744718"/>
            <a:ext cx="4428532" cy="1014412"/>
          </a:xfrm>
        </p:spPr>
        <p:txBody>
          <a:bodyPr anchor="t">
            <a:noAutofit/>
          </a:bodyPr>
          <a:lstStyle>
            <a:lvl1pPr algn="l">
              <a:lnSpc>
                <a:spcPct val="110000"/>
              </a:lnSpc>
              <a:defRPr sz="2500" b="1" i="0" cap="all" baseline="0">
                <a:solidFill>
                  <a:schemeClr val="bg1"/>
                </a:solidFill>
                <a:latin typeface="+mj-lt"/>
              </a:defRPr>
            </a:lvl1pPr>
            <a:lvl2pPr>
              <a:defRPr sz="1700" b="1">
                <a:solidFill>
                  <a:schemeClr val="bg1"/>
                </a:solidFill>
              </a:defRPr>
            </a:lvl2pPr>
            <a:lvl3pPr>
              <a:defRPr sz="1700" b="1">
                <a:solidFill>
                  <a:schemeClr val="bg1"/>
                </a:solidFill>
              </a:defRPr>
            </a:lvl3pPr>
            <a:lvl4pPr>
              <a:defRPr sz="1700" b="1">
                <a:solidFill>
                  <a:schemeClr val="bg1"/>
                </a:solidFill>
              </a:defRPr>
            </a:lvl4pPr>
            <a:lvl5pPr>
              <a:defRPr sz="1700" b="1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HEADER TITLE ALL CAPS AT 25 PTS</a:t>
            </a:r>
          </a:p>
        </p:txBody>
      </p:sp>
      <p:sp>
        <p:nvSpPr>
          <p:cNvPr id="9" name="Body Copy">
            <a:extLst>
              <a:ext uri="{FF2B5EF4-FFF2-40B4-BE49-F238E27FC236}">
                <a16:creationId xmlns:a16="http://schemas.microsoft.com/office/drawing/2014/main" id="{43652382-1180-0543-BEF0-D1CEF8E16B27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605382" y="1865234"/>
            <a:ext cx="4428532" cy="2659632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  <a:lvl2pPr algn="ctr">
              <a:defRPr>
                <a:solidFill>
                  <a:schemeClr val="tx1"/>
                </a:solidFill>
              </a:defRPr>
            </a:lvl2pPr>
            <a:lvl3pPr algn="ctr">
              <a:defRPr>
                <a:solidFill>
                  <a:schemeClr val="tx1"/>
                </a:solidFill>
              </a:defRPr>
            </a:lvl3pPr>
            <a:lvl4pPr algn="ctr">
              <a:defRPr>
                <a:solidFill>
                  <a:schemeClr val="tx1"/>
                </a:solidFill>
              </a:defRPr>
            </a:lvl4pPr>
            <a:lvl5pPr algn="ctr"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Description is Arial at 12pts</a:t>
            </a:r>
          </a:p>
        </p:txBody>
      </p:sp>
      <p:sp>
        <p:nvSpPr>
          <p:cNvPr id="7" name="Slide Number">
            <a:extLst>
              <a:ext uri="{FF2B5EF4-FFF2-40B4-BE49-F238E27FC236}">
                <a16:creationId xmlns:a16="http://schemas.microsoft.com/office/drawing/2014/main" id="{6446692A-AFF5-BF40-844E-2040B93DC1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450C0842-FD01-2A24-D27B-17CE1609CA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81491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C0D333BE-9223-8CC0-F33B-41FA75E1B79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6877210" cy="977010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0" name="Subhead">
            <a:extLst>
              <a:ext uri="{FF2B5EF4-FFF2-40B4-BE49-F238E27FC236}">
                <a16:creationId xmlns:a16="http://schemas.microsoft.com/office/drawing/2014/main" id="{CF097492-6E69-214B-BD02-CA15B4A9F8F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/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7" name="Caption">
            <a:extLst>
              <a:ext uri="{FF2B5EF4-FFF2-40B4-BE49-F238E27FC236}">
                <a16:creationId xmlns:a16="http://schemas.microsoft.com/office/drawing/2014/main" id="{92B44ECE-86B5-1546-90EE-B76F644328B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37990" y="4069460"/>
            <a:ext cx="5505610" cy="273845"/>
          </a:xfrm>
        </p:spPr>
        <p:txBody>
          <a:bodyPr/>
          <a:lstStyle>
            <a:lvl1pPr>
              <a:defRPr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Caption is </a:t>
            </a:r>
            <a:r>
              <a:rPr lang="en-US" dirty="0" err="1"/>
              <a:t>Arizl</a:t>
            </a:r>
            <a:r>
              <a:rPr lang="en-US" dirty="0"/>
              <a:t> bold at 12pts </a:t>
            </a:r>
          </a:p>
        </p:txBody>
      </p:sp>
      <p:sp>
        <p:nvSpPr>
          <p:cNvPr id="16" name="Bottom Red Bar in Footer">
            <a:extLst>
              <a:ext uri="{FF2B5EF4-FFF2-40B4-BE49-F238E27FC236}">
                <a16:creationId xmlns:a16="http://schemas.microsoft.com/office/drawing/2014/main" id="{9E9AED67-7B86-D945-92A3-1DFD0097E806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ooter Text 1">
            <a:extLst>
              <a:ext uri="{FF2B5EF4-FFF2-40B4-BE49-F238E27FC236}">
                <a16:creationId xmlns:a16="http://schemas.microsoft.com/office/drawing/2014/main" id="{0F4EB02C-6FE6-1A47-8022-01232D3362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1" name="Footer Text 2">
            <a:extLst>
              <a:ext uri="{FF2B5EF4-FFF2-40B4-BE49-F238E27FC236}">
                <a16:creationId xmlns:a16="http://schemas.microsoft.com/office/drawing/2014/main" id="{3C09F44B-8C8C-DA42-8499-36D5643DD84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0" name="Logo">
            <a:extLst>
              <a:ext uri="{FF2B5EF4-FFF2-40B4-BE49-F238E27FC236}">
                <a16:creationId xmlns:a16="http://schemas.microsoft.com/office/drawing/2014/main" id="{F9DE25A6-E189-8944-8155-DBC98DE156C5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9" name="Vertical Line Connector">
            <a:extLst>
              <a:ext uri="{FF2B5EF4-FFF2-40B4-BE49-F238E27FC236}">
                <a16:creationId xmlns:a16="http://schemas.microsoft.com/office/drawing/2014/main" id="{E09C871F-FF2C-6445-9A92-4B74224E91E9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Slide Number">
            <a:extLst>
              <a:ext uri="{FF2B5EF4-FFF2-40B4-BE49-F238E27FC236}">
                <a16:creationId xmlns:a16="http://schemas.microsoft.com/office/drawing/2014/main" id="{6C8ED1C2-16C7-D946-9CE1-ADDDF3A5E0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7961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193B206-6AB0-B3A7-BD19-3022B0022D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85A5A6C-7113-A84B-B468-838B588EFB3F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45A25DF4-2387-0B45-86B4-88EF29F6D0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61F02F99-B2C6-D040-908D-3EC8E64D8C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A8C73E0-5612-A34F-83E7-5E80DDE8939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Picture Placeholder 10">
            <a:extLst>
              <a:ext uri="{FF2B5EF4-FFF2-40B4-BE49-F238E27FC236}">
                <a16:creationId xmlns:a16="http://schemas.microsoft.com/office/drawing/2014/main" id="{FD6C24FD-33DC-5D4C-83BA-8086C7E5B4E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FC97E5A5-D2BC-7840-BED8-2470B465D5E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</p:spTree>
    <p:extLst>
      <p:ext uri="{BB962C8B-B14F-4D97-AF65-F5344CB8AC3E}">
        <p14:creationId xmlns:p14="http://schemas.microsoft.com/office/powerpoint/2010/main" val="39440943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D16AC3C-4B68-12E1-8771-122A52890AD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12" name="Footer Text 1">
            <a:extLst>
              <a:ext uri="{FF2B5EF4-FFF2-40B4-BE49-F238E27FC236}">
                <a16:creationId xmlns:a16="http://schemas.microsoft.com/office/drawing/2014/main" id="{DD3B4F64-CD41-0643-BB0C-5B43739463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0" name="Footer Text 2">
            <a:extLst>
              <a:ext uri="{FF2B5EF4-FFF2-40B4-BE49-F238E27FC236}">
                <a16:creationId xmlns:a16="http://schemas.microsoft.com/office/drawing/2014/main" id="{1440E69F-038A-9F48-A685-1958D898F80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9" name="Logo Placeholder">
            <a:extLst>
              <a:ext uri="{FF2B5EF4-FFF2-40B4-BE49-F238E27FC236}">
                <a16:creationId xmlns:a16="http://schemas.microsoft.com/office/drawing/2014/main" id="{6FBB1B25-DCFA-AA41-B31B-1385B4F068AC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8" name="Straight Line Connector">
            <a:extLst>
              <a:ext uri="{FF2B5EF4-FFF2-40B4-BE49-F238E27FC236}">
                <a16:creationId xmlns:a16="http://schemas.microsoft.com/office/drawing/2014/main" id="{A175C9A7-D338-384F-B0FF-23DB68C57AF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Slide Number">
            <a:extLst>
              <a:ext uri="{FF2B5EF4-FFF2-40B4-BE49-F238E27FC236}">
                <a16:creationId xmlns:a16="http://schemas.microsoft.com/office/drawing/2014/main" id="{AC466D7F-068F-ED47-9AD2-C0C743931A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493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ackground Graphic" descr="A red and orange curved lines&#10;&#10;Description automatically generated">
            <a:extLst>
              <a:ext uri="{FF2B5EF4-FFF2-40B4-BE49-F238E27FC236}">
                <a16:creationId xmlns:a16="http://schemas.microsoft.com/office/drawing/2014/main" id="{5532E949-322C-B247-93CB-48C35CC0A30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Thank You">
            <a:extLst>
              <a:ext uri="{FF2B5EF4-FFF2-40B4-BE49-F238E27FC236}">
                <a16:creationId xmlns:a16="http://schemas.microsoft.com/office/drawing/2014/main" id="{EDB74ED7-A2D1-DAB8-57FB-64C08F97A58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30614" y="91974"/>
            <a:ext cx="4525513" cy="2354940"/>
          </a:xfrm>
        </p:spPr>
        <p:txBody>
          <a:bodyPr anchor="b">
            <a:noAutofit/>
          </a:bodyPr>
          <a:lstStyle>
            <a:lvl1pPr algn="l">
              <a:lnSpc>
                <a:spcPts val="4000"/>
              </a:lnSpc>
              <a:defRPr sz="4800" b="1" i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cxnSp>
        <p:nvCxnSpPr>
          <p:cNvPr id="7" name="Straight Connector Line">
            <a:extLst>
              <a:ext uri="{FF2B5EF4-FFF2-40B4-BE49-F238E27FC236}">
                <a16:creationId xmlns:a16="http://schemas.microsoft.com/office/drawing/2014/main" id="{979FFF99-5798-42F6-A83F-DDC0F6F65A9E}"/>
              </a:ext>
            </a:extLst>
          </p:cNvPr>
          <p:cNvCxnSpPr>
            <a:cxnSpLocks/>
          </p:cNvCxnSpPr>
          <p:nvPr userDrawn="1"/>
        </p:nvCxnSpPr>
        <p:spPr>
          <a:xfrm>
            <a:off x="651684" y="2524910"/>
            <a:ext cx="4105960" cy="0"/>
          </a:xfrm>
          <a:prstGeom prst="line">
            <a:avLst/>
          </a:pr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Scientific Sessions Logo">
            <a:extLst>
              <a:ext uri="{FF2B5EF4-FFF2-40B4-BE49-F238E27FC236}">
                <a16:creationId xmlns:a16="http://schemas.microsoft.com/office/drawing/2014/main" id="{1BF2AF87-698A-AE4A-B2CE-BCF5841E8AD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651684" y="2839617"/>
            <a:ext cx="1386658" cy="439768"/>
          </a:xfrm>
          <a:prstGeom prst="rect">
            <a:avLst/>
          </a:prstGeom>
        </p:spPr>
      </p:pic>
      <p:pic>
        <p:nvPicPr>
          <p:cNvPr id="12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EE352D9C-FB7C-C6B8-60C2-63158DEDADA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595153" y="2735906"/>
            <a:ext cx="635483" cy="600318"/>
          </a:xfrm>
          <a:prstGeom prst="rect">
            <a:avLst/>
          </a:prstGeom>
        </p:spPr>
      </p:pic>
      <p:sp>
        <p:nvSpPr>
          <p:cNvPr id="9" name="#AHA24">
            <a:extLst>
              <a:ext uri="{FF2B5EF4-FFF2-40B4-BE49-F238E27FC236}">
                <a16:creationId xmlns:a16="http://schemas.microsoft.com/office/drawing/2014/main" id="{5C0CC13C-42C2-5B49-990C-29ED9A2D3161}"/>
              </a:ext>
            </a:extLst>
          </p:cNvPr>
          <p:cNvSpPr txBox="1">
            <a:spLocks/>
          </p:cNvSpPr>
          <p:nvPr userDrawn="1"/>
        </p:nvSpPr>
        <p:spPr>
          <a:xfrm>
            <a:off x="3409259" y="2859415"/>
            <a:ext cx="1348385" cy="4001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685800" rtl="0" eaLnBrk="1" latinLnBrk="0" hangingPunct="1">
              <a:lnSpc>
                <a:spcPts val="4000"/>
              </a:lnSpc>
              <a:spcBef>
                <a:spcPct val="0"/>
              </a:spcBef>
              <a:buNone/>
              <a:defRPr sz="4000" kern="1200">
                <a:solidFill>
                  <a:schemeClr val="bg1"/>
                </a:solidFill>
                <a:latin typeface="Lub Dub Medium" panose="020B0603030403020204" pitchFamily="34" charset="77"/>
                <a:ea typeface="+mj-ea"/>
                <a:cs typeface="+mj-cs"/>
              </a:defRPr>
            </a:lvl1pPr>
          </a:lstStyle>
          <a:p>
            <a:pPr algn="r"/>
            <a:r>
              <a:rPr lang="en-US" sz="1500" b="0" i="0" dirty="0">
                <a:solidFill>
                  <a:schemeClr val="tx1"/>
                </a:solidFill>
                <a:latin typeface="Arial" panose="020B0604020202020204" pitchFamily="34" charset="0"/>
              </a:rPr>
              <a:t>#AHA24</a:t>
            </a:r>
          </a:p>
        </p:txBody>
      </p:sp>
    </p:spTree>
    <p:extLst>
      <p:ext uri="{BB962C8B-B14F-4D97-AF65-F5344CB8AC3E}">
        <p14:creationId xmlns:p14="http://schemas.microsoft.com/office/powerpoint/2010/main" val="26837333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725854" y="614723"/>
            <a:ext cx="4134010" cy="430887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OVERVIEW</a:t>
            </a:r>
          </a:p>
        </p:txBody>
      </p:sp>
      <p:sp>
        <p:nvSpPr>
          <p:cNvPr id="16" name="Section Title 1">
            <a:extLst>
              <a:ext uri="{FF2B5EF4-FFF2-40B4-BE49-F238E27FC236}">
                <a16:creationId xmlns:a16="http://schemas.microsoft.com/office/drawing/2014/main" id="{BDE20D5A-7A0A-7942-8181-49182956A3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25854" y="1320330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7" name="Section Title 2">
            <a:extLst>
              <a:ext uri="{FF2B5EF4-FFF2-40B4-BE49-F238E27FC236}">
                <a16:creationId xmlns:a16="http://schemas.microsoft.com/office/drawing/2014/main" id="{5F83694E-3CBA-8E4C-BA3A-E8737D97BC7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25854" y="1927432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8" name="Section Title 3">
            <a:extLst>
              <a:ext uri="{FF2B5EF4-FFF2-40B4-BE49-F238E27FC236}">
                <a16:creationId xmlns:a16="http://schemas.microsoft.com/office/drawing/2014/main" id="{93A2D9D6-4C2D-5644-B032-0EB60965587C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25854" y="253453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0" name="Section Title 4">
            <a:extLst>
              <a:ext uri="{FF2B5EF4-FFF2-40B4-BE49-F238E27FC236}">
                <a16:creationId xmlns:a16="http://schemas.microsoft.com/office/drawing/2014/main" id="{9A731685-2B28-FC4E-B526-710512888A1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26965" y="3139749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1" name="Section Title 5">
            <a:extLst>
              <a:ext uri="{FF2B5EF4-FFF2-40B4-BE49-F238E27FC236}">
                <a16:creationId xmlns:a16="http://schemas.microsoft.com/office/drawing/2014/main" id="{94CD233F-C2E5-4542-9A2C-BCFA9F561C1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6965" y="3746851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3" name="Section Title 6">
            <a:extLst>
              <a:ext uri="{FF2B5EF4-FFF2-40B4-BE49-F238E27FC236}">
                <a16:creationId xmlns:a16="http://schemas.microsoft.com/office/drawing/2014/main" id="{E3BA4AAB-3B49-2C4D-B8C3-798DFFD555B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44201" y="1320330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4" name="Section Title 7">
            <a:extLst>
              <a:ext uri="{FF2B5EF4-FFF2-40B4-BE49-F238E27FC236}">
                <a16:creationId xmlns:a16="http://schemas.microsoft.com/office/drawing/2014/main" id="{1D60067C-731E-9648-B342-43C7239F111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244201" y="1927432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5" name="Section Title 8">
            <a:extLst>
              <a:ext uri="{FF2B5EF4-FFF2-40B4-BE49-F238E27FC236}">
                <a16:creationId xmlns:a16="http://schemas.microsoft.com/office/drawing/2014/main" id="{D75C609B-2858-7C45-8CE5-6212F5D8D5D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244201" y="253453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12" name="Section Title 9">
            <a:extLst>
              <a:ext uri="{FF2B5EF4-FFF2-40B4-BE49-F238E27FC236}">
                <a16:creationId xmlns:a16="http://schemas.microsoft.com/office/drawing/2014/main" id="{56596EAB-F026-B147-8900-63F5E69E41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44201" y="3139749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25" name="Section Title 10">
            <a:extLst>
              <a:ext uri="{FF2B5EF4-FFF2-40B4-BE49-F238E27FC236}">
                <a16:creationId xmlns:a16="http://schemas.microsoft.com/office/drawing/2014/main" id="{C745BDBF-EE7A-014E-B736-0750AA47F51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244201" y="3741224"/>
            <a:ext cx="2055666" cy="430887"/>
          </a:xfrm>
        </p:spPr>
        <p:txBody>
          <a:bodyPr/>
          <a:lstStyle>
            <a:lvl1pPr>
              <a:defRPr b="1"/>
            </a:lvl1pPr>
          </a:lstStyle>
          <a:p>
            <a:pPr lvl="0"/>
            <a:r>
              <a:rPr lang="en-US" dirty="0"/>
              <a:t>Section Title</a:t>
            </a:r>
            <a:br>
              <a:rPr lang="en-US" dirty="0"/>
            </a:br>
            <a:r>
              <a:rPr lang="en-US" dirty="0"/>
              <a:t>Slide #</a:t>
            </a:r>
          </a:p>
        </p:txBody>
      </p:sp>
      <p:sp>
        <p:nvSpPr>
          <p:cNvPr id="5" name="Picture Placeholder">
            <a:extLst>
              <a:ext uri="{FF2B5EF4-FFF2-40B4-BE49-F238E27FC236}">
                <a16:creationId xmlns:a16="http://schemas.microsoft.com/office/drawing/2014/main" id="{25AE220C-1247-0B10-CC0A-F822B1D7494D}"/>
              </a:ext>
            </a:extLst>
          </p:cNvPr>
          <p:cNvSpPr>
            <a:spLocks noGrp="1" noChangeAspect="1"/>
          </p:cNvSpPr>
          <p:nvPr>
            <p:ph type="pic" idx="1"/>
          </p:nvPr>
        </p:nvSpPr>
        <p:spPr>
          <a:xfrm>
            <a:off x="4572001" y="-6379"/>
            <a:ext cx="4571999" cy="5146743"/>
          </a:xfrm>
          <a:custGeom>
            <a:avLst/>
            <a:gdLst>
              <a:gd name="connsiteX0" fmla="*/ 3295228 w 4571999"/>
              <a:gd name="connsiteY0" fmla="*/ 0 h 5146743"/>
              <a:gd name="connsiteX1" fmla="*/ 4571999 w 4571999"/>
              <a:gd name="connsiteY1" fmla="*/ 0 h 5146743"/>
              <a:gd name="connsiteX2" fmla="*/ 4571999 w 4571999"/>
              <a:gd name="connsiteY2" fmla="*/ 5146743 h 5146743"/>
              <a:gd name="connsiteX3" fmla="*/ 0 w 4571999"/>
              <a:gd name="connsiteY3" fmla="*/ 5146743 h 5146743"/>
              <a:gd name="connsiteX4" fmla="*/ 94308 w 4571999"/>
              <a:gd name="connsiteY4" fmla="*/ 5054808 h 5146743"/>
              <a:gd name="connsiteX5" fmla="*/ 2220375 w 4571999"/>
              <a:gd name="connsiteY5" fmla="*/ 206371 h 5146743"/>
              <a:gd name="connsiteX6" fmla="*/ 2239504 w 4571999"/>
              <a:gd name="connsiteY6" fmla="*/ 1 h 5146743"/>
              <a:gd name="connsiteX7" fmla="*/ 3295228 w 4571999"/>
              <a:gd name="connsiteY7" fmla="*/ 1 h 5146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71999" h="5146743">
                <a:moveTo>
                  <a:pt x="3295228" y="0"/>
                </a:moveTo>
                <a:lnTo>
                  <a:pt x="4571999" y="0"/>
                </a:lnTo>
                <a:lnTo>
                  <a:pt x="4571999" y="5146743"/>
                </a:lnTo>
                <a:lnTo>
                  <a:pt x="0" y="5146743"/>
                </a:lnTo>
                <a:lnTo>
                  <a:pt x="94308" y="5054808"/>
                </a:lnTo>
                <a:cubicBezTo>
                  <a:pt x="1213272" y="3907638"/>
                  <a:pt x="1999871" y="2184687"/>
                  <a:pt x="2220375" y="206371"/>
                </a:cubicBezTo>
                <a:lnTo>
                  <a:pt x="2239504" y="1"/>
                </a:lnTo>
                <a:lnTo>
                  <a:pt x="3295228" y="1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pic>
        <p:nvPicPr>
          <p:cNvPr id="8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5A1A5B23-EE2F-7138-9F7D-95957A3FD08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9811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peak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peaker Photo Placeholder">
            <a:extLst>
              <a:ext uri="{FF2B5EF4-FFF2-40B4-BE49-F238E27FC236}">
                <a16:creationId xmlns:a16="http://schemas.microsoft.com/office/drawing/2014/main" id="{26E59B99-B64D-2B4E-852B-35C13E246745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-1157288" y="249892"/>
            <a:ext cx="4159549" cy="4159548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</p:spPr>
        <p:txBody>
          <a:bodyPr anchor="ctr"/>
          <a:lstStyle>
            <a:lvl1pPr algn="r">
              <a:defRPr/>
            </a:lvl1pPr>
          </a:lstStyle>
          <a:p>
            <a:endParaRPr lang="en-US"/>
          </a:p>
        </p:txBody>
      </p:sp>
      <p:sp>
        <p:nvSpPr>
          <p:cNvPr id="2" name="Speaker Name"/>
          <p:cNvSpPr>
            <a:spLocks noGrp="1"/>
          </p:cNvSpPr>
          <p:nvPr>
            <p:ph type="title" hasCustomPrompt="1"/>
          </p:nvPr>
        </p:nvSpPr>
        <p:spPr>
          <a:xfrm>
            <a:off x="3570489" y="939161"/>
            <a:ext cx="3419396" cy="373994"/>
          </a:xfrm>
        </p:spPr>
        <p:txBody>
          <a:bodyPr anchor="t">
            <a:normAutofit/>
          </a:bodyPr>
          <a:lstStyle>
            <a:lvl1pPr>
              <a:defRPr sz="2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ONE SPEAKER</a:t>
            </a:r>
          </a:p>
        </p:txBody>
      </p:sp>
      <p:sp>
        <p:nvSpPr>
          <p:cNvPr id="11" name="Speaker Title">
            <a:extLst>
              <a:ext uri="{FF2B5EF4-FFF2-40B4-BE49-F238E27FC236}">
                <a16:creationId xmlns:a16="http://schemas.microsoft.com/office/drawing/2014/main" id="{07B8CBA4-47BB-754D-9401-004AE1AF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570489" y="1353862"/>
            <a:ext cx="4024924" cy="321610"/>
          </a:xfrm>
        </p:spPr>
        <p:txBody>
          <a:bodyPr>
            <a:normAutofit/>
          </a:bodyPr>
          <a:lstStyle>
            <a:lvl1pPr>
              <a:defRPr sz="15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" name="Body Copy"/>
          <p:cNvSpPr>
            <a:spLocks noGrp="1"/>
          </p:cNvSpPr>
          <p:nvPr>
            <p:ph sz="half" idx="2" hasCustomPrompt="1"/>
          </p:nvPr>
        </p:nvSpPr>
        <p:spPr>
          <a:xfrm>
            <a:off x="3570488" y="1716179"/>
            <a:ext cx="5150339" cy="2345867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Text 1">
            <a:extLst>
              <a:ext uri="{FF2B5EF4-FFF2-40B4-BE49-F238E27FC236}">
                <a16:creationId xmlns:a16="http://schemas.microsoft.com/office/drawing/2014/main" id="{748CEBA3-75F4-C44D-B73D-0B702318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Footer Text 2">
            <a:extLst>
              <a:ext uri="{FF2B5EF4-FFF2-40B4-BE49-F238E27FC236}">
                <a16:creationId xmlns:a16="http://schemas.microsoft.com/office/drawing/2014/main" id="{B4FB5A2F-7334-4843-A818-7D4A8529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Logo Placeholder">
            <a:extLst>
              <a:ext uri="{FF2B5EF4-FFF2-40B4-BE49-F238E27FC236}">
                <a16:creationId xmlns:a16="http://schemas.microsoft.com/office/drawing/2014/main" id="{6AB790E6-53F5-E64B-BCDD-9FFA227D63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Straight Line Connector">
            <a:extLst>
              <a:ext uri="{FF2B5EF4-FFF2-40B4-BE49-F238E27FC236}">
                <a16:creationId xmlns:a16="http://schemas.microsoft.com/office/drawing/2014/main" id="{FA568A94-D992-3F4C-9B74-91659939C96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D30CDFCE-7C23-674A-B775-292BE8CC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8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030190EB-983A-7877-5AA2-7D4EA78AB6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3588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9A7D779C-7B02-3CA6-4C3A-C61766686FCC}"/>
              </a:ext>
            </a:extLst>
          </p:cNvPr>
          <p:cNvSpPr/>
          <p:nvPr userDrawn="1"/>
        </p:nvSpPr>
        <p:spPr>
          <a:xfrm>
            <a:off x="1" y="0"/>
            <a:ext cx="4572000" cy="5143500"/>
          </a:xfrm>
          <a:prstGeom prst="rect">
            <a:avLst/>
          </a:pr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ircle Photo" descr="Circle headshot 1">
            <a:extLst>
              <a:ext uri="{FF2B5EF4-FFF2-40B4-BE49-F238E27FC236}">
                <a16:creationId xmlns:a16="http://schemas.microsoft.com/office/drawing/2014/main" id="{DDB5D280-A138-2FE7-E723-8AAC3E6B2A75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94568" y="475555"/>
            <a:ext cx="1297175" cy="1297175"/>
          </a:xfrm>
          <a:prstGeom prst="ellipse">
            <a:avLst/>
          </a:prstGeom>
          <a:ln>
            <a:solidFill>
              <a:schemeClr val="bg1"/>
            </a:solidFill>
          </a:ln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12" name="Speaker name" descr="Speaker name 1">
            <a:extLst>
              <a:ext uri="{FF2B5EF4-FFF2-40B4-BE49-F238E27FC236}">
                <a16:creationId xmlns:a16="http://schemas.microsoft.com/office/drawing/2014/main" id="{C91924A7-4DB4-D752-7D3C-787A64EF1146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995616" y="1266736"/>
            <a:ext cx="2226318" cy="337157"/>
          </a:xfrm>
        </p:spPr>
        <p:txBody>
          <a:bodyPr>
            <a:normAutofit/>
          </a:bodyPr>
          <a:lstStyle>
            <a:lvl1pPr>
              <a:defRPr sz="14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SPEAKER NAME</a:t>
            </a:r>
          </a:p>
        </p:txBody>
      </p:sp>
      <p:sp>
        <p:nvSpPr>
          <p:cNvPr id="18" name="Job title" descr="Speaker title 1">
            <a:extLst>
              <a:ext uri="{FF2B5EF4-FFF2-40B4-BE49-F238E27FC236}">
                <a16:creationId xmlns:a16="http://schemas.microsoft.com/office/drawing/2014/main" id="{5C3247AE-5DBA-C8F5-9731-67947A3414BE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1995616" y="1515979"/>
            <a:ext cx="2226318" cy="321610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cxnSp>
        <p:nvCxnSpPr>
          <p:cNvPr id="19" name="Horizontal Line 1">
            <a:extLst>
              <a:ext uri="{FF2B5EF4-FFF2-40B4-BE49-F238E27FC236}">
                <a16:creationId xmlns:a16="http://schemas.microsoft.com/office/drawing/2014/main" id="{C8F16978-3AE7-ECCD-252B-F10E6F3A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29709" y="1968061"/>
            <a:ext cx="3892225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Content Textbox 1" descr="Content Textbox 1">
            <a:extLst>
              <a:ext uri="{FF2B5EF4-FFF2-40B4-BE49-F238E27FC236}">
                <a16:creationId xmlns:a16="http://schemas.microsoft.com/office/drawing/2014/main" id="{35F654C3-35BC-0892-6F93-35F6F55975BA}"/>
              </a:ext>
            </a:extLst>
          </p:cNvPr>
          <p:cNvSpPr>
            <a:spLocks noGrp="1"/>
          </p:cNvSpPr>
          <p:nvPr>
            <p:ph sz="half" idx="25" hasCustomPrompt="1"/>
          </p:nvPr>
        </p:nvSpPr>
        <p:spPr>
          <a:xfrm>
            <a:off x="329709" y="2116668"/>
            <a:ext cx="3892225" cy="240882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Bio copy is Arial at 10pts</a:t>
            </a:r>
          </a:p>
        </p:txBody>
      </p:sp>
      <p:sp>
        <p:nvSpPr>
          <p:cNvPr id="22" name="Circle Photo 2" descr="Circle Headshot 2">
            <a:extLst>
              <a:ext uri="{FF2B5EF4-FFF2-40B4-BE49-F238E27FC236}">
                <a16:creationId xmlns:a16="http://schemas.microsoft.com/office/drawing/2014/main" id="{6D183BC3-63BE-7B5F-4CDB-8091B683B16B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5022094" y="475555"/>
            <a:ext cx="1297175" cy="1297175"/>
          </a:xfrm>
          <a:prstGeom prst="ellipse">
            <a:avLst/>
          </a:prstGeom>
          <a:ln>
            <a:solidFill>
              <a:schemeClr val="accent1"/>
            </a:solidFill>
          </a:ln>
        </p:spPr>
        <p:txBody>
          <a:bodyPr/>
          <a:lstStyle/>
          <a:p>
            <a:endParaRPr lang="en-US" dirty="0"/>
          </a:p>
        </p:txBody>
      </p:sp>
      <p:sp>
        <p:nvSpPr>
          <p:cNvPr id="23" name="Speaker name 2" descr="Speaker name ">
            <a:extLst>
              <a:ext uri="{FF2B5EF4-FFF2-40B4-BE49-F238E27FC236}">
                <a16:creationId xmlns:a16="http://schemas.microsoft.com/office/drawing/2014/main" id="{AD421897-73AD-93F2-49CF-B9CB2018B9B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623142" y="1247195"/>
            <a:ext cx="2226318" cy="376238"/>
          </a:xfrm>
        </p:spPr>
        <p:txBody>
          <a:bodyPr>
            <a:normAutofit/>
          </a:bodyPr>
          <a:lstStyle>
            <a:lvl1pPr>
              <a:defRPr sz="1400" b="1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en-US" dirty="0"/>
              <a:t>SPEAKER NAME</a:t>
            </a:r>
          </a:p>
        </p:txBody>
      </p:sp>
      <p:sp>
        <p:nvSpPr>
          <p:cNvPr id="24" name="Speaker title 2" descr="Speaker title 2 ">
            <a:extLst>
              <a:ext uri="{FF2B5EF4-FFF2-40B4-BE49-F238E27FC236}">
                <a16:creationId xmlns:a16="http://schemas.microsoft.com/office/drawing/2014/main" id="{40AF8D05-600F-478C-6472-17B4560D64B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23142" y="1515979"/>
            <a:ext cx="2226318" cy="321610"/>
          </a:xfrm>
        </p:spPr>
        <p:txBody>
          <a:bodyPr>
            <a:normAutofit/>
          </a:bodyPr>
          <a:lstStyle>
            <a:lvl1pPr>
              <a:defRPr sz="1200" b="1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cxnSp>
        <p:nvCxnSpPr>
          <p:cNvPr id="25" name="Horizontal Line 2">
            <a:extLst>
              <a:ext uri="{FF2B5EF4-FFF2-40B4-BE49-F238E27FC236}">
                <a16:creationId xmlns:a16="http://schemas.microsoft.com/office/drawing/2014/main" id="{0C20B609-7C97-FEC6-4637-915429F8C9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4957235" y="1968061"/>
            <a:ext cx="389222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ontent Textbox 2" descr="Content Textbox 2 ">
            <a:extLst>
              <a:ext uri="{FF2B5EF4-FFF2-40B4-BE49-F238E27FC236}">
                <a16:creationId xmlns:a16="http://schemas.microsoft.com/office/drawing/2014/main" id="{3B7A4B7A-3A6A-F8DA-B8B0-D056D0D2A421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4957235" y="2116668"/>
            <a:ext cx="3892225" cy="2408828"/>
          </a:xfrm>
        </p:spPr>
        <p:txBody>
          <a:bodyPr>
            <a:normAutofit/>
          </a:bodyPr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10pts</a:t>
            </a:r>
          </a:p>
        </p:txBody>
      </p:sp>
      <p:sp>
        <p:nvSpPr>
          <p:cNvPr id="28" name="Footer Placeholder 1" descr="Footer placeholder 1">
            <a:extLst>
              <a:ext uri="{FF2B5EF4-FFF2-40B4-BE49-F238E27FC236}">
                <a16:creationId xmlns:a16="http://schemas.microsoft.com/office/drawing/2014/main" id="{0AA91F18-19A0-B0AE-DCCA-74A8D82E80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9" name="Footer placeholder 2" descr="Footer placeholder 2">
            <a:extLst>
              <a:ext uri="{FF2B5EF4-FFF2-40B4-BE49-F238E27FC236}">
                <a16:creationId xmlns:a16="http://schemas.microsoft.com/office/drawing/2014/main" id="{228E91B6-8A9C-192A-25EA-49446C74C59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30" name="Logo Placeholder" descr="Logo placeholder&#10;">
            <a:extLst>
              <a:ext uri="{FF2B5EF4-FFF2-40B4-BE49-F238E27FC236}">
                <a16:creationId xmlns:a16="http://schemas.microsoft.com/office/drawing/2014/main" id="{AE00430C-7066-EA0C-10B5-2CAF53A4775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31" name="Vertical Line Connector">
            <a:extLst>
              <a:ext uri="{FF2B5EF4-FFF2-40B4-BE49-F238E27FC236}">
                <a16:creationId xmlns:a16="http://schemas.microsoft.com/office/drawing/2014/main" id="{79EECC78-D68C-AE45-0687-B089287121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Slide Number Placeholder " descr="Slide Number Placeholder ">
            <a:extLst>
              <a:ext uri="{FF2B5EF4-FFF2-40B4-BE49-F238E27FC236}">
                <a16:creationId xmlns:a16="http://schemas.microsoft.com/office/drawing/2014/main" id="{AD05AF25-FE00-A300-AC24-6EE1FD91A9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5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216B57F-5E0F-B367-FF9D-271BD50121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1399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ltiple Speakers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icture Placeholder 5">
            <a:extLst>
              <a:ext uri="{FF2B5EF4-FFF2-40B4-BE49-F238E27FC236}">
                <a16:creationId xmlns:a16="http://schemas.microsoft.com/office/drawing/2014/main" id="{E1979674-69C4-134A-9F2E-9B4270B86348}"/>
              </a:ext>
            </a:extLst>
          </p:cNvPr>
          <p:cNvSpPr>
            <a:spLocks noGrp="1"/>
          </p:cNvSpPr>
          <p:nvPr>
            <p:ph type="pic" sz="quarter" idx="27"/>
          </p:nvPr>
        </p:nvSpPr>
        <p:spPr>
          <a:xfrm>
            <a:off x="3146018" y="2698533"/>
            <a:ext cx="1153419" cy="115341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3" name="Picture Placeholder 5">
            <a:extLst>
              <a:ext uri="{FF2B5EF4-FFF2-40B4-BE49-F238E27FC236}">
                <a16:creationId xmlns:a16="http://schemas.microsoft.com/office/drawing/2014/main" id="{B7179E21-BD5D-E049-B49A-E14D188634B4}"/>
              </a:ext>
            </a:extLst>
          </p:cNvPr>
          <p:cNvSpPr>
            <a:spLocks noGrp="1"/>
          </p:cNvSpPr>
          <p:nvPr>
            <p:ph type="pic" sz="quarter" idx="35"/>
          </p:nvPr>
        </p:nvSpPr>
        <p:spPr>
          <a:xfrm>
            <a:off x="7554542" y="2698533"/>
            <a:ext cx="1153419" cy="1153413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46" name="Picture Placeholder 5">
            <a:extLst>
              <a:ext uri="{FF2B5EF4-FFF2-40B4-BE49-F238E27FC236}">
                <a16:creationId xmlns:a16="http://schemas.microsoft.com/office/drawing/2014/main" id="{9B4EAA43-3C2D-AD46-BE5A-0E43167C0FAB}"/>
              </a:ext>
            </a:extLst>
          </p:cNvPr>
          <p:cNvSpPr>
            <a:spLocks noGrp="1"/>
          </p:cNvSpPr>
          <p:nvPr>
            <p:ph type="pic" sz="quarter" idx="38"/>
          </p:nvPr>
        </p:nvSpPr>
        <p:spPr>
          <a:xfrm>
            <a:off x="4842355" y="552084"/>
            <a:ext cx="1153419" cy="1151130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sp>
        <p:nvSpPr>
          <p:cNvPr id="38" name="Picture Placeholder 5">
            <a:extLst>
              <a:ext uri="{FF2B5EF4-FFF2-40B4-BE49-F238E27FC236}">
                <a16:creationId xmlns:a16="http://schemas.microsoft.com/office/drawing/2014/main" id="{D44AB674-4C73-2B43-963E-D19737407D1B}"/>
              </a:ext>
            </a:extLst>
          </p:cNvPr>
          <p:cNvSpPr>
            <a:spLocks noGrp="1"/>
          </p:cNvSpPr>
          <p:nvPr>
            <p:ph type="pic" sz="quarter" idx="30"/>
          </p:nvPr>
        </p:nvSpPr>
        <p:spPr>
          <a:xfrm>
            <a:off x="433833" y="552083"/>
            <a:ext cx="1153419" cy="1151131"/>
          </a:xfrm>
          <a:prstGeom prst="ellipse">
            <a:avLst/>
          </a:prstGeom>
          <a:ln w="19050">
            <a:solidFill>
              <a:schemeClr val="accent1"/>
            </a:solidFill>
          </a:ln>
        </p:spPr>
        <p:txBody>
          <a:bodyPr/>
          <a:lstStyle/>
          <a:p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BAECE01-A90F-354F-84AE-393CAD1D8C16}"/>
              </a:ext>
            </a:extLst>
          </p:cNvPr>
          <p:cNvCxnSpPr>
            <a:cxnSpLocks/>
          </p:cNvCxnSpPr>
          <p:nvPr userDrawn="1"/>
        </p:nvCxnSpPr>
        <p:spPr>
          <a:xfrm>
            <a:off x="437989" y="2591216"/>
            <a:ext cx="828283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Content Placeholder 3">
            <a:extLst>
              <a:ext uri="{FF2B5EF4-FFF2-40B4-BE49-F238E27FC236}">
                <a16:creationId xmlns:a16="http://schemas.microsoft.com/office/drawing/2014/main" id="{1347EFDA-D0AA-404B-92BF-D37D4D0840AA}"/>
              </a:ext>
            </a:extLst>
          </p:cNvPr>
          <p:cNvSpPr>
            <a:spLocks noGrp="1"/>
          </p:cNvSpPr>
          <p:nvPr>
            <p:ph sz="half" idx="28" hasCustomPrompt="1"/>
          </p:nvPr>
        </p:nvSpPr>
        <p:spPr>
          <a:xfrm>
            <a:off x="1685351" y="1073548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0A9A6E2-5A4E-A440-85D9-F0BF6646DD5B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685351" y="785263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C37A3589-955B-C44C-A985-A16AB19A7625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685352" y="552084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0" name="Content Placeholder 3">
            <a:extLst>
              <a:ext uri="{FF2B5EF4-FFF2-40B4-BE49-F238E27FC236}">
                <a16:creationId xmlns:a16="http://schemas.microsoft.com/office/drawing/2014/main" id="{9CCDE359-564D-9749-A758-92B1E3AFDBD4}"/>
              </a:ext>
            </a:extLst>
          </p:cNvPr>
          <p:cNvSpPr>
            <a:spLocks noGrp="1"/>
          </p:cNvSpPr>
          <p:nvPr>
            <p:ph sz="half" idx="32" hasCustomPrompt="1"/>
          </p:nvPr>
        </p:nvSpPr>
        <p:spPr>
          <a:xfrm>
            <a:off x="439687" y="3219997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1" name="Text Placeholder 4">
            <a:extLst>
              <a:ext uri="{FF2B5EF4-FFF2-40B4-BE49-F238E27FC236}">
                <a16:creationId xmlns:a16="http://schemas.microsoft.com/office/drawing/2014/main" id="{254903E8-E662-7648-99E3-A95DED9CF699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439687" y="2931712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2" name="Text Placeholder 9">
            <a:extLst>
              <a:ext uri="{FF2B5EF4-FFF2-40B4-BE49-F238E27FC236}">
                <a16:creationId xmlns:a16="http://schemas.microsoft.com/office/drawing/2014/main" id="{170E7596-B217-1F4D-B61F-F298B8473FA4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439688" y="2698533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4" name="Content Placeholder 3">
            <a:extLst>
              <a:ext uri="{FF2B5EF4-FFF2-40B4-BE49-F238E27FC236}">
                <a16:creationId xmlns:a16="http://schemas.microsoft.com/office/drawing/2014/main" id="{B1B30404-E374-9D4A-9CB4-C585E5F54186}"/>
              </a:ext>
            </a:extLst>
          </p:cNvPr>
          <p:cNvSpPr>
            <a:spLocks noGrp="1"/>
          </p:cNvSpPr>
          <p:nvPr>
            <p:ph sz="half" idx="36" hasCustomPrompt="1"/>
          </p:nvPr>
        </p:nvSpPr>
        <p:spPr>
          <a:xfrm>
            <a:off x="6093873" y="1073548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5" name="Text Placeholder 4">
            <a:extLst>
              <a:ext uri="{FF2B5EF4-FFF2-40B4-BE49-F238E27FC236}">
                <a16:creationId xmlns:a16="http://schemas.microsoft.com/office/drawing/2014/main" id="{0F6DEDD0-1A3D-574E-A757-4BAE97011BD0}"/>
              </a:ext>
            </a:extLst>
          </p:cNvPr>
          <p:cNvSpPr>
            <a:spLocks noGrp="1"/>
          </p:cNvSpPr>
          <p:nvPr>
            <p:ph type="body" sz="quarter" idx="37" hasCustomPrompt="1"/>
          </p:nvPr>
        </p:nvSpPr>
        <p:spPr>
          <a:xfrm>
            <a:off x="6093873" y="785263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47" name="Text Placeholder 9">
            <a:extLst>
              <a:ext uri="{FF2B5EF4-FFF2-40B4-BE49-F238E27FC236}">
                <a16:creationId xmlns:a16="http://schemas.microsoft.com/office/drawing/2014/main" id="{F8239200-5449-9748-B343-ABD0F850A51A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6093874" y="552084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sp>
        <p:nvSpPr>
          <p:cNvPr id="48" name="Content Placeholder 3">
            <a:extLst>
              <a:ext uri="{FF2B5EF4-FFF2-40B4-BE49-F238E27FC236}">
                <a16:creationId xmlns:a16="http://schemas.microsoft.com/office/drawing/2014/main" id="{F59DE951-0DBC-0846-95EB-FFC654617B2F}"/>
              </a:ext>
            </a:extLst>
          </p:cNvPr>
          <p:cNvSpPr>
            <a:spLocks noGrp="1"/>
          </p:cNvSpPr>
          <p:nvPr>
            <p:ph sz="half" idx="40" hasCustomPrompt="1"/>
          </p:nvPr>
        </p:nvSpPr>
        <p:spPr>
          <a:xfrm>
            <a:off x="4839255" y="3219997"/>
            <a:ext cx="2614088" cy="1336199"/>
          </a:xfrm>
        </p:spPr>
        <p:txBody>
          <a:bodyPr>
            <a:normAutofit/>
          </a:bodyPr>
          <a:lstStyle>
            <a:lvl1pPr>
              <a:defRPr sz="8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Bio copy is Arial at 8pts</a:t>
            </a:r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863A8223-5C32-B74C-8449-25744121366B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4839255" y="2931712"/>
            <a:ext cx="2614086" cy="193240"/>
          </a:xfrm>
        </p:spPr>
        <p:txBody>
          <a:bodyPr>
            <a:normAutofit/>
          </a:bodyPr>
          <a:lstStyle>
            <a:lvl1pPr>
              <a:defRPr sz="10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Speaker title</a:t>
            </a:r>
          </a:p>
        </p:txBody>
      </p:sp>
      <p:sp>
        <p:nvSpPr>
          <p:cNvPr id="50" name="Text Placeholder 9">
            <a:extLst>
              <a:ext uri="{FF2B5EF4-FFF2-40B4-BE49-F238E27FC236}">
                <a16:creationId xmlns:a16="http://schemas.microsoft.com/office/drawing/2014/main" id="{918CDF96-87CE-784C-B28C-784D85E5A553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4839256" y="2698533"/>
            <a:ext cx="2614086" cy="227271"/>
          </a:xfrm>
        </p:spPr>
        <p:txBody>
          <a:bodyPr/>
          <a:lstStyle>
            <a:lvl1pPr>
              <a:defRPr b="1" i="0" cap="all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 dirty="0"/>
              <a:t>SPEAKER NAME</a:t>
            </a: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4933B37-A120-7A4D-AA84-4B2D9103D561}"/>
              </a:ext>
            </a:extLst>
          </p:cNvPr>
          <p:cNvCxnSpPr>
            <a:cxnSpLocks/>
          </p:cNvCxnSpPr>
          <p:nvPr userDrawn="1"/>
        </p:nvCxnSpPr>
        <p:spPr>
          <a:xfrm flipV="1">
            <a:off x="4520297" y="444767"/>
            <a:ext cx="0" cy="41173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>
            <a:extLst>
              <a:ext uri="{FF2B5EF4-FFF2-40B4-BE49-F238E27FC236}">
                <a16:creationId xmlns:a16="http://schemas.microsoft.com/office/drawing/2014/main" id="{1BCB53E3-B0E9-534A-980C-D7C215BE8609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Footer Placeholder 4">
            <a:extLst>
              <a:ext uri="{FF2B5EF4-FFF2-40B4-BE49-F238E27FC236}">
                <a16:creationId xmlns:a16="http://schemas.microsoft.com/office/drawing/2014/main" id="{A46BDAA7-4D20-994C-9DF7-B41DA82602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E4F39A5B-4892-9341-848A-CC1C986FE0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F609EFF-D0D4-D74D-BFE0-9EC5949B21A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EB733357-00BC-4B40-958F-84EA067FFAF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408877F4-239D-C44C-A6CD-4F9550F39B6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1B5D084D-6905-C2F8-6BA3-5C725FF89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5516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36B967F9-D413-BA91-5A4E-A127FF225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89" y="614723"/>
            <a:ext cx="6828720" cy="46593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AT 25 – 30PTS</a:t>
            </a:r>
          </a:p>
        </p:txBody>
      </p:sp>
      <p:sp>
        <p:nvSpPr>
          <p:cNvPr id="12" name="Subhead">
            <a:extLst>
              <a:ext uri="{FF2B5EF4-FFF2-40B4-BE49-F238E27FC236}">
                <a16:creationId xmlns:a16="http://schemas.microsoft.com/office/drawing/2014/main" id="{6DC98DEA-6D76-4A43-B147-9AD2CA56B74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Body Copy"/>
          <p:cNvSpPr>
            <a:spLocks noGrp="1"/>
          </p:cNvSpPr>
          <p:nvPr>
            <p:ph idx="1" hasCustomPrompt="1"/>
          </p:nvPr>
        </p:nvSpPr>
        <p:spPr>
          <a:xfrm>
            <a:off x="437990" y="1536807"/>
            <a:ext cx="5962810" cy="2868139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Red Bottom Footer Bar ">
            <a:extLst>
              <a:ext uri="{FF2B5EF4-FFF2-40B4-BE49-F238E27FC236}">
                <a16:creationId xmlns:a16="http://schemas.microsoft.com/office/drawing/2014/main" id="{4EA4FD0A-CC71-0E48-8282-25BE57F29E74}"/>
              </a:ext>
            </a:extLst>
          </p:cNvPr>
          <p:cNvSpPr/>
          <p:nvPr userDrawn="1"/>
        </p:nvSpPr>
        <p:spPr>
          <a:xfrm>
            <a:off x="0" y="4703885"/>
            <a:ext cx="9143333" cy="4396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ooter Text 1">
            <a:extLst>
              <a:ext uri="{FF2B5EF4-FFF2-40B4-BE49-F238E27FC236}">
                <a16:creationId xmlns:a16="http://schemas.microsoft.com/office/drawing/2014/main" id="{B193F017-EA19-7442-9BB0-474F22193C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26" name="Footer Text 2">
            <a:extLst>
              <a:ext uri="{FF2B5EF4-FFF2-40B4-BE49-F238E27FC236}">
                <a16:creationId xmlns:a16="http://schemas.microsoft.com/office/drawing/2014/main" id="{F1748314-5DB7-A74F-8D02-592833BCA7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25" name="Logo">
            <a:extLst>
              <a:ext uri="{FF2B5EF4-FFF2-40B4-BE49-F238E27FC236}">
                <a16:creationId xmlns:a16="http://schemas.microsoft.com/office/drawing/2014/main" id="{59E3429F-98DB-7A4C-B73A-11BAF0B8C2A0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20" y="4767263"/>
            <a:ext cx="995238" cy="27384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24" name="Straight Line Connector">
            <a:extLst>
              <a:ext uri="{FF2B5EF4-FFF2-40B4-BE49-F238E27FC236}">
                <a16:creationId xmlns:a16="http://schemas.microsoft.com/office/drawing/2014/main" id="{A975C766-C30F-5445-9526-2CE36881A024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">
            <a:extLst>
              <a:ext uri="{FF2B5EF4-FFF2-40B4-BE49-F238E27FC236}">
                <a16:creationId xmlns:a16="http://schemas.microsoft.com/office/drawing/2014/main" id="{273F7D3E-5CDA-4840-AA44-2AB4E261E0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bg1"/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3477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deba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4823557" cy="922084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TITLE IS ALL CAPS AT </a:t>
            </a:r>
            <a:br>
              <a:rPr lang="en-US" dirty="0"/>
            </a:br>
            <a:r>
              <a:rPr lang="en-US" dirty="0"/>
              <a:t>25-30PTS</a:t>
            </a:r>
          </a:p>
        </p:txBody>
      </p:sp>
      <p:sp>
        <p:nvSpPr>
          <p:cNvPr id="3" name="Body Copy"/>
          <p:cNvSpPr>
            <a:spLocks noGrp="1"/>
          </p:cNvSpPr>
          <p:nvPr>
            <p:ph idx="1" hasCustomPrompt="1"/>
          </p:nvPr>
        </p:nvSpPr>
        <p:spPr>
          <a:xfrm>
            <a:off x="437991" y="1536807"/>
            <a:ext cx="4823557" cy="3095915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0" name="Background Graphic">
            <a:extLst>
              <a:ext uri="{FF2B5EF4-FFF2-40B4-BE49-F238E27FC236}">
                <a16:creationId xmlns:a16="http://schemas.microsoft.com/office/drawing/2014/main" id="{FDEAEA93-D51E-DF22-7A64-AC52BFA21B14}"/>
              </a:ext>
            </a:extLst>
          </p:cNvPr>
          <p:cNvSpPr/>
          <p:nvPr userDrawn="1"/>
        </p:nvSpPr>
        <p:spPr>
          <a:xfrm>
            <a:off x="5064370" y="-1"/>
            <a:ext cx="4079632" cy="5913153"/>
          </a:xfrm>
          <a:custGeom>
            <a:avLst/>
            <a:gdLst>
              <a:gd name="connsiteX0" fmla="*/ 2754 w 4079632"/>
              <a:gd name="connsiteY0" fmla="*/ 0 h 5913153"/>
              <a:gd name="connsiteX1" fmla="*/ 4079632 w 4079632"/>
              <a:gd name="connsiteY1" fmla="*/ 0 h 5913153"/>
              <a:gd name="connsiteX2" fmla="*/ 4079632 w 4079632"/>
              <a:gd name="connsiteY2" fmla="*/ 5913153 h 5913153"/>
              <a:gd name="connsiteX3" fmla="*/ 4079630 w 4079632"/>
              <a:gd name="connsiteY3" fmla="*/ 5913153 h 5913153"/>
              <a:gd name="connsiteX4" fmla="*/ 4079630 w 4079632"/>
              <a:gd name="connsiteY4" fmla="*/ 5143501 h 5913153"/>
              <a:gd name="connsiteX5" fmla="*/ 1834543 w 4079632"/>
              <a:gd name="connsiteY5" fmla="*/ 5143501 h 5913153"/>
              <a:gd name="connsiteX6" fmla="*/ 1691848 w 4079632"/>
              <a:gd name="connsiteY6" fmla="*/ 4972659 h 5913153"/>
              <a:gd name="connsiteX7" fmla="*/ 1501616 w 4079632"/>
              <a:gd name="connsiteY7" fmla="*/ 4725324 h 5913153"/>
              <a:gd name="connsiteX8" fmla="*/ 0 w 4079632"/>
              <a:gd name="connsiteY8" fmla="*/ 204299 h 59131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079632" h="5913153">
                <a:moveTo>
                  <a:pt x="2754" y="0"/>
                </a:moveTo>
                <a:lnTo>
                  <a:pt x="4079632" y="0"/>
                </a:lnTo>
                <a:lnTo>
                  <a:pt x="4079632" y="5913153"/>
                </a:lnTo>
                <a:lnTo>
                  <a:pt x="4079630" y="5913153"/>
                </a:lnTo>
                <a:lnTo>
                  <a:pt x="4079630" y="5143501"/>
                </a:lnTo>
                <a:lnTo>
                  <a:pt x="1834543" y="5143501"/>
                </a:lnTo>
                <a:lnTo>
                  <a:pt x="1691848" y="4972659"/>
                </a:lnTo>
                <a:cubicBezTo>
                  <a:pt x="1627002" y="4891775"/>
                  <a:pt x="1563572" y="4809324"/>
                  <a:pt x="1501616" y="4725324"/>
                </a:cubicBezTo>
                <a:cubicBezTo>
                  <a:pt x="510313" y="3381319"/>
                  <a:pt x="9307" y="1794248"/>
                  <a:pt x="0" y="204299"/>
                </a:cubicBezTo>
                <a:close/>
              </a:path>
            </a:pathLst>
          </a:custGeom>
          <a:gradFill>
            <a:gsLst>
              <a:gs pos="0">
                <a:schemeClr val="accent2"/>
              </a:gs>
              <a:gs pos="5000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1" name="Bold Hearts Logo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FD67B11F-B0A3-2BD8-B49B-FCF8C40A308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7006" y="116602"/>
            <a:ext cx="409208" cy="386564"/>
          </a:xfrm>
          <a:prstGeom prst="rect">
            <a:avLst/>
          </a:prstGeom>
        </p:spPr>
      </p:pic>
      <p:sp>
        <p:nvSpPr>
          <p:cNvPr id="8" name="Body Copy 2">
            <a:extLst>
              <a:ext uri="{FF2B5EF4-FFF2-40B4-BE49-F238E27FC236}">
                <a16:creationId xmlns:a16="http://schemas.microsoft.com/office/drawing/2014/main" id="{33BCCF38-2231-F649-A3B9-F89E71CCE29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15076" y="614722"/>
            <a:ext cx="2390934" cy="3814403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+mn-lt"/>
              </a:defRPr>
            </a:lvl1pPr>
            <a:lvl2pPr>
              <a:defRPr>
                <a:solidFill>
                  <a:schemeClr val="bg1"/>
                </a:solidFill>
                <a:latin typeface="+mn-lt"/>
              </a:defRPr>
            </a:lvl2pPr>
            <a:lvl3pPr>
              <a:defRPr>
                <a:solidFill>
                  <a:schemeClr val="bg1"/>
                </a:solidFill>
                <a:latin typeface="+mn-lt"/>
              </a:defRPr>
            </a:lvl3pPr>
            <a:lvl4pPr>
              <a:defRPr>
                <a:solidFill>
                  <a:schemeClr val="bg1"/>
                </a:solidFill>
                <a:latin typeface="+mn-lt"/>
              </a:defRPr>
            </a:lvl4pPr>
            <a:lvl5pPr>
              <a:defRPr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Footer">
            <a:extLst>
              <a:ext uri="{FF2B5EF4-FFF2-40B4-BE49-F238E27FC236}">
                <a16:creationId xmlns:a16="http://schemas.microsoft.com/office/drawing/2014/main" id="{B03E27E2-3451-C846-B98C-5A73FA5975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77236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FC98E04B-D03F-F6F6-CFE8-648AEA2928B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  <p:sp>
        <p:nvSpPr>
          <p:cNvPr id="2" name="Page Title"/>
          <p:cNvSpPr>
            <a:spLocks noGrp="1"/>
          </p:cNvSpPr>
          <p:nvPr>
            <p:ph type="title" hasCustomPrompt="1"/>
          </p:nvPr>
        </p:nvSpPr>
        <p:spPr>
          <a:xfrm>
            <a:off x="437990" y="614723"/>
            <a:ext cx="8268020" cy="926208"/>
          </a:xfrm>
        </p:spPr>
        <p:txBody>
          <a:bodyPr/>
          <a:lstStyle/>
          <a:p>
            <a:r>
              <a:rPr lang="en-US" dirty="0"/>
              <a:t>TITLE IS ALL CAPS AT 25-30PTS</a:t>
            </a:r>
          </a:p>
        </p:txBody>
      </p:sp>
      <p:sp>
        <p:nvSpPr>
          <p:cNvPr id="11" name="Subtitle">
            <a:extLst>
              <a:ext uri="{FF2B5EF4-FFF2-40B4-BE49-F238E27FC236}">
                <a16:creationId xmlns:a16="http://schemas.microsoft.com/office/drawing/2014/main" id="{07B8CBA4-47BB-754D-9401-004AE1AF292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4627" y="1080655"/>
            <a:ext cx="6822082" cy="321610"/>
          </a:xfrm>
        </p:spPr>
        <p:txBody>
          <a:bodyPr>
            <a:normAutofit/>
          </a:bodyPr>
          <a:lstStyle>
            <a:lvl1pPr>
              <a:defRPr sz="16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Subtitle is Arial Bold at 16pt</a:t>
            </a:r>
          </a:p>
        </p:txBody>
      </p:sp>
      <p:sp>
        <p:nvSpPr>
          <p:cNvPr id="3" name="Body Copy 1"/>
          <p:cNvSpPr>
            <a:spLocks noGrp="1"/>
          </p:cNvSpPr>
          <p:nvPr>
            <p:ph sz="half" idx="1" hasCustomPrompt="1"/>
          </p:nvPr>
        </p:nvSpPr>
        <p:spPr>
          <a:xfrm>
            <a:off x="437990" y="1540933"/>
            <a:ext cx="4010105" cy="3091790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4" name="Body Copy 2"/>
          <p:cNvSpPr>
            <a:spLocks noGrp="1"/>
          </p:cNvSpPr>
          <p:nvPr>
            <p:ph sz="half" idx="2" hasCustomPrompt="1"/>
          </p:nvPr>
        </p:nvSpPr>
        <p:spPr>
          <a:xfrm>
            <a:off x="4710722" y="1540931"/>
            <a:ext cx="4010105" cy="3091791"/>
          </a:xfrm>
        </p:spPr>
        <p:txBody>
          <a:bodyPr/>
          <a:lstStyle/>
          <a:p>
            <a:pPr lvl="0"/>
            <a:r>
              <a:rPr lang="en-US" dirty="0"/>
              <a:t>Body copy is Arial at 12pts</a:t>
            </a:r>
          </a:p>
        </p:txBody>
      </p:sp>
      <p:sp>
        <p:nvSpPr>
          <p:cNvPr id="13" name="Footer Placeholder ">
            <a:extLst>
              <a:ext uri="{FF2B5EF4-FFF2-40B4-BE49-F238E27FC236}">
                <a16:creationId xmlns:a16="http://schemas.microsoft.com/office/drawing/2014/main" id="{748CEBA3-75F4-C44D-B73D-0B702318674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37989" y="4767263"/>
            <a:ext cx="550561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17" name="Text Placeholder ">
            <a:extLst>
              <a:ext uri="{FF2B5EF4-FFF2-40B4-BE49-F238E27FC236}">
                <a16:creationId xmlns:a16="http://schemas.microsoft.com/office/drawing/2014/main" id="{B4FB5A2F-7334-4843-A818-7D4A8529D30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86116" y="4767264"/>
            <a:ext cx="1200646" cy="273844"/>
          </a:xfrm>
        </p:spPr>
        <p:txBody>
          <a:bodyPr anchor="ctr">
            <a:normAutofit/>
          </a:bodyPr>
          <a:lstStyle>
            <a:lvl1pPr algn="r">
              <a:defRPr sz="80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Sponsored by:</a:t>
            </a:r>
          </a:p>
        </p:txBody>
      </p:sp>
      <p:sp>
        <p:nvSpPr>
          <p:cNvPr id="16" name="Logo Placeholder in footer">
            <a:extLst>
              <a:ext uri="{FF2B5EF4-FFF2-40B4-BE49-F238E27FC236}">
                <a16:creationId xmlns:a16="http://schemas.microsoft.com/office/drawing/2014/main" id="{6AB790E6-53F5-E64B-BCDD-9FFA227D63B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7426519" y="4767263"/>
            <a:ext cx="995235" cy="273844"/>
          </a:xfrm>
        </p:spPr>
        <p:txBody>
          <a:bodyPr/>
          <a:lstStyle>
            <a:lvl1pPr>
              <a:defRPr>
                <a:solidFill>
                  <a:schemeClr val="accent4"/>
                </a:solidFill>
              </a:defRPr>
            </a:lvl1pPr>
          </a:lstStyle>
          <a:p>
            <a:r>
              <a:rPr lang="en-US" dirty="0"/>
              <a:t>Logo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A568A94-D992-3F4C-9B74-91659939C96C}"/>
              </a:ext>
            </a:extLst>
          </p:cNvPr>
          <p:cNvCxnSpPr>
            <a:cxnSpLocks/>
          </p:cNvCxnSpPr>
          <p:nvPr userDrawn="1"/>
        </p:nvCxnSpPr>
        <p:spPr>
          <a:xfrm>
            <a:off x="8525933" y="4767263"/>
            <a:ext cx="0" cy="27384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lide Number ">
            <a:extLst>
              <a:ext uri="{FF2B5EF4-FFF2-40B4-BE49-F238E27FC236}">
                <a16:creationId xmlns:a16="http://schemas.microsoft.com/office/drawing/2014/main" id="{D30CDFCE-7C23-674A-B775-292BE8CCF39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65691" y="4767263"/>
            <a:ext cx="577642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0E35BBB0-73A1-954D-9854-C6F827AED93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37922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37990" y="614723"/>
            <a:ext cx="8268020" cy="80682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TITLE IS ALL CAPS AT 20-25PTS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7990" y="1536807"/>
            <a:ext cx="8268020" cy="30959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Body copy is Arial at 12pts</a:t>
            </a:r>
            <a:br>
              <a:rPr lang="en-US" dirty="0"/>
            </a:br>
            <a:endParaRPr lang="en-US" dirty="0">
              <a:latin typeface="+mn-lt"/>
            </a:endParaRPr>
          </a:p>
          <a:p>
            <a:pPr lvl="6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695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70" r:id="rId2"/>
    <p:sldLayoutId id="2147483684" r:id="rId3"/>
    <p:sldLayoutId id="2147483692" r:id="rId4"/>
    <p:sldLayoutId id="2147483699" r:id="rId5"/>
    <p:sldLayoutId id="2147483694" r:id="rId6"/>
    <p:sldLayoutId id="2147483662" r:id="rId7"/>
    <p:sldLayoutId id="2147483678" r:id="rId8"/>
    <p:sldLayoutId id="2147483664" r:id="rId9"/>
    <p:sldLayoutId id="2147483671" r:id="rId10"/>
    <p:sldLayoutId id="2147483672" r:id="rId11"/>
    <p:sldLayoutId id="2147483696" r:id="rId12"/>
    <p:sldLayoutId id="2147483701" r:id="rId13"/>
    <p:sldLayoutId id="2147483673" r:id="rId14"/>
    <p:sldLayoutId id="2147483674" r:id="rId15"/>
    <p:sldLayoutId id="2147483680" r:id="rId16"/>
    <p:sldLayoutId id="2147483700" r:id="rId17"/>
    <p:sldLayoutId id="2147483668" r:id="rId18"/>
    <p:sldLayoutId id="2147483695" r:id="rId19"/>
    <p:sldLayoutId id="2147483682" r:id="rId20"/>
    <p:sldLayoutId id="2147483669" r:id="rId21"/>
    <p:sldLayoutId id="2147483676" r:id="rId22"/>
    <p:sldLayoutId id="2147483679" r:id="rId23"/>
    <p:sldLayoutId id="2147483683" r:id="rId24"/>
    <p:sldLayoutId id="2147483666" r:id="rId25"/>
    <p:sldLayoutId id="2147483698" r:id="rId26"/>
    <p:sldLayoutId id="2147483667" r:id="rId27"/>
    <p:sldLayoutId id="2147483685" r:id="rId28"/>
  </p:sldLayoutIdLst>
  <p:hf hdr="0" dt="0"/>
  <p:txStyles>
    <p:titleStyle>
      <a:lvl1pPr algn="l" defTabSz="685800" rtl="0" eaLnBrk="1" latinLnBrk="0" hangingPunct="1">
        <a:lnSpc>
          <a:spcPct val="100000"/>
        </a:lnSpc>
        <a:spcBef>
          <a:spcPct val="0"/>
        </a:spcBef>
        <a:buNone/>
        <a:defRPr sz="2500" b="1" i="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85800" rtl="0" eaLnBrk="1" latinLnBrk="0" hangingPunct="1">
        <a:lnSpc>
          <a:spcPct val="110000"/>
        </a:lnSpc>
        <a:spcBef>
          <a:spcPts val="750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0" algn="l" defTabSz="685800" rtl="0" eaLnBrk="1" latinLnBrk="0" hangingPunct="1">
        <a:lnSpc>
          <a:spcPct val="90000"/>
        </a:lnSpc>
        <a:spcBef>
          <a:spcPts val="375"/>
        </a:spcBef>
        <a:buFontTx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1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62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51B6462B-EC60-C6FE-CD1E-2302E958307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John Doe | CEO, Company Name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8164E9-B500-ACFE-1E19-C3CCED4B955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TITLE OF THE PRESENTATION </a:t>
            </a:r>
            <a:br>
              <a:rPr lang="en-US" dirty="0"/>
            </a:br>
            <a:r>
              <a:rPr lang="en-US" dirty="0"/>
              <a:t>32 PTS ALL CAPS</a:t>
            </a:r>
          </a:p>
        </p:txBody>
      </p:sp>
      <p:sp>
        <p:nvSpPr>
          <p:cNvPr id="4" name="Logo Placeholder">
            <a:extLst>
              <a:ext uri="{FF2B5EF4-FFF2-40B4-BE49-F238E27FC236}">
                <a16:creationId xmlns:a16="http://schemas.microsoft.com/office/drawing/2014/main" id="{6387847E-E372-E6E4-CC24-CBDBBC14B37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001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ction Number">
            <a:extLst>
              <a:ext uri="{FF2B5EF4-FFF2-40B4-BE49-F238E27FC236}">
                <a16:creationId xmlns:a16="http://schemas.microsoft.com/office/drawing/2014/main" id="{65FDB6BC-23F7-9847-8063-53F4EE2E9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>
            <a:noAutofit/>
          </a:bodyPr>
          <a:lstStyle/>
          <a:p>
            <a:r>
              <a:rPr lang="en-US" dirty="0"/>
              <a:t>02</a:t>
            </a:r>
          </a:p>
        </p:txBody>
      </p:sp>
      <p:sp>
        <p:nvSpPr>
          <p:cNvPr id="2" name="Section Title">
            <a:extLst>
              <a:ext uri="{FF2B5EF4-FFF2-40B4-BE49-F238E27FC236}">
                <a16:creationId xmlns:a16="http://schemas.microsoft.com/office/drawing/2014/main" id="{97F0D3D6-93A0-6F49-B230-D70C6FC1DB8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Section Break</a:t>
            </a:r>
            <a:br>
              <a:rPr lang="en-US" dirty="0"/>
            </a:br>
            <a:r>
              <a:rPr lang="en-US" dirty="0"/>
              <a:t>at 35pts</a:t>
            </a:r>
          </a:p>
        </p:txBody>
      </p:sp>
    </p:spTree>
    <p:extLst>
      <p:ext uri="{BB962C8B-B14F-4D97-AF65-F5344CB8AC3E}">
        <p14:creationId xmlns:p14="http://schemas.microsoft.com/office/powerpoint/2010/main" val="23083254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8692D61E-4EF2-9041-8F44-387946500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PRAESENT QUIS SOLLICITUDIN EST</a:t>
            </a:r>
          </a:p>
        </p:txBody>
      </p:sp>
      <p:sp>
        <p:nvSpPr>
          <p:cNvPr id="16" name="Subtitle">
            <a:extLst>
              <a:ext uri="{FF2B5EF4-FFF2-40B4-BE49-F238E27FC236}">
                <a16:creationId xmlns:a16="http://schemas.microsoft.com/office/drawing/2014/main" id="{5C00FD48-66FC-1BCC-D30D-F6A83EF8E396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 dirty="0"/>
          </a:p>
        </p:txBody>
      </p:sp>
      <p:sp>
        <p:nvSpPr>
          <p:cNvPr id="3" name="Content Placeholder 1">
            <a:extLst>
              <a:ext uri="{FF2B5EF4-FFF2-40B4-BE49-F238E27FC236}">
                <a16:creationId xmlns:a16="http://schemas.microsoft.com/office/drawing/2014/main" id="{3713F02E-6A54-CB4C-88AD-26EED42563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ac ante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Proin tempus </a:t>
            </a:r>
            <a:r>
              <a:rPr lang="en-US" dirty="0" err="1"/>
              <a:t>tortor</a:t>
            </a:r>
            <a:r>
              <a:rPr lang="en-US" dirty="0"/>
              <a:t> et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In </a:t>
            </a:r>
            <a:r>
              <a:rPr lang="en-US" dirty="0" err="1"/>
              <a:t>urna</a:t>
            </a:r>
            <a:r>
              <a:rPr lang="en-US" dirty="0"/>
              <a:t> lorem, </a:t>
            </a:r>
            <a:r>
              <a:rPr lang="en-US" dirty="0" err="1"/>
              <a:t>mattis</a:t>
            </a:r>
            <a:r>
              <a:rPr lang="en-US" dirty="0"/>
              <a:t> non pulvinar et,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Morbi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maximus </a:t>
            </a:r>
            <a:r>
              <a:rPr lang="en-US" dirty="0" err="1"/>
              <a:t>erat</a:t>
            </a:r>
            <a:r>
              <a:rPr lang="en-US" dirty="0"/>
              <a:t> gravida vitae.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ac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magna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at eros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</a:t>
            </a:r>
          </a:p>
          <a:p>
            <a:r>
              <a:rPr lang="en-US" dirty="0" err="1"/>
              <a:t>Mauris</a:t>
            </a:r>
            <a:r>
              <a:rPr lang="en-US" dirty="0"/>
              <a:t> gravida, dui </a:t>
            </a:r>
            <a:r>
              <a:rPr lang="en-US" dirty="0" err="1"/>
              <a:t>nec</a:t>
            </a:r>
            <a:r>
              <a:rPr lang="en-US" dirty="0"/>
              <a:t> fermentum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semper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felis</a:t>
            </a:r>
            <a:r>
              <a:rPr lang="en-US" dirty="0"/>
              <a:t>. Nam maximus libero dolor, id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Nam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Cras a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at </a:t>
            </a:r>
            <a:r>
              <a:rPr lang="en-US" dirty="0" err="1"/>
              <a:t>purus</a:t>
            </a:r>
            <a:r>
              <a:rPr lang="en-US" dirty="0"/>
              <a:t> id ante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non </a:t>
            </a:r>
            <a:r>
              <a:rPr lang="en-US" dirty="0" err="1"/>
              <a:t>neque</a:t>
            </a:r>
            <a:r>
              <a:rPr lang="en-US" dirty="0"/>
              <a:t>.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A17D6D1F-FC2A-9343-BFB2-0880E1186E5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ac ante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Proin tempus </a:t>
            </a:r>
            <a:r>
              <a:rPr lang="en-US" dirty="0" err="1"/>
              <a:t>tortor</a:t>
            </a:r>
            <a:r>
              <a:rPr lang="en-US" dirty="0"/>
              <a:t> et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In </a:t>
            </a:r>
            <a:r>
              <a:rPr lang="en-US" dirty="0" err="1"/>
              <a:t>urna</a:t>
            </a:r>
            <a:r>
              <a:rPr lang="en-US" dirty="0"/>
              <a:t> lorem, </a:t>
            </a:r>
            <a:r>
              <a:rPr lang="en-US" dirty="0" err="1"/>
              <a:t>mattis</a:t>
            </a:r>
            <a:r>
              <a:rPr lang="en-US" dirty="0"/>
              <a:t> non pulvinar et,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Morbi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maximus </a:t>
            </a:r>
            <a:r>
              <a:rPr lang="en-US" dirty="0" err="1"/>
              <a:t>erat</a:t>
            </a:r>
            <a:r>
              <a:rPr lang="en-US" dirty="0"/>
              <a:t> gravida vitae.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ac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magna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at eros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</a:t>
            </a:r>
          </a:p>
          <a:p>
            <a:r>
              <a:rPr lang="en-US" dirty="0" err="1"/>
              <a:t>Mauris</a:t>
            </a:r>
            <a:r>
              <a:rPr lang="en-US" dirty="0"/>
              <a:t> gravida, dui </a:t>
            </a:r>
            <a:r>
              <a:rPr lang="en-US" dirty="0" err="1"/>
              <a:t>nec</a:t>
            </a:r>
            <a:r>
              <a:rPr lang="en-US" dirty="0"/>
              <a:t> fermentum </a:t>
            </a:r>
            <a:r>
              <a:rPr lang="en-US" dirty="0" err="1"/>
              <a:t>sollicitudin</a:t>
            </a:r>
            <a:r>
              <a:rPr lang="en-US" dirty="0"/>
              <a:t>,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semper </a:t>
            </a:r>
            <a:r>
              <a:rPr lang="en-US" dirty="0" err="1"/>
              <a:t>elit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non </a:t>
            </a:r>
            <a:r>
              <a:rPr lang="en-US" dirty="0" err="1"/>
              <a:t>felis</a:t>
            </a:r>
            <a:r>
              <a:rPr lang="en-US" dirty="0"/>
              <a:t>. Nam maximus libero dolor, id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. Nam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. Cras a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at </a:t>
            </a:r>
            <a:r>
              <a:rPr lang="en-US" dirty="0" err="1"/>
              <a:t>purus</a:t>
            </a:r>
            <a:r>
              <a:rPr lang="en-US" dirty="0"/>
              <a:t> id ante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non </a:t>
            </a:r>
            <a:r>
              <a:rPr lang="en-US" dirty="0" err="1"/>
              <a:t>neque</a:t>
            </a:r>
            <a:r>
              <a:rPr lang="en-US" dirty="0"/>
              <a:t>.</a:t>
            </a:r>
          </a:p>
        </p:txBody>
      </p:sp>
      <p:sp>
        <p:nvSpPr>
          <p:cNvPr id="5" name="Footer Placeholder ">
            <a:extLst>
              <a:ext uri="{FF2B5EF4-FFF2-40B4-BE49-F238E27FC236}">
                <a16:creationId xmlns:a16="http://schemas.microsoft.com/office/drawing/2014/main" id="{8DACFD02-96D8-EF47-8E88-F34588069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5" name="Text Placeholder in Footer">
            <a:extLst>
              <a:ext uri="{FF2B5EF4-FFF2-40B4-BE49-F238E27FC236}">
                <a16:creationId xmlns:a16="http://schemas.microsoft.com/office/drawing/2014/main" id="{5ACA5A52-97EC-C6B3-0026-4B07B2453D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Logo in footer">
            <a:extLst>
              <a:ext uri="{FF2B5EF4-FFF2-40B4-BE49-F238E27FC236}">
                <a16:creationId xmlns:a16="http://schemas.microsoft.com/office/drawing/2014/main" id="{40FCF6A6-97D6-1520-3A32-9D1EBC6690B8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8EC173BA-8464-EC44-A9B5-34910075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E1457A-563A-024E-91CA-6A608F3EA712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2127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hoto" descr="Photo: Medium shot of women holding files&#10;&#10;">
            <a:extLst>
              <a:ext uri="{FF2B5EF4-FFF2-40B4-BE49-F238E27FC236}">
                <a16:creationId xmlns:a16="http://schemas.microsoft.com/office/drawing/2014/main" id="{2C9E6FE9-3611-BA6B-D3A9-203FE612BA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52" t="15499" r="23787"/>
          <a:stretch/>
        </p:blipFill>
        <p:spPr>
          <a:xfrm>
            <a:off x="0" y="0"/>
            <a:ext cx="5235575" cy="5143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</p:pic>
      <p:sp>
        <p:nvSpPr>
          <p:cNvPr id="4" name="Page Title">
            <a:extLst>
              <a:ext uri="{FF2B5EF4-FFF2-40B4-BE49-F238E27FC236}">
                <a16:creationId xmlns:a16="http://schemas.microsoft.com/office/drawing/2014/main" id="{6DF95D75-6951-A14F-AE4F-A9E3F9C427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Subtitle In Bold, </a:t>
            </a:r>
          </a:p>
          <a:p>
            <a:r>
              <a:rPr lang="en-US" dirty="0"/>
              <a:t>Red at 20pts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4B4AB507-D197-2844-9313-C2C8E0C56B1D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non, </a:t>
            </a:r>
            <a:r>
              <a:rPr lang="en-US" dirty="0" err="1"/>
              <a:t>elementum</a:t>
            </a:r>
            <a:r>
              <a:rPr lang="en-US" dirty="0"/>
              <a:t> pulvinar </a:t>
            </a:r>
            <a:r>
              <a:rPr lang="en-US" dirty="0" err="1"/>
              <a:t>tellus</a:t>
            </a:r>
            <a:r>
              <a:rPr lang="en-US" dirty="0"/>
              <a:t>. Sed fermentum </a:t>
            </a:r>
            <a:r>
              <a:rPr lang="en-US" dirty="0" err="1"/>
              <a:t>enim</a:t>
            </a:r>
            <a:r>
              <a:rPr lang="en-US" dirty="0"/>
              <a:t> dui,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a. 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</a:t>
            </a:r>
            <a:r>
              <a:rPr lang="en-US" dirty="0" err="1"/>
              <a:t>curae</a:t>
            </a:r>
            <a:r>
              <a:rPr lang="en-US" dirty="0"/>
              <a:t>;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cursus. Donec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in. </a:t>
            </a:r>
            <a:r>
              <a:rPr lang="en-US" dirty="0" err="1"/>
              <a:t>Vivamus</a:t>
            </a:r>
            <a:r>
              <a:rPr lang="en-US" dirty="0"/>
              <a:t> convallis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Nunc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porta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cursus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</a:t>
            </a:r>
          </a:p>
        </p:txBody>
      </p:sp>
      <p:sp>
        <p:nvSpPr>
          <p:cNvPr id="5" name="Footer Placeholder">
            <a:extLst>
              <a:ext uri="{FF2B5EF4-FFF2-40B4-BE49-F238E27FC236}">
                <a16:creationId xmlns:a16="http://schemas.microsoft.com/office/drawing/2014/main" id="{78693653-D314-854C-84F3-1FA339CBE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Text Placeholder in footer">
            <a:extLst>
              <a:ext uri="{FF2B5EF4-FFF2-40B4-BE49-F238E27FC236}">
                <a16:creationId xmlns:a16="http://schemas.microsoft.com/office/drawing/2014/main" id="{7895BABE-6428-FD40-9C88-91F567444DB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" name="Logo in footer">
            <a:extLst>
              <a:ext uri="{FF2B5EF4-FFF2-40B4-BE49-F238E27FC236}">
                <a16:creationId xmlns:a16="http://schemas.microsoft.com/office/drawing/2014/main" id="{79A128F7-5355-E44C-85B2-5963ECE4520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Slide Number ">
            <a:extLst>
              <a:ext uri="{FF2B5EF4-FFF2-40B4-BE49-F238E27FC236}">
                <a16:creationId xmlns:a16="http://schemas.microsoft.com/office/drawing/2014/main" id="{6121002F-8828-DA43-9ADA-7AF29B460A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82C47E22-25FF-844C-B331-A747FBE5CE08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002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B90B625C-258E-1E48-B116-8ADA6938A8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VIVAMUS PELLENTESQUE </a:t>
            </a:r>
          </a:p>
        </p:txBody>
      </p:sp>
      <p:sp>
        <p:nvSpPr>
          <p:cNvPr id="15" name="Primary Subhead">
            <a:extLst>
              <a:ext uri="{FF2B5EF4-FFF2-40B4-BE49-F238E27FC236}">
                <a16:creationId xmlns:a16="http://schemas.microsoft.com/office/drawing/2014/main" id="{26CBDAC1-2BC3-46B4-D5BB-470FC647D243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6" name="Secondary Subhead 1">
            <a:extLst>
              <a:ext uri="{FF2B5EF4-FFF2-40B4-BE49-F238E27FC236}">
                <a16:creationId xmlns:a16="http://schemas.microsoft.com/office/drawing/2014/main" id="{D34039B1-09DA-4A44-9CB1-A6B7AE6B75D9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r>
              <a:rPr lang="en-US" dirty="0" err="1"/>
              <a:t>Vivamus</a:t>
            </a:r>
            <a:r>
              <a:rPr lang="en-US" dirty="0"/>
              <a:t> Ut </a:t>
            </a:r>
            <a:br>
              <a:rPr lang="en-US" dirty="0"/>
            </a:br>
            <a:r>
              <a:rPr lang="en-US" dirty="0" err="1"/>
              <a:t>Aliquam</a:t>
            </a:r>
            <a:r>
              <a:rPr lang="en-US" dirty="0"/>
              <a:t> Massa</a:t>
            </a:r>
          </a:p>
        </p:txBody>
      </p:sp>
      <p:sp>
        <p:nvSpPr>
          <p:cNvPr id="3" name="Content Textbox 1">
            <a:extLst>
              <a:ext uri="{FF2B5EF4-FFF2-40B4-BE49-F238E27FC236}">
                <a16:creationId xmlns:a16="http://schemas.microsoft.com/office/drawing/2014/main" id="{D878E262-EF0F-B841-BFDE-0BCC08E70B9E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Detail content at 10pt</a:t>
            </a:r>
          </a:p>
          <a:p>
            <a:r>
              <a:rPr lang="en-US" dirty="0"/>
              <a:t>Donec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ipsum,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cursus </a:t>
            </a:r>
            <a:r>
              <a:rPr lang="en-US" dirty="0" err="1"/>
              <a:t>eu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condimentum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 ac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at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.</a:t>
            </a:r>
          </a:p>
        </p:txBody>
      </p:sp>
      <p:sp>
        <p:nvSpPr>
          <p:cNvPr id="7" name="Secondary Subhead 2">
            <a:extLst>
              <a:ext uri="{FF2B5EF4-FFF2-40B4-BE49-F238E27FC236}">
                <a16:creationId xmlns:a16="http://schemas.microsoft.com/office/drawing/2014/main" id="{AB8EEFC0-1B49-1340-A14C-8E0A300AC25B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r>
              <a:rPr lang="en-US" dirty="0" err="1"/>
              <a:t>Vivamus</a:t>
            </a:r>
            <a:r>
              <a:rPr lang="en-US" dirty="0"/>
              <a:t> Ut </a:t>
            </a:r>
            <a:br>
              <a:rPr lang="en-US" dirty="0"/>
            </a:br>
            <a:r>
              <a:rPr lang="en-US" dirty="0" err="1"/>
              <a:t>Aliquam</a:t>
            </a:r>
            <a:r>
              <a:rPr lang="en-US" dirty="0"/>
              <a:t> Massa</a:t>
            </a:r>
          </a:p>
        </p:txBody>
      </p:sp>
      <p:sp>
        <p:nvSpPr>
          <p:cNvPr id="5" name="Content Textbox 2">
            <a:extLst>
              <a:ext uri="{FF2B5EF4-FFF2-40B4-BE49-F238E27FC236}">
                <a16:creationId xmlns:a16="http://schemas.microsoft.com/office/drawing/2014/main" id="{920AB30A-5ACF-1841-A55C-DCB096782748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ipsum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vitae. </a:t>
            </a:r>
            <a:r>
              <a:rPr lang="en-US" dirty="0" err="1"/>
              <a:t>Fusce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vel </a:t>
            </a:r>
            <a:r>
              <a:rPr lang="en-US" dirty="0" err="1"/>
              <a:t>enim</a:t>
            </a:r>
            <a:r>
              <a:rPr lang="en-US" dirty="0"/>
              <a:t> a </a:t>
            </a:r>
            <a:r>
              <a:rPr lang="en-US" dirty="0" err="1"/>
              <a:t>odio</a:t>
            </a:r>
            <a:r>
              <a:rPr lang="en-US" dirty="0"/>
              <a:t> porta </a:t>
            </a:r>
            <a:r>
              <a:rPr lang="en-US" dirty="0" err="1"/>
              <a:t>accumsan</a:t>
            </a:r>
            <a:r>
              <a:rPr lang="en-US" dirty="0"/>
              <a:t> a sed libero.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et ex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a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</a:t>
            </a:r>
          </a:p>
        </p:txBody>
      </p:sp>
      <p:sp>
        <p:nvSpPr>
          <p:cNvPr id="8" name="Secondary Subhead 3">
            <a:extLst>
              <a:ext uri="{FF2B5EF4-FFF2-40B4-BE49-F238E27FC236}">
                <a16:creationId xmlns:a16="http://schemas.microsoft.com/office/drawing/2014/main" id="{67C81D26-CB35-A447-A4DC-8B242951E235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r>
              <a:rPr lang="en-US" dirty="0"/>
              <a:t>Vel </a:t>
            </a:r>
            <a:r>
              <a:rPr lang="en-US" dirty="0" err="1"/>
              <a:t>Facilisis</a:t>
            </a:r>
            <a:r>
              <a:rPr lang="en-US" dirty="0"/>
              <a:t> Purus</a:t>
            </a:r>
          </a:p>
        </p:txBody>
      </p:sp>
      <p:sp>
        <p:nvSpPr>
          <p:cNvPr id="4" name="Content Textbox 3">
            <a:extLst>
              <a:ext uri="{FF2B5EF4-FFF2-40B4-BE49-F238E27FC236}">
                <a16:creationId xmlns:a16="http://schemas.microsoft.com/office/drawing/2014/main" id="{B4D83308-7DE8-1C43-9823-9AF8B07A371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err="1"/>
              <a:t>Pellentesque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In cursus </a:t>
            </a:r>
            <a:r>
              <a:rPr lang="en-US" dirty="0" err="1"/>
              <a:t>nisl</a:t>
            </a:r>
            <a:r>
              <a:rPr lang="en-US" dirty="0"/>
              <a:t> et </a:t>
            </a:r>
            <a:r>
              <a:rPr lang="en-US" dirty="0" err="1"/>
              <a:t>augue</a:t>
            </a:r>
            <a:r>
              <a:rPr lang="en-US" dirty="0"/>
              <a:t> maximus cursus. </a:t>
            </a:r>
            <a:r>
              <a:rPr lang="en-US" dirty="0" err="1"/>
              <a:t>Phasellus</a:t>
            </a:r>
            <a:r>
              <a:rPr lang="en-US" dirty="0"/>
              <a:t> et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Donec </a:t>
            </a:r>
            <a:r>
              <a:rPr lang="en-US" dirty="0" err="1"/>
              <a:t>tincidunt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 vitae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,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dui </a:t>
            </a:r>
            <a:r>
              <a:rPr lang="en-US" dirty="0" err="1"/>
              <a:t>pretium</a:t>
            </a:r>
            <a:r>
              <a:rPr lang="en-US" dirty="0"/>
              <a:t>. Cras sed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augue</a:t>
            </a:r>
            <a:r>
              <a:rPr lang="en-US" dirty="0"/>
              <a:t>.</a:t>
            </a:r>
          </a:p>
        </p:txBody>
      </p:sp>
      <p:sp>
        <p:nvSpPr>
          <p:cNvPr id="9" name="Footer Text 1">
            <a:extLst>
              <a:ext uri="{FF2B5EF4-FFF2-40B4-BE49-F238E27FC236}">
                <a16:creationId xmlns:a16="http://schemas.microsoft.com/office/drawing/2014/main" id="{D950CA6C-E4E7-7747-B9AF-35F4408F1E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6" name="Footer Text 2">
            <a:extLst>
              <a:ext uri="{FF2B5EF4-FFF2-40B4-BE49-F238E27FC236}">
                <a16:creationId xmlns:a16="http://schemas.microsoft.com/office/drawing/2014/main" id="{EA39F553-C9A6-8F1E-D125-F05F8703FCCE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Logo in footer">
            <a:extLst>
              <a:ext uri="{FF2B5EF4-FFF2-40B4-BE49-F238E27FC236}">
                <a16:creationId xmlns:a16="http://schemas.microsoft.com/office/drawing/2014/main" id="{A2A79C34-14F8-F272-090A-BA006FEC6F4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0" name="Slide Number ">
            <a:extLst>
              <a:ext uri="{FF2B5EF4-FFF2-40B4-BE49-F238E27FC236}">
                <a16:creationId xmlns:a16="http://schemas.microsoft.com/office/drawing/2014/main" id="{CB4D9A1B-8642-354B-976D-D1925B2665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C5F5906-CB49-A141-83FD-EDD781519288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672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Headline">
            <a:extLst>
              <a:ext uri="{FF2B5EF4-FFF2-40B4-BE49-F238E27FC236}">
                <a16:creationId xmlns:a16="http://schemas.microsoft.com/office/drawing/2014/main" id="{35B96B4C-753F-463F-888B-36B5FAF4D27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Body Copy 1">
            <a:extLst>
              <a:ext uri="{FF2B5EF4-FFF2-40B4-BE49-F238E27FC236}">
                <a16:creationId xmlns:a16="http://schemas.microsoft.com/office/drawing/2014/main" id="{18DA2F17-98AA-52D9-843C-1791B4B4F6E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Body Copy 2">
            <a:extLst>
              <a:ext uri="{FF2B5EF4-FFF2-40B4-BE49-F238E27FC236}">
                <a16:creationId xmlns:a16="http://schemas.microsoft.com/office/drawing/2014/main" id="{27B22040-B51B-80ED-779D-D611B152E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Text 1">
            <a:extLst>
              <a:ext uri="{FF2B5EF4-FFF2-40B4-BE49-F238E27FC236}">
                <a16:creationId xmlns:a16="http://schemas.microsoft.com/office/drawing/2014/main" id="{6E98887A-B9F9-8A43-B000-1C764E9D9D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Footer Text 2">
            <a:extLst>
              <a:ext uri="{FF2B5EF4-FFF2-40B4-BE49-F238E27FC236}">
                <a16:creationId xmlns:a16="http://schemas.microsoft.com/office/drawing/2014/main" id="{CF0787A3-7F11-A8BC-18D8-DE9BD3ABA16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Logo">
            <a:extLst>
              <a:ext uri="{FF2B5EF4-FFF2-40B4-BE49-F238E27FC236}">
                <a16:creationId xmlns:a16="http://schemas.microsoft.com/office/drawing/2014/main" id="{AEF035A9-A027-4D78-AB25-760E1FB0608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16288579-22DA-6241-ADEB-A334DF372B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E35BBB0-73A1-954D-9854-C6F827AED934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77008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E8CCA54B-F4F0-FC40-809A-9A44CFE35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LOREM IPSUM DOLOR </a:t>
            </a:r>
            <a:br>
              <a:rPr lang="en-US" dirty="0"/>
            </a:br>
            <a:r>
              <a:rPr lang="en-US" dirty="0"/>
              <a:t>SIT AMET</a:t>
            </a:r>
          </a:p>
        </p:txBody>
      </p:sp>
      <p:sp>
        <p:nvSpPr>
          <p:cNvPr id="3" name="Body Copy 1">
            <a:extLst>
              <a:ext uri="{FF2B5EF4-FFF2-40B4-BE49-F238E27FC236}">
                <a16:creationId xmlns:a16="http://schemas.microsoft.com/office/drawing/2014/main" id="{50E740FC-7011-D440-A55B-2207DB120A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/>
              <a:t>Etiam</a:t>
            </a:r>
            <a:r>
              <a:rPr lang="en-US" dirty="0"/>
              <a:t> sed </a:t>
            </a:r>
            <a:r>
              <a:rPr lang="en-US" dirty="0" err="1"/>
              <a:t>lectus</a:t>
            </a:r>
            <a:r>
              <a:rPr lang="en-US" dirty="0"/>
              <a:t> sed mi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vel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. </a:t>
            </a:r>
          </a:p>
          <a:p>
            <a:r>
              <a:rPr lang="en-US" dirty="0"/>
              <a:t>Ut </a:t>
            </a:r>
            <a:r>
              <a:rPr lang="en-US" dirty="0" err="1"/>
              <a:t>dignissim</a:t>
            </a:r>
            <a:r>
              <a:rPr lang="en-US" dirty="0"/>
              <a:t> dolor at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 Sed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id </a:t>
            </a:r>
            <a:r>
              <a:rPr lang="en-US" dirty="0" err="1"/>
              <a:t>facilisis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cursus </a:t>
            </a:r>
            <a:r>
              <a:rPr lang="en-US" dirty="0" err="1"/>
              <a:t>ullamcorper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non </a:t>
            </a:r>
            <a:r>
              <a:rPr lang="en-US" dirty="0" err="1"/>
              <a:t>tincidunt</a:t>
            </a:r>
            <a:r>
              <a:rPr lang="en-US" dirty="0"/>
              <a:t> nisi </a:t>
            </a:r>
            <a:r>
              <a:rPr lang="en-US" dirty="0" err="1"/>
              <a:t>blandit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. Integer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a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iaculis</a:t>
            </a:r>
            <a:r>
              <a:rPr lang="en-US" dirty="0"/>
              <a:t> a. </a:t>
            </a:r>
            <a:r>
              <a:rPr lang="en-US" dirty="0" err="1"/>
              <a:t>Quisque</a:t>
            </a:r>
            <a:r>
              <a:rPr lang="en-US" dirty="0"/>
              <a:t> ac pulvinar lorem, et </a:t>
            </a:r>
            <a:r>
              <a:rPr lang="en-US" dirty="0" err="1"/>
              <a:t>scelerisque</a:t>
            </a:r>
            <a:r>
              <a:rPr lang="en-US" dirty="0"/>
              <a:t> sem. </a:t>
            </a:r>
            <a:r>
              <a:rPr lang="en-US" dirty="0" err="1"/>
              <a:t>Pellentesque</a:t>
            </a:r>
            <a:r>
              <a:rPr lang="en-US" dirty="0"/>
              <a:t> fermentum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vulputate</a:t>
            </a:r>
            <a:r>
              <a:rPr lang="en-US" dirty="0"/>
              <a:t> pharetra.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ante vel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commodo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at </a:t>
            </a:r>
            <a:r>
              <a:rPr lang="en-US" dirty="0" err="1"/>
              <a:t>nibh</a:t>
            </a:r>
            <a:r>
              <a:rPr lang="en-US" dirty="0"/>
              <a:t>. </a:t>
            </a:r>
          </a:p>
          <a:p>
            <a:r>
              <a:rPr lang="en-US" dirty="0" err="1"/>
              <a:t>Fusce</a:t>
            </a:r>
            <a:r>
              <a:rPr lang="en-US" dirty="0"/>
              <a:t> vel </a:t>
            </a:r>
            <a:r>
              <a:rPr lang="en-US" dirty="0" err="1"/>
              <a:t>nulla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ligula semper pharetra et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Ut non </a:t>
            </a:r>
            <a:r>
              <a:rPr lang="en-US" dirty="0" err="1"/>
              <a:t>lacus</a:t>
            </a:r>
            <a:r>
              <a:rPr lang="en-US" dirty="0"/>
              <a:t> dolor. Donec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 in ex cursus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</p:txBody>
      </p:sp>
      <p:sp>
        <p:nvSpPr>
          <p:cNvPr id="4" name="Body Copy 2">
            <a:extLst>
              <a:ext uri="{FF2B5EF4-FFF2-40B4-BE49-F238E27FC236}">
                <a16:creationId xmlns:a16="http://schemas.microsoft.com/office/drawing/2014/main" id="{5A466822-3EAA-6C4C-859D-6545C513C16C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</a:p>
          <a:p>
            <a:r>
              <a:rPr lang="en-US" dirty="0" err="1"/>
              <a:t>Suspendisse</a:t>
            </a:r>
            <a:r>
              <a:rPr lang="en-US" dirty="0"/>
              <a:t> sed </a:t>
            </a:r>
            <a:r>
              <a:rPr lang="en-US" dirty="0" err="1"/>
              <a:t>elit</a:t>
            </a:r>
            <a:r>
              <a:rPr lang="en-US" dirty="0"/>
              <a:t> id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pretium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rutrum</a:t>
            </a:r>
            <a:r>
              <a:rPr lang="en-US" dirty="0"/>
              <a:t> ligula et </a:t>
            </a:r>
            <a:r>
              <a:rPr lang="en-US" dirty="0" err="1"/>
              <a:t>vulputate</a:t>
            </a:r>
            <a:r>
              <a:rPr lang="en-US" dirty="0"/>
              <a:t>. Proin </a:t>
            </a:r>
            <a:r>
              <a:rPr lang="en-US" dirty="0" err="1"/>
              <a:t>posuere</a:t>
            </a:r>
            <a:r>
              <a:rPr lang="en-US" dirty="0"/>
              <a:t>, </a:t>
            </a:r>
            <a:r>
              <a:rPr lang="en-US" dirty="0" err="1"/>
              <a:t>lectus</a:t>
            </a:r>
            <a:r>
              <a:rPr lang="en-US" dirty="0"/>
              <a:t> non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, </a:t>
            </a:r>
            <a:r>
              <a:rPr lang="en-US" dirty="0" err="1"/>
              <a:t>odio</a:t>
            </a:r>
            <a:r>
              <a:rPr lang="en-US" dirty="0"/>
              <a:t> dolor </a:t>
            </a:r>
            <a:r>
              <a:rPr lang="en-US" dirty="0" err="1"/>
              <a:t>varius</a:t>
            </a:r>
            <a:r>
              <a:rPr lang="en-US" dirty="0"/>
              <a:t> eros, vel cursus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convallis dictum </a:t>
            </a:r>
            <a:r>
              <a:rPr lang="en-US" dirty="0" err="1"/>
              <a:t>lobortis</a:t>
            </a:r>
            <a:r>
              <a:rPr lang="en-US" dirty="0"/>
              <a:t>.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endParaRPr lang="en-US" dirty="0"/>
          </a:p>
        </p:txBody>
      </p:sp>
      <p:sp>
        <p:nvSpPr>
          <p:cNvPr id="5" name="Footer">
            <a:extLst>
              <a:ext uri="{FF2B5EF4-FFF2-40B4-BE49-F238E27FC236}">
                <a16:creationId xmlns:a16="http://schemas.microsoft.com/office/drawing/2014/main" id="{28BDB0BD-73F7-FE46-A220-38E54903E2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58682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8692D61E-4EF2-9041-8F44-387946500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PRAESENT QUIS SOLLICITUDIN EST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3713F02E-6A54-CB4C-88AD-26EED42563D0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ac ante </a:t>
            </a:r>
            <a:r>
              <a:rPr lang="en-US" dirty="0" err="1"/>
              <a:t>turpis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laoreet</a:t>
            </a:r>
            <a:r>
              <a:rPr lang="en-US" dirty="0"/>
              <a:t>. Proin tempus </a:t>
            </a:r>
            <a:r>
              <a:rPr lang="en-US" dirty="0" err="1"/>
              <a:t>tortor</a:t>
            </a:r>
            <a:r>
              <a:rPr lang="en-US" dirty="0"/>
              <a:t> et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interdum</a:t>
            </a:r>
            <a:r>
              <a:rPr lang="en-US" dirty="0"/>
              <a:t>. In </a:t>
            </a:r>
            <a:r>
              <a:rPr lang="en-US" dirty="0" err="1"/>
              <a:t>urna</a:t>
            </a:r>
            <a:r>
              <a:rPr lang="en-US" dirty="0"/>
              <a:t> lorem, </a:t>
            </a:r>
            <a:r>
              <a:rPr lang="en-US" dirty="0" err="1"/>
              <a:t>mattis</a:t>
            </a:r>
            <a:r>
              <a:rPr lang="en-US" dirty="0"/>
              <a:t> non pulvinar et,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Morbi </a:t>
            </a:r>
            <a:r>
              <a:rPr lang="en-US" dirty="0" err="1"/>
              <a:t>iaculis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, </a:t>
            </a:r>
            <a:r>
              <a:rPr lang="en-US" dirty="0" err="1"/>
              <a:t>eu</a:t>
            </a:r>
            <a:r>
              <a:rPr lang="en-US" dirty="0"/>
              <a:t> maximus </a:t>
            </a:r>
            <a:r>
              <a:rPr lang="en-US" dirty="0" err="1"/>
              <a:t>erat</a:t>
            </a:r>
            <a:r>
              <a:rPr lang="en-US" dirty="0"/>
              <a:t> gravida vitae.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.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, ac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. </a:t>
            </a:r>
            <a:r>
              <a:rPr lang="en-US" dirty="0" err="1"/>
              <a:t>Nullam</a:t>
            </a:r>
            <a:r>
              <a:rPr lang="en-US" dirty="0"/>
              <a:t> magna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sodales</a:t>
            </a:r>
            <a:r>
              <a:rPr lang="en-US" dirty="0"/>
              <a:t> at eros </a:t>
            </a:r>
            <a:r>
              <a:rPr lang="en-US" dirty="0" err="1"/>
              <a:t>quis</a:t>
            </a:r>
            <a:r>
              <a:rPr lang="en-US" dirty="0"/>
              <a:t>,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.</a:t>
            </a:r>
          </a:p>
        </p:txBody>
      </p:sp>
      <p:graphicFrame>
        <p:nvGraphicFramePr>
          <p:cNvPr id="15" name="Chart">
            <a:extLst>
              <a:ext uri="{FF2B5EF4-FFF2-40B4-BE49-F238E27FC236}">
                <a16:creationId xmlns:a16="http://schemas.microsoft.com/office/drawing/2014/main" id="{CE2E1491-7908-9447-8A15-CDA0FAD3CF1B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634777096"/>
              </p:ext>
            </p:extLst>
          </p:nvPr>
        </p:nvGraphicFramePr>
        <p:xfrm>
          <a:off x="4710113" y="1541463"/>
          <a:ext cx="4010025" cy="30908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Footer Text 1">
            <a:extLst>
              <a:ext uri="{FF2B5EF4-FFF2-40B4-BE49-F238E27FC236}">
                <a16:creationId xmlns:a16="http://schemas.microsoft.com/office/drawing/2014/main" id="{8DACFD02-96D8-EF47-8E88-F34588069E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4" name="Footer Text 2">
            <a:extLst>
              <a:ext uri="{FF2B5EF4-FFF2-40B4-BE49-F238E27FC236}">
                <a16:creationId xmlns:a16="http://schemas.microsoft.com/office/drawing/2014/main" id="{FEFA4082-5BD4-EB90-BC27-9D0CB29534A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Logo in Footer">
            <a:extLst>
              <a:ext uri="{FF2B5EF4-FFF2-40B4-BE49-F238E27FC236}">
                <a16:creationId xmlns:a16="http://schemas.microsoft.com/office/drawing/2014/main" id="{67060337-83CB-B768-F579-B50F99EC065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8EC173BA-8464-EC44-A9B5-349100756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4E1457A-563A-024E-91CA-6A608F3EA712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23992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Headline">
            <a:extLst>
              <a:ext uri="{FF2B5EF4-FFF2-40B4-BE49-F238E27FC236}">
                <a16:creationId xmlns:a16="http://schemas.microsoft.com/office/drawing/2014/main" id="{7A3985C2-D180-DBC7-637D-892D03195E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265754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line">
            <a:extLst>
              <a:ext uri="{FF2B5EF4-FFF2-40B4-BE49-F238E27FC236}">
                <a16:creationId xmlns:a16="http://schemas.microsoft.com/office/drawing/2014/main" id="{84DA70CF-6886-E344-82E6-429809DCF5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ubhead">
            <a:extLst>
              <a:ext uri="{FF2B5EF4-FFF2-40B4-BE49-F238E27FC236}">
                <a16:creationId xmlns:a16="http://schemas.microsoft.com/office/drawing/2014/main" id="{3BC1D31E-6C44-4BD6-1EE9-9EDCA40CC32B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" name="Caption">
            <a:extLst>
              <a:ext uri="{FF2B5EF4-FFF2-40B4-BE49-F238E27FC236}">
                <a16:creationId xmlns:a16="http://schemas.microsoft.com/office/drawing/2014/main" id="{B942996E-D38A-E94D-9324-7159EAB4E0F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/>
          </a:bodyPr>
          <a:lstStyle/>
          <a:p>
            <a:endParaRPr lang="en-US" dirty="0"/>
          </a:p>
        </p:txBody>
      </p:sp>
      <p:sp>
        <p:nvSpPr>
          <p:cNvPr id="4" name="Footer Text 1">
            <a:extLst>
              <a:ext uri="{FF2B5EF4-FFF2-40B4-BE49-F238E27FC236}">
                <a16:creationId xmlns:a16="http://schemas.microsoft.com/office/drawing/2014/main" id="{03018420-9FD4-014D-9990-044ECCEBD9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Text 2">
            <a:extLst>
              <a:ext uri="{FF2B5EF4-FFF2-40B4-BE49-F238E27FC236}">
                <a16:creationId xmlns:a16="http://schemas.microsoft.com/office/drawing/2014/main" id="{B00F1D70-3D98-EA2C-D245-0DA54CD2BA3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Logo">
            <a:extLst>
              <a:ext uri="{FF2B5EF4-FFF2-40B4-BE49-F238E27FC236}">
                <a16:creationId xmlns:a16="http://schemas.microsoft.com/office/drawing/2014/main" id="{F7197F25-75BE-8A37-7D8C-2C69186D96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5" name="Slide Number ">
            <a:extLst>
              <a:ext uri="{FF2B5EF4-FFF2-40B4-BE49-F238E27FC236}">
                <a16:creationId xmlns:a16="http://schemas.microsoft.com/office/drawing/2014/main" id="{9676837A-7147-1246-9080-21F8550751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0E35BBB0-73A1-954D-9854-C6F827AED934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720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4767A415-0514-9049-91FB-C794611A7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990" y="614723"/>
            <a:ext cx="8268020" cy="537069"/>
          </a:xfrm>
        </p:spPr>
        <p:txBody>
          <a:bodyPr>
            <a:noAutofit/>
          </a:bodyPr>
          <a:lstStyle/>
          <a:p>
            <a:r>
              <a:rPr lang="en-US" dirty="0"/>
              <a:t>Disclosures</a:t>
            </a:r>
          </a:p>
        </p:txBody>
      </p:sp>
      <p:sp>
        <p:nvSpPr>
          <p:cNvPr id="16" name="Page Subtitle">
            <a:extLst>
              <a:ext uri="{FF2B5EF4-FFF2-40B4-BE49-F238E27FC236}">
                <a16:creationId xmlns:a16="http://schemas.microsoft.com/office/drawing/2014/main" id="{4A54294A-43B6-2549-8870-D953921EAB9C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b="0" dirty="0"/>
              <a:t>This Slide is Required</a:t>
            </a:r>
            <a:endParaRPr lang="en-US" dirty="0"/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F8180E7F-FAE3-D845-8B98-188A5064E91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5" name="Footer Placeholder 2">
            <a:extLst>
              <a:ext uri="{FF2B5EF4-FFF2-40B4-BE49-F238E27FC236}">
                <a16:creationId xmlns:a16="http://schemas.microsoft.com/office/drawing/2014/main" id="{2FCD7DA6-74CF-404A-A547-ABA7F88CB0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4" name="Footer Logo ">
            <a:extLst>
              <a:ext uri="{FF2B5EF4-FFF2-40B4-BE49-F238E27FC236}">
                <a16:creationId xmlns:a16="http://schemas.microsoft.com/office/drawing/2014/main" id="{215D931F-561F-4A4C-A498-C639478C86D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8" name="Slide Number ">
            <a:extLst>
              <a:ext uri="{FF2B5EF4-FFF2-40B4-BE49-F238E27FC236}">
                <a16:creationId xmlns:a16="http://schemas.microsoft.com/office/drawing/2014/main" id="{EEF3832A-5224-9442-84BF-BE73427818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C2588B39-E7E0-E440-80CD-D4458BA784F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18265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ction Title">
            <a:extLst>
              <a:ext uri="{FF2B5EF4-FFF2-40B4-BE49-F238E27FC236}">
                <a16:creationId xmlns:a16="http://schemas.microsoft.com/office/drawing/2014/main" id="{97F0D3D6-93A0-6F49-B230-D70C6FC1D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64349" y="1626884"/>
            <a:ext cx="5150851" cy="1530082"/>
          </a:xfrm>
        </p:spPr>
        <p:txBody>
          <a:bodyPr>
            <a:noAutofit/>
          </a:bodyPr>
          <a:lstStyle/>
          <a:p>
            <a:r>
              <a:rPr lang="en-US" sz="3000" dirty="0"/>
              <a:t>Section Break, Arial black, </a:t>
            </a:r>
            <a:br>
              <a:rPr lang="en-US" sz="3000" dirty="0"/>
            </a:br>
            <a:r>
              <a:rPr lang="en-US" sz="3000" dirty="0"/>
              <a:t>30 - 35pts</a:t>
            </a:r>
          </a:p>
        </p:txBody>
      </p:sp>
      <p:sp>
        <p:nvSpPr>
          <p:cNvPr id="3" name="Section Number">
            <a:extLst>
              <a:ext uri="{FF2B5EF4-FFF2-40B4-BE49-F238E27FC236}">
                <a16:creationId xmlns:a16="http://schemas.microsoft.com/office/drawing/2014/main" id="{65FDB6BC-23F7-9847-8063-53F4EE2E9D3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 anchor="t">
            <a:noAutofit/>
          </a:bodyPr>
          <a:lstStyle/>
          <a:p>
            <a:r>
              <a:rPr lang="en-US" dirty="0"/>
              <a:t>01</a:t>
            </a:r>
          </a:p>
        </p:txBody>
      </p:sp>
    </p:spTree>
    <p:extLst>
      <p:ext uri="{BB962C8B-B14F-4D97-AF65-F5344CB8AC3E}">
        <p14:creationId xmlns:p14="http://schemas.microsoft.com/office/powerpoint/2010/main" val="8236752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Headline">
            <a:extLst>
              <a:ext uri="{FF2B5EF4-FFF2-40B4-BE49-F238E27FC236}">
                <a16:creationId xmlns:a16="http://schemas.microsoft.com/office/drawing/2014/main" id="{633B1CCC-2A3B-2603-0D21-392DD1CEB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2" name="Primary Subhead">
            <a:extLst>
              <a:ext uri="{FF2B5EF4-FFF2-40B4-BE49-F238E27FC236}">
                <a16:creationId xmlns:a16="http://schemas.microsoft.com/office/drawing/2014/main" id="{5BF31190-8FDF-BDFC-3421-6820334F3C4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>
            <a:normAutofit fontScale="92500" lnSpcReduction="10000"/>
          </a:bodyPr>
          <a:lstStyle/>
          <a:p>
            <a:endParaRPr lang="en-US"/>
          </a:p>
        </p:txBody>
      </p:sp>
      <p:sp>
        <p:nvSpPr>
          <p:cNvPr id="39" name="Secondary Subhead 1">
            <a:extLst>
              <a:ext uri="{FF2B5EF4-FFF2-40B4-BE49-F238E27FC236}">
                <a16:creationId xmlns:a16="http://schemas.microsoft.com/office/drawing/2014/main" id="{1DD569D6-9049-5CD1-B99A-08F2A31E0431}"/>
              </a:ext>
            </a:extLst>
          </p:cNvPr>
          <p:cNvSpPr>
            <a:spLocks noGrp="1"/>
          </p:cNvSpPr>
          <p:nvPr>
            <p:ph type="body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5" name="Body Copy 1">
            <a:extLst>
              <a:ext uri="{FF2B5EF4-FFF2-40B4-BE49-F238E27FC236}">
                <a16:creationId xmlns:a16="http://schemas.microsoft.com/office/drawing/2014/main" id="{3111A438-DBA1-0877-A3B2-55B6B409C2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0" name="Secondary Subhead 2">
            <a:extLst>
              <a:ext uri="{FF2B5EF4-FFF2-40B4-BE49-F238E27FC236}">
                <a16:creationId xmlns:a16="http://schemas.microsoft.com/office/drawing/2014/main" id="{B7EF4AFF-5E45-016A-AC80-3BFAF3B0B753}"/>
              </a:ext>
            </a:extLst>
          </p:cNvPr>
          <p:cNvSpPr>
            <a:spLocks noGrp="1"/>
          </p:cNvSpPr>
          <p:nvPr>
            <p:ph type="body" idx="1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8" name="Body Copy 2">
            <a:extLst>
              <a:ext uri="{FF2B5EF4-FFF2-40B4-BE49-F238E27FC236}">
                <a16:creationId xmlns:a16="http://schemas.microsoft.com/office/drawing/2014/main" id="{E03B9E66-AE19-FFD4-427B-CB3CF0D6D563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1" name="Secondary Subhead 3">
            <a:extLst>
              <a:ext uri="{FF2B5EF4-FFF2-40B4-BE49-F238E27FC236}">
                <a16:creationId xmlns:a16="http://schemas.microsoft.com/office/drawing/2014/main" id="{998D74F5-D1F0-3822-0797-522187B296D3}"/>
              </a:ext>
            </a:extLst>
          </p:cNvPr>
          <p:cNvSpPr>
            <a:spLocks noGrp="1"/>
          </p:cNvSpPr>
          <p:nvPr>
            <p:ph type="body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6" name="Body Copy 3">
            <a:extLst>
              <a:ext uri="{FF2B5EF4-FFF2-40B4-BE49-F238E27FC236}">
                <a16:creationId xmlns:a16="http://schemas.microsoft.com/office/drawing/2014/main" id="{C182DD3D-1BC1-C261-55B0-92764A4E9F3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Footer Text 1">
            <a:extLst>
              <a:ext uri="{FF2B5EF4-FFF2-40B4-BE49-F238E27FC236}">
                <a16:creationId xmlns:a16="http://schemas.microsoft.com/office/drawing/2014/main" id="{4EE9812B-4CE6-1F40-82CD-E1D4DF52BB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3" name="Footer Text 2">
            <a:extLst>
              <a:ext uri="{FF2B5EF4-FFF2-40B4-BE49-F238E27FC236}">
                <a16:creationId xmlns:a16="http://schemas.microsoft.com/office/drawing/2014/main" id="{EEBD25AF-50C3-76EF-B5FE-6497AF6586EA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7" name="Logo Placeholder">
            <a:extLst>
              <a:ext uri="{FF2B5EF4-FFF2-40B4-BE49-F238E27FC236}">
                <a16:creationId xmlns:a16="http://schemas.microsoft.com/office/drawing/2014/main" id="{E85D1311-5129-E209-79E4-DF24AAC3887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1" name="Slide Number">
            <a:extLst>
              <a:ext uri="{FF2B5EF4-FFF2-40B4-BE49-F238E27FC236}">
                <a16:creationId xmlns:a16="http://schemas.microsoft.com/office/drawing/2014/main" id="{4F6B22E1-0D4F-F741-B944-70BFCF504F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0E35BBB0-73A1-954D-9854-C6F827AED934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55591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1439081E-7C55-2A4B-82BD-EA9784A93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NUNC JUSTO EX, CONVALLIS VEL LIGULA VITAE</a:t>
            </a:r>
          </a:p>
        </p:txBody>
      </p:sp>
      <p:sp>
        <p:nvSpPr>
          <p:cNvPr id="3" name="Subhead Section Number 1 with a Circle">
            <a:extLst>
              <a:ext uri="{FF2B5EF4-FFF2-40B4-BE49-F238E27FC236}">
                <a16:creationId xmlns:a16="http://schemas.microsoft.com/office/drawing/2014/main" id="{8A973AA4-2C70-8C4C-8760-13F5335E182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4" name="Section 1 Copy">
            <a:extLst>
              <a:ext uri="{FF2B5EF4-FFF2-40B4-BE49-F238E27FC236}">
                <a16:creationId xmlns:a16="http://schemas.microsoft.com/office/drawing/2014/main" id="{B3F04B63-4AC0-4E40-8D30-F387769454D9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/>
          <a:lstStyle/>
          <a:p>
            <a:r>
              <a:rPr lang="en-US" dirty="0"/>
              <a:t>Donec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sapien</a:t>
            </a:r>
            <a:r>
              <a:rPr lang="en-US" dirty="0"/>
              <a:t>, vitae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 id. Donec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. Donec nisi </a:t>
            </a:r>
            <a:r>
              <a:rPr lang="en-US" dirty="0" err="1"/>
              <a:t>urna</a:t>
            </a:r>
            <a:r>
              <a:rPr lang="en-US" dirty="0"/>
              <a:t>, </a:t>
            </a:r>
            <a:r>
              <a:rPr lang="en-US" dirty="0" err="1"/>
              <a:t>vehicula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posuere</a:t>
            </a:r>
            <a:r>
              <a:rPr lang="en-US" dirty="0"/>
              <a:t> vitae </a:t>
            </a:r>
            <a:r>
              <a:rPr lang="en-US" dirty="0" err="1"/>
              <a:t>metus</a:t>
            </a:r>
            <a:r>
              <a:rPr lang="en-US" dirty="0"/>
              <a:t>. </a:t>
            </a:r>
          </a:p>
        </p:txBody>
      </p:sp>
      <p:sp>
        <p:nvSpPr>
          <p:cNvPr id="5" name="Subhead Section Number 2 with a Circle">
            <a:extLst>
              <a:ext uri="{FF2B5EF4-FFF2-40B4-BE49-F238E27FC236}">
                <a16:creationId xmlns:a16="http://schemas.microsoft.com/office/drawing/2014/main" id="{D65221E1-1ACF-0C44-8182-524E52728BB8}"/>
              </a:ext>
            </a:extLst>
          </p:cNvPr>
          <p:cNvSpPr>
            <a:spLocks noGrp="1"/>
          </p:cNvSpPr>
          <p:nvPr>
            <p:ph sz="half" idx="14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6" name="Section 2 Copy">
            <a:extLst>
              <a:ext uri="{FF2B5EF4-FFF2-40B4-BE49-F238E27FC236}">
                <a16:creationId xmlns:a16="http://schemas.microsoft.com/office/drawing/2014/main" id="{5A459737-D719-BB41-9989-7505A0CD592B}"/>
              </a:ext>
            </a:extLst>
          </p:cNvPr>
          <p:cNvSpPr>
            <a:spLocks noGrp="1"/>
          </p:cNvSpPr>
          <p:nvPr>
            <p:ph sz="half" idx="15"/>
          </p:nvPr>
        </p:nvSpPr>
        <p:spPr/>
        <p:txBody>
          <a:bodyPr/>
          <a:lstStyle/>
          <a:p>
            <a:r>
              <a:rPr lang="en-US" dirty="0" err="1"/>
              <a:t>Vivamus</a:t>
            </a:r>
            <a:r>
              <a:rPr lang="en-US" dirty="0"/>
              <a:t> mi </a:t>
            </a:r>
            <a:r>
              <a:rPr lang="en-US" dirty="0" err="1"/>
              <a:t>massa</a:t>
            </a:r>
            <a:r>
              <a:rPr lang="en-US" dirty="0"/>
              <a:t>,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libero </a:t>
            </a:r>
            <a:r>
              <a:rPr lang="en-US" dirty="0" err="1"/>
              <a:t>ut</a:t>
            </a:r>
            <a:r>
              <a:rPr lang="en-US" dirty="0"/>
              <a:t>,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. Integer porta ligula </a:t>
            </a:r>
            <a:r>
              <a:rPr lang="en-US" dirty="0" err="1"/>
              <a:t>tellus</a:t>
            </a:r>
            <a:r>
              <a:rPr lang="en-US" dirty="0"/>
              <a:t>, ac </a:t>
            </a:r>
            <a:r>
              <a:rPr lang="en-US" dirty="0" err="1"/>
              <a:t>pretium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lacinia at. Duis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, vel fermentum </a:t>
            </a:r>
            <a:r>
              <a:rPr lang="en-US" dirty="0" err="1"/>
              <a:t>quam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</a:t>
            </a:r>
            <a:r>
              <a:rPr lang="en-US" dirty="0" err="1"/>
              <a:t>potenti</a:t>
            </a:r>
            <a:r>
              <a:rPr lang="en-US" dirty="0"/>
              <a:t>.</a:t>
            </a:r>
          </a:p>
        </p:txBody>
      </p:sp>
      <p:sp>
        <p:nvSpPr>
          <p:cNvPr id="7" name="Subhead Section Number 3 with a Circle">
            <a:extLst>
              <a:ext uri="{FF2B5EF4-FFF2-40B4-BE49-F238E27FC236}">
                <a16:creationId xmlns:a16="http://schemas.microsoft.com/office/drawing/2014/main" id="{0BC933AA-9764-704D-B8A4-27F337A583E4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8" name="Section 3 Copy">
            <a:extLst>
              <a:ext uri="{FF2B5EF4-FFF2-40B4-BE49-F238E27FC236}">
                <a16:creationId xmlns:a16="http://schemas.microsoft.com/office/drawing/2014/main" id="{E69B2CA1-CCB7-F14A-BF86-D18528FE4808}"/>
              </a:ext>
            </a:extLst>
          </p:cNvPr>
          <p:cNvSpPr>
            <a:spLocks noGrp="1"/>
          </p:cNvSpPr>
          <p:nvPr>
            <p:ph sz="half" idx="17"/>
          </p:nvPr>
        </p:nvSpPr>
        <p:spPr/>
        <p:txBody>
          <a:bodyPr/>
          <a:lstStyle/>
          <a:p>
            <a:r>
              <a:rPr lang="en-US" dirty="0"/>
              <a:t>Cras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Sed </a:t>
            </a:r>
            <a:r>
              <a:rPr lang="en-US" dirty="0" err="1"/>
              <a:t>est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vestibulum lacinia gravida et, </a:t>
            </a:r>
            <a:r>
              <a:rPr lang="en-US" dirty="0" err="1"/>
              <a:t>aliquam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ipsum. Donec </a:t>
            </a:r>
            <a:r>
              <a:rPr lang="en-US" dirty="0" err="1"/>
              <a:t>nec</a:t>
            </a:r>
            <a:r>
              <a:rPr lang="en-US" dirty="0"/>
              <a:t> libero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 pulvinar dictum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. Cras </a:t>
            </a:r>
            <a:r>
              <a:rPr lang="en-US" dirty="0" err="1"/>
              <a:t>laoreet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tellus</a:t>
            </a:r>
            <a:r>
              <a:rPr lang="en-US" dirty="0"/>
              <a:t>, in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.</a:t>
            </a:r>
          </a:p>
        </p:txBody>
      </p:sp>
      <p:sp>
        <p:nvSpPr>
          <p:cNvPr id="9" name="Subhead Section Number 4 with a Circle">
            <a:extLst>
              <a:ext uri="{FF2B5EF4-FFF2-40B4-BE49-F238E27FC236}">
                <a16:creationId xmlns:a16="http://schemas.microsoft.com/office/drawing/2014/main" id="{08FC4F64-2BD9-F54B-8860-54C4DBC3BCBA}"/>
              </a:ext>
            </a:extLst>
          </p:cNvPr>
          <p:cNvSpPr>
            <a:spLocks noGrp="1"/>
          </p:cNvSpPr>
          <p:nvPr>
            <p:ph sz="half" idx="18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/>
              <a:t>4</a:t>
            </a:r>
          </a:p>
        </p:txBody>
      </p:sp>
      <p:sp>
        <p:nvSpPr>
          <p:cNvPr id="10" name="Section 4 Copy">
            <a:extLst>
              <a:ext uri="{FF2B5EF4-FFF2-40B4-BE49-F238E27FC236}">
                <a16:creationId xmlns:a16="http://schemas.microsoft.com/office/drawing/2014/main" id="{08D3E0BF-4BFB-E84E-9745-62157B6E31CF}"/>
              </a:ext>
            </a:extLst>
          </p:cNvPr>
          <p:cNvSpPr>
            <a:spLocks noGrp="1"/>
          </p:cNvSpPr>
          <p:nvPr>
            <p:ph sz="half" idx="19"/>
          </p:nvPr>
        </p:nvSpPr>
        <p:spPr/>
        <p:txBody>
          <a:bodyPr/>
          <a:lstStyle/>
          <a:p>
            <a:r>
              <a:rPr lang="en-US" dirty="0"/>
              <a:t>Proin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. Maecenas in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. Duis </a:t>
            </a:r>
            <a:r>
              <a:rPr lang="en-US" dirty="0" err="1"/>
              <a:t>mattis</a:t>
            </a:r>
            <a:r>
              <a:rPr lang="en-US" dirty="0"/>
              <a:t> lacinia </a:t>
            </a:r>
            <a:r>
              <a:rPr lang="en-US" dirty="0" err="1"/>
              <a:t>massa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</a:t>
            </a:r>
            <a:r>
              <a:rPr lang="en-US" dirty="0" err="1"/>
              <a:t>Phasellus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nunc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 </a:t>
            </a:r>
            <a:r>
              <a:rPr lang="en-US" dirty="0" err="1"/>
              <a:t>ornare</a:t>
            </a:r>
            <a:r>
              <a:rPr lang="en-US" dirty="0"/>
              <a:t> id.</a:t>
            </a:r>
          </a:p>
          <a:p>
            <a:endParaRPr lang="en-US" dirty="0"/>
          </a:p>
        </p:txBody>
      </p:sp>
      <p:sp>
        <p:nvSpPr>
          <p:cNvPr id="11" name="Footer Placeholder 1">
            <a:extLst>
              <a:ext uri="{FF2B5EF4-FFF2-40B4-BE49-F238E27FC236}">
                <a16:creationId xmlns:a16="http://schemas.microsoft.com/office/drawing/2014/main" id="{5EC8C52F-5007-2542-BB17-20150F578E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D89A5699-3E51-0F42-B488-0F4627D3CE12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Footer Logo">
            <a:extLst>
              <a:ext uri="{FF2B5EF4-FFF2-40B4-BE49-F238E27FC236}">
                <a16:creationId xmlns:a16="http://schemas.microsoft.com/office/drawing/2014/main" id="{F7D290E3-F543-7745-A958-54559495BE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2" name="Slide Number">
            <a:extLst>
              <a:ext uri="{FF2B5EF4-FFF2-40B4-BE49-F238E27FC236}">
                <a16:creationId xmlns:a16="http://schemas.microsoft.com/office/drawing/2014/main" id="{90730E5E-40F7-454A-8638-62BA8258CA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FE002980-16E4-2F41-9BFA-6ED53EE5148F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1333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age Title">
            <a:extLst>
              <a:ext uri="{FF2B5EF4-FFF2-40B4-BE49-F238E27FC236}">
                <a16:creationId xmlns:a16="http://schemas.microsoft.com/office/drawing/2014/main" id="{22C0E29C-1860-874F-BC97-02586B77282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37990" y="613992"/>
            <a:ext cx="2965346" cy="806821"/>
          </a:xfrm>
        </p:spPr>
        <p:txBody>
          <a:bodyPr/>
          <a:lstStyle/>
          <a:p>
            <a:r>
              <a:rPr lang="en-US" dirty="0"/>
              <a:t>Subtitle In Bold, </a:t>
            </a:r>
          </a:p>
          <a:p>
            <a:r>
              <a:rPr lang="en-US" dirty="0"/>
              <a:t>Red at 20pts</a:t>
            </a:r>
          </a:p>
        </p:txBody>
      </p:sp>
      <p:sp>
        <p:nvSpPr>
          <p:cNvPr id="3" name="Body Copy">
            <a:extLst>
              <a:ext uri="{FF2B5EF4-FFF2-40B4-BE49-F238E27FC236}">
                <a16:creationId xmlns:a16="http://schemas.microsoft.com/office/drawing/2014/main" id="{B874AE8A-8A54-9B45-A8A7-2C4BA700A7E8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7991" y="1540933"/>
            <a:ext cx="2965346" cy="3091790"/>
          </a:xfrm>
        </p:spPr>
        <p:txBody>
          <a:bodyPr/>
          <a:lstStyle/>
          <a:p>
            <a:r>
              <a:rPr lang="en-US" dirty="0"/>
              <a:t>Nam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,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nulla</a:t>
            </a:r>
            <a:r>
              <a:rPr lang="en-US" dirty="0"/>
              <a:t> non, </a:t>
            </a:r>
            <a:r>
              <a:rPr lang="en-US" dirty="0" err="1"/>
              <a:t>elementum</a:t>
            </a:r>
            <a:r>
              <a:rPr lang="en-US" dirty="0"/>
              <a:t> pulvinar </a:t>
            </a:r>
            <a:r>
              <a:rPr lang="en-US" dirty="0" err="1"/>
              <a:t>tellus</a:t>
            </a:r>
            <a:r>
              <a:rPr lang="en-US" dirty="0"/>
              <a:t>. Sed fermentum </a:t>
            </a:r>
            <a:r>
              <a:rPr lang="en-US" dirty="0" err="1"/>
              <a:t>enim</a:t>
            </a:r>
            <a:r>
              <a:rPr lang="en-US" dirty="0"/>
              <a:t> dui,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ultrices</a:t>
            </a:r>
            <a:r>
              <a:rPr lang="en-US" dirty="0"/>
              <a:t> a. Vestibulum ante ipsum </a:t>
            </a:r>
            <a:r>
              <a:rPr lang="en-US" dirty="0" err="1"/>
              <a:t>primis</a:t>
            </a:r>
            <a:r>
              <a:rPr lang="en-US" dirty="0"/>
              <a:t> in </a:t>
            </a:r>
            <a:r>
              <a:rPr lang="en-US" dirty="0" err="1"/>
              <a:t>faucibus</a:t>
            </a:r>
            <a:r>
              <a:rPr lang="en-US" dirty="0"/>
              <a:t> </a:t>
            </a:r>
            <a:r>
              <a:rPr lang="en-US" dirty="0" err="1"/>
              <a:t>orci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et </a:t>
            </a:r>
            <a:r>
              <a:rPr lang="en-US" dirty="0" err="1"/>
              <a:t>ultrices</a:t>
            </a:r>
            <a:r>
              <a:rPr lang="en-US" dirty="0"/>
              <a:t> </a:t>
            </a:r>
            <a:r>
              <a:rPr lang="en-US" dirty="0" err="1"/>
              <a:t>posuere</a:t>
            </a:r>
            <a:r>
              <a:rPr lang="en-US" dirty="0"/>
              <a:t> </a:t>
            </a:r>
            <a:r>
              <a:rPr lang="en-US" dirty="0" err="1"/>
              <a:t>cubilia</a:t>
            </a:r>
            <a:r>
              <a:rPr lang="en-US" dirty="0"/>
              <a:t> </a:t>
            </a:r>
            <a:r>
              <a:rPr lang="en-US" dirty="0" err="1"/>
              <a:t>curae</a:t>
            </a:r>
            <a:r>
              <a:rPr lang="en-US" dirty="0"/>
              <a:t>; </a:t>
            </a:r>
            <a:r>
              <a:rPr lang="en-US" dirty="0" err="1"/>
              <a:t>Vivamus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efficitur</a:t>
            </a:r>
            <a:r>
              <a:rPr lang="en-US" dirty="0"/>
              <a:t> cursus. Donec </a:t>
            </a:r>
            <a:r>
              <a:rPr lang="en-US" dirty="0" err="1"/>
              <a:t>fringilla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purus</a:t>
            </a:r>
            <a:r>
              <a:rPr lang="en-US" dirty="0"/>
              <a:t>,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leo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in. </a:t>
            </a:r>
            <a:r>
              <a:rPr lang="en-US" dirty="0" err="1"/>
              <a:t>Vivamus</a:t>
            </a:r>
            <a:r>
              <a:rPr lang="en-US" dirty="0"/>
              <a:t> convallis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. Nunc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ullamcorper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porta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Curabitur</a:t>
            </a:r>
            <a:r>
              <a:rPr lang="en-US" dirty="0"/>
              <a:t> cursus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dolor </a:t>
            </a:r>
            <a:r>
              <a:rPr lang="en-US" dirty="0" err="1"/>
              <a:t>ut</a:t>
            </a:r>
            <a:r>
              <a:rPr lang="en-US" dirty="0"/>
              <a:t> </a:t>
            </a:r>
            <a:r>
              <a:rPr lang="en-US" dirty="0" err="1"/>
              <a:t>hendrerit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.</a:t>
            </a:r>
          </a:p>
        </p:txBody>
      </p:sp>
      <p:pic>
        <p:nvPicPr>
          <p:cNvPr id="7" name="Photo" descr="Two people looking at a wall holding notecards&#10;&#10;">
            <a:extLst>
              <a:ext uri="{FF2B5EF4-FFF2-40B4-BE49-F238E27FC236}">
                <a16:creationId xmlns:a16="http://schemas.microsoft.com/office/drawing/2014/main" id="{F8DA4C6B-887C-CF3A-5238-A6EA790884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29" r="6244"/>
          <a:stretch/>
        </p:blipFill>
        <p:spPr>
          <a:xfrm>
            <a:off x="2447513" y="-2"/>
            <a:ext cx="6696487" cy="5143501"/>
          </a:xfrm>
          <a:custGeom>
            <a:avLst/>
            <a:gdLst>
              <a:gd name="connsiteX0" fmla="*/ 3293152 w 6696487"/>
              <a:gd name="connsiteY0" fmla="*/ 0 h 5143501"/>
              <a:gd name="connsiteX1" fmla="*/ 6696487 w 6696487"/>
              <a:gd name="connsiteY1" fmla="*/ 0 h 5143501"/>
              <a:gd name="connsiteX2" fmla="*/ 6696487 w 6696487"/>
              <a:gd name="connsiteY2" fmla="*/ 5143500 h 5143501"/>
              <a:gd name="connsiteX3" fmla="*/ 5344766 w 6696487"/>
              <a:gd name="connsiteY3" fmla="*/ 5143500 h 5143501"/>
              <a:gd name="connsiteX4" fmla="*/ 5344766 w 6696487"/>
              <a:gd name="connsiteY4" fmla="*/ 5143501 h 5143501"/>
              <a:gd name="connsiteX5" fmla="*/ 0 w 6696487"/>
              <a:gd name="connsiteY5" fmla="*/ 5143501 h 5143501"/>
              <a:gd name="connsiteX6" fmla="*/ 94249 w 6696487"/>
              <a:gd name="connsiteY6" fmla="*/ 5051623 h 5143501"/>
              <a:gd name="connsiteX7" fmla="*/ 2218977 w 6696487"/>
              <a:gd name="connsiteY7" fmla="*/ 206241 h 5143501"/>
              <a:gd name="connsiteX8" fmla="*/ 2238094 w 6696487"/>
              <a:gd name="connsiteY8" fmla="*/ 1 h 5143501"/>
              <a:gd name="connsiteX9" fmla="*/ 3293152 w 6696487"/>
              <a:gd name="connsiteY9" fmla="*/ 1 h 51435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696487" h="5143501">
                <a:moveTo>
                  <a:pt x="3293152" y="0"/>
                </a:moveTo>
                <a:lnTo>
                  <a:pt x="6696487" y="0"/>
                </a:lnTo>
                <a:lnTo>
                  <a:pt x="6696487" y="5143500"/>
                </a:lnTo>
                <a:lnTo>
                  <a:pt x="5344766" y="5143500"/>
                </a:lnTo>
                <a:lnTo>
                  <a:pt x="5344766" y="5143501"/>
                </a:lnTo>
                <a:lnTo>
                  <a:pt x="0" y="5143501"/>
                </a:lnTo>
                <a:lnTo>
                  <a:pt x="94249" y="5051623"/>
                </a:lnTo>
                <a:cubicBezTo>
                  <a:pt x="1212508" y="3905176"/>
                  <a:pt x="1998612" y="2183310"/>
                  <a:pt x="2218977" y="206241"/>
                </a:cubicBezTo>
                <a:lnTo>
                  <a:pt x="2238094" y="1"/>
                </a:lnTo>
                <a:lnTo>
                  <a:pt x="3293152" y="1"/>
                </a:lnTo>
                <a:close/>
              </a:path>
            </a:pathLst>
          </a:custGeom>
          <a:solidFill>
            <a:schemeClr val="bg2"/>
          </a:solidFill>
        </p:spPr>
      </p:pic>
      <p:pic>
        <p:nvPicPr>
          <p:cNvPr id="6" name="Bold Hearts Logo" descr="A red heart with a fire and text&#10;&#10;Description automatically generated">
            <a:extLst>
              <a:ext uri="{FF2B5EF4-FFF2-40B4-BE49-F238E27FC236}">
                <a16:creationId xmlns:a16="http://schemas.microsoft.com/office/drawing/2014/main" id="{E2F5FB0C-40B3-99D7-3360-8770FF64E1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3737" y="114607"/>
            <a:ext cx="408937" cy="386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9886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124F7F83-426B-EF49-9171-2EBFD17E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ac </a:t>
            </a:r>
            <a:r>
              <a:rPr lang="en-US" dirty="0" err="1"/>
              <a:t>augue</a:t>
            </a:r>
            <a:r>
              <a:rPr lang="en-US" dirty="0"/>
              <a:t>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aliquam</a:t>
            </a:r>
            <a:endParaRPr lang="en-US" dirty="0"/>
          </a:p>
        </p:txBody>
      </p:sp>
      <p:sp>
        <p:nvSpPr>
          <p:cNvPr id="3" name="Body Copy Text 1">
            <a:extLst>
              <a:ext uri="{FF2B5EF4-FFF2-40B4-BE49-F238E27FC236}">
                <a16:creationId xmlns:a16="http://schemas.microsoft.com/office/drawing/2014/main" id="{DABF11CA-6608-D145-B9BE-10A5FC41C6D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Aenean </a:t>
            </a:r>
            <a:r>
              <a:rPr lang="en-US" dirty="0" err="1"/>
              <a:t>ut</a:t>
            </a:r>
            <a:r>
              <a:rPr lang="en-US" dirty="0"/>
              <a:t> mi ac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 </a:t>
            </a:r>
            <a:r>
              <a:rPr lang="en-US" dirty="0" err="1"/>
              <a:t>volutpat</a:t>
            </a:r>
            <a:r>
              <a:rPr lang="en-US" dirty="0"/>
              <a:t>. Vestibulum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non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ultricies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Ut dictum vestibulum </a:t>
            </a:r>
            <a:r>
              <a:rPr lang="en-US" dirty="0" err="1"/>
              <a:t>venenatis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tempus, ligula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, </a:t>
            </a:r>
            <a:r>
              <a:rPr lang="en-US" dirty="0" err="1"/>
              <a:t>tellus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 </a:t>
            </a:r>
            <a:r>
              <a:rPr lang="en-US" dirty="0" err="1"/>
              <a:t>suscipit</a:t>
            </a:r>
            <a:r>
              <a:rPr lang="en-US" dirty="0"/>
              <a:t> nisi.</a:t>
            </a:r>
          </a:p>
        </p:txBody>
      </p:sp>
      <p:sp>
        <p:nvSpPr>
          <p:cNvPr id="5" name="Body Copy Text 2">
            <a:extLst>
              <a:ext uri="{FF2B5EF4-FFF2-40B4-BE49-F238E27FC236}">
                <a16:creationId xmlns:a16="http://schemas.microsoft.com/office/drawing/2014/main" id="{342213D6-F9F2-3144-AC50-74FA207435DF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</a:t>
            </a:r>
            <a:r>
              <a:rPr lang="en-US" dirty="0" err="1"/>
              <a:t>augue</a:t>
            </a:r>
            <a:r>
              <a:rPr lang="en-US" dirty="0"/>
              <a:t>. </a:t>
            </a:r>
            <a:r>
              <a:rPr lang="en-US" dirty="0" err="1"/>
              <a:t>Suspendisse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diam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in </a:t>
            </a:r>
            <a:r>
              <a:rPr lang="en-US" dirty="0" err="1"/>
              <a:t>risus</a:t>
            </a:r>
            <a:r>
              <a:rPr lang="en-US" dirty="0"/>
              <a:t> ac </a:t>
            </a:r>
            <a:r>
              <a:rPr lang="en-US" dirty="0" err="1"/>
              <a:t>urna</a:t>
            </a:r>
            <a:r>
              <a:rPr lang="en-US" dirty="0"/>
              <a:t> fermentum </a:t>
            </a:r>
            <a:r>
              <a:rPr lang="en-US" dirty="0" err="1"/>
              <a:t>blandit</a:t>
            </a:r>
            <a:r>
              <a:rPr lang="en-US" dirty="0"/>
              <a:t>. </a:t>
            </a:r>
            <a:r>
              <a:rPr lang="en-US" dirty="0" err="1"/>
              <a:t>Praesent</a:t>
            </a:r>
            <a:r>
              <a:rPr lang="en-US" dirty="0"/>
              <a:t> lacinia </a:t>
            </a:r>
            <a:r>
              <a:rPr lang="en-US" dirty="0" err="1"/>
              <a:t>luctus</a:t>
            </a:r>
            <a:r>
              <a:rPr lang="en-US" dirty="0"/>
              <a:t> ex, </a:t>
            </a:r>
            <a:r>
              <a:rPr lang="en-US" dirty="0" err="1"/>
              <a:t>quis</a:t>
            </a:r>
            <a:r>
              <a:rPr lang="en-US" dirty="0"/>
              <a:t> lacinia ipsum.</a:t>
            </a:r>
          </a:p>
        </p:txBody>
      </p:sp>
      <p:sp>
        <p:nvSpPr>
          <p:cNvPr id="7" name="Body Copy Text 3">
            <a:extLst>
              <a:ext uri="{FF2B5EF4-FFF2-40B4-BE49-F238E27FC236}">
                <a16:creationId xmlns:a16="http://schemas.microsoft.com/office/drawing/2014/main" id="{694FB52F-D2A2-294D-86BC-B9DE3AE6EAFF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r>
              <a:rPr lang="en-US" dirty="0"/>
              <a:t>Donec non </a:t>
            </a:r>
            <a:r>
              <a:rPr lang="en-US" dirty="0" err="1"/>
              <a:t>consequat</a:t>
            </a:r>
            <a:r>
              <a:rPr lang="en-US" dirty="0"/>
              <a:t> </a:t>
            </a:r>
            <a:r>
              <a:rPr lang="en-US" dirty="0" err="1"/>
              <a:t>felis</a:t>
            </a:r>
            <a:r>
              <a:rPr lang="en-US" dirty="0"/>
              <a:t>, fermentum </a:t>
            </a:r>
            <a:r>
              <a:rPr lang="en-US" dirty="0" err="1"/>
              <a:t>malesuada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. In ac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, ac </a:t>
            </a:r>
            <a:r>
              <a:rPr lang="en-US" dirty="0" err="1"/>
              <a:t>elementum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. Sed </a:t>
            </a:r>
            <a:r>
              <a:rPr lang="en-US" dirty="0" err="1"/>
              <a:t>viverra</a:t>
            </a:r>
            <a:r>
              <a:rPr lang="en-US" dirty="0"/>
              <a:t> id </a:t>
            </a:r>
            <a:r>
              <a:rPr lang="en-US" dirty="0" err="1"/>
              <a:t>sapien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cursus.</a:t>
            </a:r>
          </a:p>
        </p:txBody>
      </p:sp>
      <p:sp>
        <p:nvSpPr>
          <p:cNvPr id="4" name="Body Copy Text 4">
            <a:extLst>
              <a:ext uri="{FF2B5EF4-FFF2-40B4-BE49-F238E27FC236}">
                <a16:creationId xmlns:a16="http://schemas.microsoft.com/office/drawing/2014/main" id="{06AF7201-A013-FC4A-8067-2EC765C015B4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r>
              <a:rPr lang="en-US" dirty="0"/>
              <a:t>Sed </a:t>
            </a:r>
            <a:r>
              <a:rPr lang="en-US" dirty="0" err="1"/>
              <a:t>massa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, </a:t>
            </a:r>
            <a:r>
              <a:rPr lang="en-US" dirty="0" err="1"/>
              <a:t>hendrerit</a:t>
            </a:r>
            <a:r>
              <a:rPr lang="en-US" dirty="0"/>
              <a:t> at </a:t>
            </a:r>
            <a:r>
              <a:rPr lang="en-US" dirty="0" err="1"/>
              <a:t>purus</a:t>
            </a:r>
            <a:r>
              <a:rPr lang="en-US" dirty="0"/>
              <a:t> </a:t>
            </a:r>
            <a:r>
              <a:rPr lang="en-US" dirty="0" err="1"/>
              <a:t>eu</a:t>
            </a:r>
            <a:r>
              <a:rPr lang="en-US" dirty="0"/>
              <a:t>, </a:t>
            </a:r>
            <a:r>
              <a:rPr lang="en-US" dirty="0" err="1"/>
              <a:t>eleifend</a:t>
            </a:r>
            <a:r>
              <a:rPr lang="en-US" dirty="0"/>
              <a:t> </a:t>
            </a:r>
            <a:r>
              <a:rPr lang="en-US" dirty="0" err="1"/>
              <a:t>eleifend</a:t>
            </a:r>
            <a:r>
              <a:rPr lang="en-US" dirty="0"/>
              <a:t> ex. Duis et </a:t>
            </a:r>
            <a:r>
              <a:rPr lang="en-US" dirty="0" err="1"/>
              <a:t>rutrum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,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accumsan</a:t>
            </a:r>
            <a:r>
              <a:rPr lang="en-US" dirty="0"/>
              <a:t> ipsum. Donec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 </a:t>
            </a:r>
            <a:r>
              <a:rPr lang="en-US" dirty="0" err="1"/>
              <a:t>massa</a:t>
            </a:r>
            <a:r>
              <a:rPr lang="en-US" dirty="0"/>
              <a:t>, vitae </a:t>
            </a:r>
            <a:r>
              <a:rPr lang="en-US" dirty="0" err="1"/>
              <a:t>rhoncus</a:t>
            </a:r>
            <a:r>
              <a:rPr lang="en-US" dirty="0"/>
              <a:t> </a:t>
            </a:r>
            <a:r>
              <a:rPr lang="en-US" dirty="0" err="1"/>
              <a:t>metus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in.</a:t>
            </a:r>
          </a:p>
        </p:txBody>
      </p:sp>
      <p:sp>
        <p:nvSpPr>
          <p:cNvPr id="6" name="Body Copy Text 5">
            <a:extLst>
              <a:ext uri="{FF2B5EF4-FFF2-40B4-BE49-F238E27FC236}">
                <a16:creationId xmlns:a16="http://schemas.microsoft.com/office/drawing/2014/main" id="{E6F1DCD4-8CC6-834A-9F0C-1DF80C8E1270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>
            <a:normAutofit/>
          </a:bodyPr>
          <a:lstStyle/>
          <a:p>
            <a:r>
              <a:rPr lang="en-US" dirty="0" err="1"/>
              <a:t>Phasellus</a:t>
            </a:r>
            <a:r>
              <a:rPr lang="en-US" dirty="0"/>
              <a:t> dui mi, </a:t>
            </a:r>
            <a:r>
              <a:rPr lang="en-US" dirty="0" err="1"/>
              <a:t>varius</a:t>
            </a:r>
            <a:r>
              <a:rPr lang="en-US" dirty="0"/>
              <a:t> non </a:t>
            </a:r>
            <a:r>
              <a:rPr lang="en-US" dirty="0" err="1"/>
              <a:t>porttitor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, pharetra a </a:t>
            </a:r>
            <a:r>
              <a:rPr lang="en-US" dirty="0" err="1"/>
              <a:t>mauris</a:t>
            </a:r>
            <a:r>
              <a:rPr lang="en-US" dirty="0"/>
              <a:t>. </a:t>
            </a:r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euismod</a:t>
            </a:r>
            <a:r>
              <a:rPr lang="en-US" dirty="0"/>
              <a:t>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quam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imperdiet</a:t>
            </a:r>
            <a:r>
              <a:rPr lang="en-US" dirty="0"/>
              <a:t> </a:t>
            </a:r>
            <a:r>
              <a:rPr lang="en-US" dirty="0" err="1"/>
              <a:t>lacus</a:t>
            </a:r>
            <a:r>
              <a:rPr lang="en-US" dirty="0"/>
              <a:t> vitae </a:t>
            </a:r>
            <a:r>
              <a:rPr lang="en-US" dirty="0" err="1"/>
              <a:t>mattis</a:t>
            </a:r>
            <a:r>
              <a:rPr lang="en-US" dirty="0"/>
              <a:t>.</a:t>
            </a:r>
          </a:p>
        </p:txBody>
      </p:sp>
      <p:sp>
        <p:nvSpPr>
          <p:cNvPr id="8" name="Body Copy Text 6">
            <a:extLst>
              <a:ext uri="{FF2B5EF4-FFF2-40B4-BE49-F238E27FC236}">
                <a16:creationId xmlns:a16="http://schemas.microsoft.com/office/drawing/2014/main" id="{67DC97F1-CBDE-0346-B094-19492AF2C124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 lnSpcReduction="10000"/>
          </a:bodyPr>
          <a:lstStyle/>
          <a:p>
            <a:r>
              <a:rPr lang="en-US" dirty="0" err="1"/>
              <a:t>Nulla</a:t>
            </a:r>
            <a:r>
              <a:rPr lang="en-US" dirty="0"/>
              <a:t> </a:t>
            </a:r>
            <a:r>
              <a:rPr lang="en-US" dirty="0" err="1"/>
              <a:t>aliquam</a:t>
            </a:r>
            <a:r>
              <a:rPr lang="en-US" dirty="0"/>
              <a:t>, dolor </a:t>
            </a:r>
            <a:r>
              <a:rPr lang="en-US" dirty="0" err="1"/>
              <a:t>eu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tincidunt</a:t>
            </a:r>
            <a:r>
              <a:rPr lang="en-US" dirty="0"/>
              <a:t>,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urna</a:t>
            </a:r>
            <a:r>
              <a:rPr lang="en-US" dirty="0"/>
              <a:t>, id </a:t>
            </a:r>
            <a:r>
              <a:rPr lang="en-US" dirty="0" err="1"/>
              <a:t>interdum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enim</a:t>
            </a:r>
            <a:r>
              <a:rPr lang="en-US" dirty="0"/>
              <a:t> vel </a:t>
            </a:r>
            <a:r>
              <a:rPr lang="en-US" dirty="0" err="1"/>
              <a:t>sapien</a:t>
            </a:r>
            <a:r>
              <a:rPr lang="en-US" dirty="0"/>
              <a:t>. Maecenas </a:t>
            </a: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sem</a:t>
            </a:r>
            <a:r>
              <a:rPr lang="en-US" dirty="0"/>
              <a:t> </a:t>
            </a:r>
            <a:r>
              <a:rPr lang="en-US" dirty="0" err="1"/>
              <a:t>eget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faucibus</a:t>
            </a:r>
            <a:r>
              <a:rPr lang="en-US" dirty="0"/>
              <a:t> maximus. </a:t>
            </a:r>
            <a:r>
              <a:rPr lang="en-US" dirty="0" err="1"/>
              <a:t>Nullam</a:t>
            </a:r>
            <a:r>
              <a:rPr lang="en-US" dirty="0"/>
              <a:t> </a:t>
            </a:r>
            <a:r>
              <a:rPr lang="en-US" dirty="0" err="1"/>
              <a:t>luctus</a:t>
            </a:r>
            <a:r>
              <a:rPr lang="en-US" dirty="0"/>
              <a:t> </a:t>
            </a:r>
            <a:r>
              <a:rPr lang="en-US" dirty="0" err="1"/>
              <a:t>justo</a:t>
            </a:r>
            <a:r>
              <a:rPr lang="en-US" dirty="0"/>
              <a:t> </a:t>
            </a:r>
            <a:r>
              <a:rPr lang="en-US" dirty="0" err="1"/>
              <a:t>lectus</a:t>
            </a:r>
            <a:r>
              <a:rPr lang="en-US" dirty="0"/>
              <a:t>, id pulvinar </a:t>
            </a:r>
            <a:r>
              <a:rPr lang="en-US" dirty="0" err="1"/>
              <a:t>nulla</a:t>
            </a:r>
            <a:r>
              <a:rPr lang="en-US" dirty="0"/>
              <a:t>.</a:t>
            </a:r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57E1965-178A-FD4E-900A-45CBB5DEE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">
            <a:extLst>
              <a:ext uri="{FF2B5EF4-FFF2-40B4-BE49-F238E27FC236}">
                <a16:creationId xmlns:a16="http://schemas.microsoft.com/office/drawing/2014/main" id="{4D09E79B-04F9-7B7E-FECA-B77D677531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Logo Placeholder">
            <a:extLst>
              <a:ext uri="{FF2B5EF4-FFF2-40B4-BE49-F238E27FC236}">
                <a16:creationId xmlns:a16="http://schemas.microsoft.com/office/drawing/2014/main" id="{860D272F-BBCD-6D95-F28A-93B3F1EF65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0" name="Slide Number ">
            <a:extLst>
              <a:ext uri="{FF2B5EF4-FFF2-40B4-BE49-F238E27FC236}">
                <a16:creationId xmlns:a16="http://schemas.microsoft.com/office/drawing/2014/main" id="{48E8691F-29B3-2D4F-A469-748745942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12C01EB-317F-0748-A567-D7164D7DD97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74788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ge Title">
            <a:extLst>
              <a:ext uri="{FF2B5EF4-FFF2-40B4-BE49-F238E27FC236}">
                <a16:creationId xmlns:a16="http://schemas.microsoft.com/office/drawing/2014/main" id="{124F7F83-426B-EF49-9171-2EBFD17EB2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Body Copy Text 1">
            <a:extLst>
              <a:ext uri="{FF2B5EF4-FFF2-40B4-BE49-F238E27FC236}">
                <a16:creationId xmlns:a16="http://schemas.microsoft.com/office/drawing/2014/main" id="{DABF11CA-6608-D145-B9BE-10A5FC41C6DF}"/>
              </a:ext>
            </a:extLst>
          </p:cNvPr>
          <p:cNvSpPr>
            <a:spLocks noGrp="1"/>
          </p:cNvSpPr>
          <p:nvPr>
            <p:ph sz="half" idx="13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5" name="Body Copy Text 2">
            <a:extLst>
              <a:ext uri="{FF2B5EF4-FFF2-40B4-BE49-F238E27FC236}">
                <a16:creationId xmlns:a16="http://schemas.microsoft.com/office/drawing/2014/main" id="{342213D6-F9F2-3144-AC50-74FA207435DF}"/>
              </a:ext>
            </a:extLst>
          </p:cNvPr>
          <p:cNvSpPr>
            <a:spLocks noGrp="1"/>
          </p:cNvSpPr>
          <p:nvPr>
            <p:ph sz="half" idx="2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Body Copy Text 3">
            <a:extLst>
              <a:ext uri="{FF2B5EF4-FFF2-40B4-BE49-F238E27FC236}">
                <a16:creationId xmlns:a16="http://schemas.microsoft.com/office/drawing/2014/main" id="{694FB52F-D2A2-294D-86BC-B9DE3AE6EAFF}"/>
              </a:ext>
            </a:extLst>
          </p:cNvPr>
          <p:cNvSpPr>
            <a:spLocks noGrp="1"/>
          </p:cNvSpPr>
          <p:nvPr>
            <p:ph sz="half" idx="23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Body Copy Text 4">
            <a:extLst>
              <a:ext uri="{FF2B5EF4-FFF2-40B4-BE49-F238E27FC236}">
                <a16:creationId xmlns:a16="http://schemas.microsoft.com/office/drawing/2014/main" id="{06AF7201-A013-FC4A-8067-2EC765C015B4}"/>
              </a:ext>
            </a:extLst>
          </p:cNvPr>
          <p:cNvSpPr>
            <a:spLocks noGrp="1"/>
          </p:cNvSpPr>
          <p:nvPr>
            <p:ph sz="half" idx="2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Body Copy Text 5">
            <a:extLst>
              <a:ext uri="{FF2B5EF4-FFF2-40B4-BE49-F238E27FC236}">
                <a16:creationId xmlns:a16="http://schemas.microsoft.com/office/drawing/2014/main" id="{E6F1DCD4-8CC6-834A-9F0C-1DF80C8E1270}"/>
              </a:ext>
            </a:extLst>
          </p:cNvPr>
          <p:cNvSpPr>
            <a:spLocks noGrp="1"/>
          </p:cNvSpPr>
          <p:nvPr>
            <p:ph sz="half" idx="22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8" name="Body Copy Text 6">
            <a:extLst>
              <a:ext uri="{FF2B5EF4-FFF2-40B4-BE49-F238E27FC236}">
                <a16:creationId xmlns:a16="http://schemas.microsoft.com/office/drawing/2014/main" id="{67DC97F1-CBDE-0346-B094-19492AF2C124}"/>
              </a:ext>
            </a:extLst>
          </p:cNvPr>
          <p:cNvSpPr>
            <a:spLocks noGrp="1"/>
          </p:cNvSpPr>
          <p:nvPr>
            <p:ph sz="half" idx="24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9" name="Footer Placeholder 1">
            <a:extLst>
              <a:ext uri="{FF2B5EF4-FFF2-40B4-BE49-F238E27FC236}">
                <a16:creationId xmlns:a16="http://schemas.microsoft.com/office/drawing/2014/main" id="{B57E1965-178A-FD4E-900A-45CBB5DEE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4" name="Text Placeholder ">
            <a:extLst>
              <a:ext uri="{FF2B5EF4-FFF2-40B4-BE49-F238E27FC236}">
                <a16:creationId xmlns:a16="http://schemas.microsoft.com/office/drawing/2014/main" id="{4D09E79B-04F9-7B7E-FECA-B77D67753141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Logo Placeholder">
            <a:extLst>
              <a:ext uri="{FF2B5EF4-FFF2-40B4-BE49-F238E27FC236}">
                <a16:creationId xmlns:a16="http://schemas.microsoft.com/office/drawing/2014/main" id="{860D272F-BBCD-6D95-F28A-93B3F1EF65FB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/>
        <p:txBody>
          <a:bodyPr>
            <a:normAutofit fontScale="92500"/>
          </a:bodyPr>
          <a:lstStyle/>
          <a:p>
            <a:endParaRPr lang="en-US"/>
          </a:p>
        </p:txBody>
      </p:sp>
      <p:sp>
        <p:nvSpPr>
          <p:cNvPr id="10" name="Slide Number ">
            <a:extLst>
              <a:ext uri="{FF2B5EF4-FFF2-40B4-BE49-F238E27FC236}">
                <a16:creationId xmlns:a16="http://schemas.microsoft.com/office/drawing/2014/main" id="{48E8691F-29B3-2D4F-A469-7487459428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B12C01EB-317F-0748-A567-D7164D7DD97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827084"/>
      </p:ext>
    </p:extLst>
  </p:cSld>
  <p:clrMapOvr>
    <a:masterClrMapping/>
  </p:clrMapOvr>
</p:sld>
</file>

<file path=ppt/theme/theme1.xml><?xml version="1.0" encoding="utf-8"?>
<a:theme xmlns:a="http://schemas.openxmlformats.org/drawingml/2006/main" name="Dark Background">
  <a:themeElements>
    <a:clrScheme name="American Heart Association">
      <a:dk1>
        <a:srgbClr val="000000"/>
      </a:dk1>
      <a:lt1>
        <a:srgbClr val="FFFFFF"/>
      </a:lt1>
      <a:dk2>
        <a:srgbClr val="2E2C2C"/>
      </a:dk2>
      <a:lt2>
        <a:srgbClr val="E8E8E8"/>
      </a:lt2>
      <a:accent1>
        <a:srgbClr val="C10E20"/>
      </a:accent1>
      <a:accent2>
        <a:srgbClr val="990000"/>
      </a:accent2>
      <a:accent3>
        <a:srgbClr val="000000"/>
      </a:accent3>
      <a:accent4>
        <a:srgbClr val="636466"/>
      </a:accent4>
      <a:accent5>
        <a:srgbClr val="E8E8E8"/>
      </a:accent5>
      <a:accent6>
        <a:srgbClr val="2E2C2C"/>
      </a:accent6>
      <a:hlink>
        <a:srgbClr val="C10E20"/>
      </a:hlink>
      <a:folHlink>
        <a:srgbClr val="990000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1785</TotalTime>
  <Words>1236</Words>
  <Application>Microsoft Office PowerPoint</Application>
  <PresentationFormat>On-screen Show (16:9)</PresentationFormat>
  <Paragraphs>64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Aptos</vt:lpstr>
      <vt:lpstr>Arial</vt:lpstr>
      <vt:lpstr>Arial Black</vt:lpstr>
      <vt:lpstr>Dark Background</vt:lpstr>
      <vt:lpstr>TITLE OF THE PRESENTATION  32 PTS ALL CAPS</vt:lpstr>
      <vt:lpstr>PowerPoint Presentation</vt:lpstr>
      <vt:lpstr>Disclosures</vt:lpstr>
      <vt:lpstr>Section Break, Arial black,  30 - 35pts</vt:lpstr>
      <vt:lpstr>PowerPoint Presentation</vt:lpstr>
      <vt:lpstr>NUNC JUSTO EX, CONVALLIS VEL LIGULA VITAE</vt:lpstr>
      <vt:lpstr>PowerPoint Presentation</vt:lpstr>
      <vt:lpstr>Mauris facilisis ac augue rhoncus aliquam</vt:lpstr>
      <vt:lpstr>PowerPoint Presentation</vt:lpstr>
      <vt:lpstr>Section Break at 35pts</vt:lpstr>
      <vt:lpstr>PRAESENT QUIS SOLLICITUDIN EST</vt:lpstr>
      <vt:lpstr>PowerPoint Presentation</vt:lpstr>
      <vt:lpstr>VIVAMUS PELLENTESQUE </vt:lpstr>
      <vt:lpstr>PowerPoint Presentation</vt:lpstr>
      <vt:lpstr>LOREM IPSUM DOLOR  SIT AMET</vt:lpstr>
      <vt:lpstr>PRAESENT QUIS SOLLICITUDIN EST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Rachel Kutos</dc:creator>
  <cp:lastModifiedBy>Pamela Kreigh</cp:lastModifiedBy>
  <cp:revision>157</cp:revision>
  <dcterms:created xsi:type="dcterms:W3CDTF">2020-08-20T15:39:54Z</dcterms:created>
  <dcterms:modified xsi:type="dcterms:W3CDTF">2024-08-28T19:04:16Z</dcterms:modified>
</cp:coreProperties>
</file>