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4635"/>
  </p:normalViewPr>
  <p:slideViewPr>
    <p:cSldViewPr snapToGrid="0">
      <p:cViewPr varScale="1">
        <p:scale>
          <a:sx n="115" d="100"/>
          <a:sy n="115" d="100"/>
        </p:scale>
        <p:origin x="1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and white circle with a heart and text&#10;&#10;Description automatically generated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     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OPTION</a:t>
            </a: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:  Randomized Comparison of Left Atrial Appendage Closure with Oral Anticoagulation after Catheter Ablation for Atrial Fibrillation</a:t>
            </a:r>
            <a:endParaRPr lang="en-US" sz="18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 Oussama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Wazni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, MD, Cleveland Clinic, Cleveland, OH.   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@AHAScience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169675"/>
              </p:ext>
            </p:extLst>
          </p:nvPr>
        </p:nvGraphicFramePr>
        <p:xfrm>
          <a:off x="-9991" y="2690958"/>
          <a:ext cx="12191108" cy="264461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857708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2649659">
                  <a:extLst>
                    <a:ext uri="{9D8B030D-6E8A-4147-A177-3AD203B41FA5}">
                      <a16:colId xmlns:a16="http://schemas.microsoft.com/office/drawing/2014/main" val="1627315046"/>
                    </a:ext>
                  </a:extLst>
                </a:gridCol>
                <a:gridCol w="2663041">
                  <a:extLst>
                    <a:ext uri="{9D8B030D-6E8A-4147-A177-3AD203B41FA5}">
                      <a16:colId xmlns:a16="http://schemas.microsoft.com/office/drawing/2014/main" val="4198041900"/>
                    </a:ext>
                  </a:extLst>
                </a:gridCol>
                <a:gridCol w="2020700">
                  <a:extLst>
                    <a:ext uri="{9D8B030D-6E8A-4147-A177-3AD203B41FA5}">
                      <a16:colId xmlns:a16="http://schemas.microsoft.com/office/drawing/2014/main" val="3468832967"/>
                    </a:ext>
                  </a:extLst>
                </a:gridCol>
              </a:tblGrid>
              <a:tr h="480536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LAAC</a:t>
                      </a:r>
                    </a:p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(N=803)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OAC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(N=797)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273865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Outcome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Non-procedure-related major bleeding or clinically relevant nonmajor bleeding in 36 months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/>
                        </a:rPr>
                        <a:t>65 (8.5)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137 (18.1)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&lt;0.001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All-cause death, stroke, or systemic embolism in 36 months (%)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41 (5.3)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44 (5.8)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&lt;0.001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082383"/>
                  </a:ext>
                </a:extLst>
              </a:tr>
              <a:tr h="277094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/>
                        </a:rPr>
                        <a:t>Secondary Outcome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BEB">
                        <a:alpha val="7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highlight>
                          <a:srgbClr val="C0C0C0"/>
                        </a:highlight>
                        <a:latin typeface="Lub Dub Medium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6419"/>
                  </a:ext>
                </a:extLst>
              </a:tr>
              <a:tr h="4805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Major bleeding in 36 months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30 (3.9)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38 (5.0)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&lt;0.001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6426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rgbClr val="E7E6E6">
              <a:alpha val="74902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407272"/>
            <a:ext cx="1219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Takeaways:  </a:t>
            </a:r>
            <a:r>
              <a:rPr lang="en-US" sz="1400" dirty="0">
                <a:latin typeface="Lub Dub Medium" panose="020B0603030403020204" pitchFamily="34" charset="0"/>
              </a:rPr>
              <a:t>LAAC resulted in significantly less non-procedure-related major bleeding or clinically relevant nonmajor bleeding than OAC in patients undergoing catheter-based AF ablation.  Similar rates of stroke, systemic embolism, or death were observed between groups.  LAAC could be a safer alternative to OAC for stroke prevention in these patients.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F00D3-B83D-8E6E-E48F-662D74DFEB50}"/>
              </a:ext>
            </a:extLst>
          </p:cNvPr>
          <p:cNvSpPr txBox="1"/>
          <p:nvPr/>
        </p:nvSpPr>
        <p:spPr>
          <a:xfrm>
            <a:off x="-9988" y="922151"/>
            <a:ext cx="12191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 </a:t>
            </a:r>
            <a:r>
              <a:rPr lang="en-US" sz="1400" dirty="0">
                <a:latin typeface="Lub Dub Medium" panose="020B0603030403020204" pitchFamily="34" charset="0"/>
              </a:rPr>
              <a:t>In patients undergoing catheter-based atrial fibrillation (AF) ablation that are moderate-high risk for stroke, </a:t>
            </a:r>
            <a:r>
              <a:rPr lang="en-US" sz="1400" i="0" dirty="0">
                <a:solidFill>
                  <a:srgbClr val="111111"/>
                </a:solidFill>
                <a:effectLst/>
                <a:latin typeface="Lub Dub Medium" panose="020B0603030403020204" pitchFamily="34" charset="0"/>
              </a:rPr>
              <a:t>left atrial appendage closure (LAAC) led to significantly less non-procedure-related major bleeding or clinically relevant nonmajor bleeding compared to oral anticoagulation (OAC), while maintaining similar rates of stroke, systemic embolism, or death.</a:t>
            </a:r>
            <a:endParaRPr lang="en-US" sz="1400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E2CB-3C37-1218-876B-2E203F7B35FB}"/>
              </a:ext>
            </a:extLst>
          </p:cNvPr>
          <p:cNvSpPr txBox="1"/>
          <p:nvPr/>
        </p:nvSpPr>
        <p:spPr>
          <a:xfrm>
            <a:off x="-9991" y="1619788"/>
            <a:ext cx="12191111" cy="52322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PURPOSE:  </a:t>
            </a:r>
            <a:r>
              <a:rPr lang="en-US" sz="1400" dirty="0">
                <a:latin typeface="Lub Dub Medium" panose="020B0603030403020204" pitchFamily="34" charset="0"/>
              </a:rPr>
              <a:t>To investigate LAAC, a mechanical alternative to stroke prevention, after AF ablation.</a:t>
            </a:r>
            <a:endParaRPr lang="en-US" sz="1400" b="1" dirty="0">
              <a:latin typeface="Lub Dub Medium" panose="020B0603030403020204" pitchFamily="34" charset="0"/>
            </a:endParaRPr>
          </a:p>
          <a:p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B7B471-7570-A8AA-D4E1-8E276B7BFE24}"/>
              </a:ext>
            </a:extLst>
          </p:cNvPr>
          <p:cNvSpPr txBox="1"/>
          <p:nvPr/>
        </p:nvSpPr>
        <p:spPr>
          <a:xfrm>
            <a:off x="-9991" y="2235342"/>
            <a:ext cx="1219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DESIGN:  </a:t>
            </a:r>
            <a:r>
              <a:rPr lang="en-US" sz="1400" dirty="0">
                <a:latin typeface="Lub Dub Medium" panose="020B0603030403020204" pitchFamily="34" charset="0"/>
              </a:rPr>
              <a:t>International, Multicenter (114 sites), Randomized (1:1), N=1600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F783AC-3760-3805-5BCA-E1EC22A310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151933"/>
            <a:ext cx="1097280" cy="5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5f954091-2455-4b8c-90bc-f231fbff24c4"/>
    <ds:schemaRef ds:uri="http://schemas.microsoft.com/office/infopath/2007/PartnerControls"/>
    <ds:schemaRef ds:uri="http://schemas.microsoft.com/office/2006/metadata/properties"/>
    <ds:schemaRef ds:uri="0da055a4-b6ec-4bb6-a3de-4e050d793ca6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297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     OPTION:  Randomized Comparison of Left Atrial Appendage Closure with Oral Anticoagulation after Catheter Ablation for Atrial Fibrillation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Barbara Entl</cp:lastModifiedBy>
  <cp:revision>10</cp:revision>
  <dcterms:created xsi:type="dcterms:W3CDTF">2023-10-18T15:02:58Z</dcterms:created>
  <dcterms:modified xsi:type="dcterms:W3CDTF">2024-11-16T04:02:24Z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