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1" autoAdjust="0"/>
    <p:restoredTop sz="94640"/>
  </p:normalViewPr>
  <p:slideViewPr>
    <p:cSldViewPr snapToGrid="0">
      <p:cViewPr varScale="1">
        <p:scale>
          <a:sx n="81" d="100"/>
          <a:sy n="81" d="100"/>
        </p:scale>
        <p:origin x="1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hase" userId="6f480e54-a998-4092-b50a-8023c58ece0b" providerId="ADAL" clId="{B24F72C3-D322-48F7-9B11-400E4324EF85}"/>
    <pc:docChg chg="undo custSel addSld delSld modSld">
      <pc:chgData name="Paul Chase" userId="6f480e54-a998-4092-b50a-8023c58ece0b" providerId="ADAL" clId="{B24F72C3-D322-48F7-9B11-400E4324EF85}" dt="2024-11-15T18:55:01.419" v="2557" actId="20577"/>
      <pc:docMkLst>
        <pc:docMk/>
      </pc:docMkLst>
      <pc:sldChg chg="modSp mod">
        <pc:chgData name="Paul Chase" userId="6f480e54-a998-4092-b50a-8023c58ece0b" providerId="ADAL" clId="{B24F72C3-D322-48F7-9B11-400E4324EF85}" dt="2024-11-15T18:55:01.419" v="2557" actId="20577"/>
        <pc:sldMkLst>
          <pc:docMk/>
          <pc:sldMk cId="1216419413" sldId="277"/>
        </pc:sldMkLst>
        <pc:spChg chg="mod">
          <ac:chgData name="Paul Chase" userId="6f480e54-a998-4092-b50a-8023c58ece0b" providerId="ADAL" clId="{B24F72C3-D322-48F7-9B11-400E4324EF85}" dt="2024-11-15T02:21:49.326" v="2111" actId="20577"/>
          <ac:spMkLst>
            <pc:docMk/>
            <pc:sldMk cId="1216419413" sldId="277"/>
            <ac:spMk id="4" creationId="{40CF00D3-B83D-8E6E-E48F-662D74DFEB50}"/>
          </ac:spMkLst>
        </pc:spChg>
        <pc:spChg chg="mod">
          <ac:chgData name="Paul Chase" userId="6f480e54-a998-4092-b50a-8023c58ece0b" providerId="ADAL" clId="{B24F72C3-D322-48F7-9B11-400E4324EF85}" dt="2024-11-15T18:55:01.419" v="2557" actId="20577"/>
          <ac:spMkLst>
            <pc:docMk/>
            <pc:sldMk cId="1216419413" sldId="277"/>
            <ac:spMk id="8" creationId="{6BC7E2CB-3C37-1218-876B-2E203F7B35FB}"/>
          </ac:spMkLst>
        </pc:spChg>
        <pc:spChg chg="mod">
          <ac:chgData name="Paul Chase" userId="6f480e54-a998-4092-b50a-8023c58ece0b" providerId="ADAL" clId="{B24F72C3-D322-48F7-9B11-400E4324EF85}" dt="2024-11-15T18:53:00.013" v="2509" actId="20577"/>
          <ac:spMkLst>
            <pc:docMk/>
            <pc:sldMk cId="1216419413" sldId="277"/>
            <ac:spMk id="11" creationId="{22B7B471-7570-A8AA-D4E1-8E276B7BFE24}"/>
          </ac:spMkLst>
        </pc:spChg>
        <pc:spChg chg="mod">
          <ac:chgData name="Paul Chase" userId="6f480e54-a998-4092-b50a-8023c58ece0b" providerId="ADAL" clId="{B24F72C3-D322-48F7-9B11-400E4324EF85}" dt="2024-11-12T16:48:05.447" v="1671" actId="20577"/>
          <ac:spMkLst>
            <pc:docMk/>
            <pc:sldMk cId="1216419413" sldId="277"/>
            <ac:spMk id="13" creationId="{CF1AD8C3-3982-C851-3A9A-0414E9D09A31}"/>
          </ac:spMkLst>
        </pc:spChg>
        <pc:spChg chg="mod">
          <ac:chgData name="Paul Chase" userId="6f480e54-a998-4092-b50a-8023c58ece0b" providerId="ADAL" clId="{B24F72C3-D322-48F7-9B11-400E4324EF85}" dt="2024-11-12T22:20:29.172" v="1770" actId="20577"/>
          <ac:spMkLst>
            <pc:docMk/>
            <pc:sldMk cId="1216419413" sldId="277"/>
            <ac:spMk id="15" creationId="{5B6DE5F2-10B1-4F57-AF1B-B7413BA839D6}"/>
          </ac:spMkLst>
        </pc:spChg>
        <pc:graphicFrameChg chg="mod modGraphic">
          <ac:chgData name="Paul Chase" userId="6f480e54-a998-4092-b50a-8023c58ece0b" providerId="ADAL" clId="{B24F72C3-D322-48F7-9B11-400E4324EF85}" dt="2024-11-15T18:52:12.016" v="2480" actId="20577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  <pc:sldChg chg="modSp del mod">
        <pc:chgData name="Paul Chase" userId="6f480e54-a998-4092-b50a-8023c58ece0b" providerId="ADAL" clId="{B24F72C3-D322-48F7-9B11-400E4324EF85}" dt="2024-11-07T18:40:20.528" v="762" actId="47"/>
        <pc:sldMkLst>
          <pc:docMk/>
          <pc:sldMk cId="972900318" sldId="280"/>
        </pc:sldMkLst>
        <pc:spChg chg="mod">
          <ac:chgData name="Paul Chase" userId="6f480e54-a998-4092-b50a-8023c58ece0b" providerId="ADAL" clId="{B24F72C3-D322-48F7-9B11-400E4324EF85}" dt="2024-11-07T18:32:26.764" v="423" actId="255"/>
          <ac:spMkLst>
            <pc:docMk/>
            <pc:sldMk cId="972900318" sldId="280"/>
            <ac:spMk id="8" creationId="{B7000F72-96C1-71A5-80D1-732CE3ACA307}"/>
          </ac:spMkLst>
        </pc:spChg>
        <pc:spChg chg="mod">
          <ac:chgData name="Paul Chase" userId="6f480e54-a998-4092-b50a-8023c58ece0b" providerId="ADAL" clId="{B24F72C3-D322-48F7-9B11-400E4324EF85}" dt="2024-11-07T18:31:31.532" v="410"/>
          <ac:spMkLst>
            <pc:docMk/>
            <pc:sldMk cId="972900318" sldId="280"/>
            <ac:spMk id="11" creationId="{28EA6268-2D7E-4890-8FDB-964345FDE914}"/>
          </ac:spMkLst>
        </pc:spChg>
        <pc:graphicFrameChg chg="modGraphic">
          <ac:chgData name="Paul Chase" userId="6f480e54-a998-4092-b50a-8023c58ece0b" providerId="ADAL" clId="{B24F72C3-D322-48F7-9B11-400E4324EF85}" dt="2024-11-07T18:30:13.401" v="351" actId="2165"/>
          <ac:graphicFrameMkLst>
            <pc:docMk/>
            <pc:sldMk cId="972900318" sldId="280"/>
            <ac:graphicFrameMk id="7" creationId="{4EAE8EB8-50D3-0322-A622-04B639C836A3}"/>
          </ac:graphicFrameMkLst>
        </pc:graphicFrameChg>
      </pc:sldChg>
      <pc:sldChg chg="addSp delSp modSp add del mod">
        <pc:chgData name="Paul Chase" userId="6f480e54-a998-4092-b50a-8023c58ece0b" providerId="ADAL" clId="{B24F72C3-D322-48F7-9B11-400E4324EF85}" dt="2024-11-15T02:20:52.622" v="2069" actId="47"/>
        <pc:sldMkLst>
          <pc:docMk/>
          <pc:sldMk cId="1871691447" sldId="281"/>
        </pc:sldMkLst>
        <pc:spChg chg="mod">
          <ac:chgData name="Paul Chase" userId="6f480e54-a998-4092-b50a-8023c58ece0b" providerId="ADAL" clId="{B24F72C3-D322-48F7-9B11-400E4324EF85}" dt="2024-11-12T16:20:47.830" v="1122"/>
          <ac:spMkLst>
            <pc:docMk/>
            <pc:sldMk cId="1871691447" sldId="281"/>
            <ac:spMk id="4" creationId="{B80E2D68-79B3-BB81-F2B5-2A49EA4CB2BC}"/>
          </ac:spMkLst>
        </pc:spChg>
        <pc:spChg chg="mod">
          <ac:chgData name="Paul Chase" userId="6f480e54-a998-4092-b50a-8023c58ece0b" providerId="ADAL" clId="{B24F72C3-D322-48F7-9B11-400E4324EF85}" dt="2024-11-12T16:48:49.703" v="1674"/>
          <ac:spMkLst>
            <pc:docMk/>
            <pc:sldMk cId="1871691447" sldId="281"/>
            <ac:spMk id="13" creationId="{E919E9FA-7FE1-FEAE-E35C-48712584BDB8}"/>
          </ac:spMkLst>
        </pc:spChg>
        <pc:spChg chg="mod">
          <ac:chgData name="Paul Chase" userId="6f480e54-a998-4092-b50a-8023c58ece0b" providerId="ADAL" clId="{B24F72C3-D322-48F7-9B11-400E4324EF85}" dt="2024-11-12T22:20:36.891" v="1771" actId="20577"/>
          <ac:spMkLst>
            <pc:docMk/>
            <pc:sldMk cId="1871691447" sldId="281"/>
            <ac:spMk id="15" creationId="{F1E4CC08-F527-8217-6DA8-9994DD759CAA}"/>
          </ac:spMkLst>
        </pc:spChg>
        <pc:spChg chg="add del">
          <ac:chgData name="Paul Chase" userId="6f480e54-a998-4092-b50a-8023c58ece0b" providerId="ADAL" clId="{B24F72C3-D322-48F7-9B11-400E4324EF85}" dt="2024-11-07T18:33:16.590" v="427" actId="22"/>
          <ac:spMkLst>
            <pc:docMk/>
            <pc:sldMk cId="1871691447" sldId="281"/>
            <ac:spMk id="16" creationId="{7F37CD47-CC92-746F-20D1-5FD79A4A214E}"/>
          </ac:spMkLst>
        </pc:spChg>
        <pc:spChg chg="add del">
          <ac:chgData name="Paul Chase" userId="6f480e54-a998-4092-b50a-8023c58ece0b" providerId="ADAL" clId="{B24F72C3-D322-48F7-9B11-400E4324EF85}" dt="2024-11-07T18:33:29.980" v="429" actId="22"/>
          <ac:spMkLst>
            <pc:docMk/>
            <pc:sldMk cId="1871691447" sldId="281"/>
            <ac:spMk id="18" creationId="{1BF56B75-F7FB-72F6-A92A-9B3FC6927367}"/>
          </ac:spMkLst>
        </pc:spChg>
        <pc:graphicFrameChg chg="del">
          <ac:chgData name="Paul Chase" userId="6f480e54-a998-4092-b50a-8023c58ece0b" providerId="ADAL" clId="{B24F72C3-D322-48F7-9B11-400E4324EF85}" dt="2024-11-07T18:33:12.965" v="425" actId="478"/>
          <ac:graphicFrameMkLst>
            <pc:docMk/>
            <pc:sldMk cId="1871691447" sldId="281"/>
            <ac:graphicFrameMk id="7" creationId="{8D569473-B1FF-D315-CCE9-96E2A14EB217}"/>
          </ac:graphicFrameMkLst>
        </pc:graphicFrameChg>
        <pc:graphicFrameChg chg="add mod modGraphic">
          <ac:chgData name="Paul Chase" userId="6f480e54-a998-4092-b50a-8023c58ece0b" providerId="ADAL" clId="{B24F72C3-D322-48F7-9B11-400E4324EF85}" dt="2024-11-12T16:25:29.821" v="1210" actId="20577"/>
          <ac:graphicFrameMkLst>
            <pc:docMk/>
            <pc:sldMk cId="1871691447" sldId="281"/>
            <ac:graphicFrameMk id="19" creationId="{4A062BBC-6C88-8FEB-D7E6-ECBE0867FB11}"/>
          </ac:graphicFrameMkLst>
        </pc:graphicFrameChg>
      </pc:sldChg>
      <pc:sldChg chg="addSp delSp modSp add del mod">
        <pc:chgData name="Paul Chase" userId="6f480e54-a998-4092-b50a-8023c58ece0b" providerId="ADAL" clId="{B24F72C3-D322-48F7-9B11-400E4324EF85}" dt="2024-11-15T18:48:07.957" v="2325" actId="47"/>
        <pc:sldMkLst>
          <pc:docMk/>
          <pc:sldMk cId="4018129953" sldId="282"/>
        </pc:sldMkLst>
        <pc:spChg chg="mod">
          <ac:chgData name="Paul Chase" userId="6f480e54-a998-4092-b50a-8023c58ece0b" providerId="ADAL" clId="{B24F72C3-D322-48F7-9B11-400E4324EF85}" dt="2024-11-15T02:32:22.125" v="2300"/>
          <ac:spMkLst>
            <pc:docMk/>
            <pc:sldMk cId="4018129953" sldId="282"/>
            <ac:spMk id="4" creationId="{16C45A8A-9C04-AB88-0F58-A8BEB38D1657}"/>
          </ac:spMkLst>
        </pc:spChg>
        <pc:spChg chg="mod">
          <ac:chgData name="Paul Chase" userId="6f480e54-a998-4092-b50a-8023c58ece0b" providerId="ADAL" clId="{B24F72C3-D322-48F7-9B11-400E4324EF85}" dt="2024-11-15T02:30:57.950" v="2212" actId="34135"/>
          <ac:spMkLst>
            <pc:docMk/>
            <pc:sldMk cId="4018129953" sldId="282"/>
            <ac:spMk id="12" creationId="{E09E7B89-45AA-794C-0326-56FE1631380A}"/>
          </ac:spMkLst>
        </pc:spChg>
        <pc:spChg chg="mod">
          <ac:chgData name="Paul Chase" userId="6f480e54-a998-4092-b50a-8023c58ece0b" providerId="ADAL" clId="{B24F72C3-D322-48F7-9B11-400E4324EF85}" dt="2024-11-15T02:30:52.820" v="2211" actId="34135"/>
          <ac:spMkLst>
            <pc:docMk/>
            <pc:sldMk cId="4018129953" sldId="282"/>
            <ac:spMk id="13" creationId="{B46886C4-BA76-8EF7-DCCE-500EA43A99C0}"/>
          </ac:spMkLst>
        </pc:spChg>
        <pc:graphicFrameChg chg="add mod modGraphic">
          <ac:chgData name="Paul Chase" userId="6f480e54-a998-4092-b50a-8023c58ece0b" providerId="ADAL" clId="{B24F72C3-D322-48F7-9B11-400E4324EF85}" dt="2024-11-15T02:31:40.821" v="2299" actId="20577"/>
          <ac:graphicFrameMkLst>
            <pc:docMk/>
            <pc:sldMk cId="4018129953" sldId="282"/>
            <ac:graphicFrameMk id="6" creationId="{50691A29-6242-5E2E-8A2C-FDF49070436B}"/>
          </ac:graphicFrameMkLst>
        </pc:graphicFrameChg>
        <pc:graphicFrameChg chg="del modGraphic">
          <ac:chgData name="Paul Chase" userId="6f480e54-a998-4092-b50a-8023c58ece0b" providerId="ADAL" clId="{B24F72C3-D322-48F7-9B11-400E4324EF85}" dt="2024-11-15T02:20:07.020" v="2067" actId="478"/>
          <ac:graphicFrameMkLst>
            <pc:docMk/>
            <pc:sldMk cId="4018129953" sldId="282"/>
            <ac:graphicFrameMk id="7" creationId="{A9824E8E-BD2C-5BAF-15A0-DE70DBDE19F1}"/>
          </ac:graphicFrameMkLst>
        </pc:graphicFrameChg>
      </pc:sldChg>
    </pc:docChg>
  </pc:docChgLst>
  <pc:docChgLst>
    <pc:chgData name="Paul Chase" userId="6f480e54-a998-4092-b50a-8023c58ece0b" providerId="ADAL" clId="{6C76A780-88AF-4128-A20A-9F5FD55EF555}"/>
    <pc:docChg chg="modSld">
      <pc:chgData name="Paul Chase" userId="6f480e54-a998-4092-b50a-8023c58ece0b" providerId="ADAL" clId="{6C76A780-88AF-4128-A20A-9F5FD55EF555}" dt="2024-11-16T23:49:02.150" v="198" actId="1036"/>
      <pc:docMkLst>
        <pc:docMk/>
      </pc:docMkLst>
      <pc:sldChg chg="modSp mod">
        <pc:chgData name="Paul Chase" userId="6f480e54-a998-4092-b50a-8023c58ece0b" providerId="ADAL" clId="{6C76A780-88AF-4128-A20A-9F5FD55EF555}" dt="2024-11-16T23:49:02.150" v="198" actId="1036"/>
        <pc:sldMkLst>
          <pc:docMk/>
          <pc:sldMk cId="1216419413" sldId="277"/>
        </pc:sldMkLst>
        <pc:spChg chg="mod">
          <ac:chgData name="Paul Chase" userId="6f480e54-a998-4092-b50a-8023c58ece0b" providerId="ADAL" clId="{6C76A780-88AF-4128-A20A-9F5FD55EF555}" dt="2024-11-16T23:48:37.763" v="183" actId="20577"/>
          <ac:spMkLst>
            <pc:docMk/>
            <pc:sldMk cId="1216419413" sldId="277"/>
            <ac:spMk id="8" creationId="{6BC7E2CB-3C37-1218-876B-2E203F7B35FB}"/>
          </ac:spMkLst>
        </pc:spChg>
        <pc:spChg chg="mod">
          <ac:chgData name="Paul Chase" userId="6f480e54-a998-4092-b50a-8023c58ece0b" providerId="ADAL" clId="{6C76A780-88AF-4128-A20A-9F5FD55EF555}" dt="2024-11-16T23:48:57.066" v="191" actId="1036"/>
          <ac:spMkLst>
            <pc:docMk/>
            <pc:sldMk cId="1216419413" sldId="277"/>
            <ac:spMk id="11" creationId="{22B7B471-7570-A8AA-D4E1-8E276B7BFE24}"/>
          </ac:spMkLst>
        </pc:spChg>
        <pc:spChg chg="mod">
          <ac:chgData name="Paul Chase" userId="6f480e54-a998-4092-b50a-8023c58ece0b" providerId="ADAL" clId="{6C76A780-88AF-4128-A20A-9F5FD55EF555}" dt="2024-11-16T23:47:47.132" v="150" actId="20577"/>
          <ac:spMkLst>
            <pc:docMk/>
            <pc:sldMk cId="1216419413" sldId="277"/>
            <ac:spMk id="13" creationId="{CF1AD8C3-3982-C851-3A9A-0414E9D09A31}"/>
          </ac:spMkLst>
        </pc:spChg>
        <pc:graphicFrameChg chg="mod">
          <ac:chgData name="Paul Chase" userId="6f480e54-a998-4092-b50a-8023c58ece0b" providerId="ADAL" clId="{6C76A780-88AF-4128-A20A-9F5FD55EF555}" dt="2024-11-16T23:49:02.150" v="198" actId="1036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</pc:docChg>
  </pc:docChgLst>
  <pc:docChgLst>
    <pc:chgData name="Maggie Eaton" userId="S::maggie.eaton@heart.org::57f63480-263c-4079-992b-f0c735b6b21c" providerId="AD" clId="Web-{FB2363CD-38F7-7689-37ED-474D8599DFFD}"/>
    <pc:docChg chg="modSld">
      <pc:chgData name="Maggie Eaton" userId="S::maggie.eaton@heart.org::57f63480-263c-4079-992b-f0c735b6b21c" providerId="AD" clId="Web-{FB2363CD-38F7-7689-37ED-474D8599DFFD}" dt="2024-11-15T20:25:01.488" v="3"/>
      <pc:docMkLst>
        <pc:docMk/>
      </pc:docMkLst>
      <pc:sldChg chg="modSp">
        <pc:chgData name="Maggie Eaton" userId="S::maggie.eaton@heart.org::57f63480-263c-4079-992b-f0c735b6b21c" providerId="AD" clId="Web-{FB2363CD-38F7-7689-37ED-474D8599DFFD}" dt="2024-11-15T20:25:01.488" v="3"/>
        <pc:sldMkLst>
          <pc:docMk/>
          <pc:sldMk cId="1216419413" sldId="277"/>
        </pc:sldMkLst>
        <pc:graphicFrameChg chg="mod modGraphic">
          <ac:chgData name="Maggie Eaton" userId="S::maggie.eaton@heart.org::57f63480-263c-4079-992b-f0c735b6b21c" providerId="AD" clId="Web-{FB2363CD-38F7-7689-37ED-474D8599DFFD}" dt="2024-11-15T20:25:01.488" v="3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</pc:docChg>
  </pc:docChgLst>
  <pc:docChgLst>
    <pc:chgData name="Anne Leonard" userId="S::anne.leonard@heart.org::79b9fe69-82f6-4b13-83a9-214424175e62" providerId="AD" clId="Web-{426514E4-F2A7-B815-2DB7-40631CD6A963}"/>
    <pc:docChg chg="modSld">
      <pc:chgData name="Anne Leonard" userId="S::anne.leonard@heart.org::79b9fe69-82f6-4b13-83a9-214424175e62" providerId="AD" clId="Web-{426514E4-F2A7-B815-2DB7-40631CD6A963}" dt="2024-10-15T16:41:57.582" v="2"/>
      <pc:docMkLst>
        <pc:docMk/>
      </pc:docMkLst>
      <pc:sldChg chg="modSp">
        <pc:chgData name="Anne Leonard" userId="S::anne.leonard@heart.org::79b9fe69-82f6-4b13-83a9-214424175e62" providerId="AD" clId="Web-{426514E4-F2A7-B815-2DB7-40631CD6A963}" dt="2024-10-15T16:41:57.582" v="2"/>
        <pc:sldMkLst>
          <pc:docMk/>
          <pc:sldMk cId="1216419413" sldId="277"/>
        </pc:sldMkLst>
        <pc:graphicFrameChg chg="mod modGraphic">
          <ac:chgData name="Anne Leonard" userId="S::anne.leonard@heart.org::79b9fe69-82f6-4b13-83a9-214424175e62" providerId="AD" clId="Web-{426514E4-F2A7-B815-2DB7-40631CD6A963}" dt="2024-10-15T16:41:57.582" v="2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</pc:docChg>
  </pc:docChgLst>
  <pc:docChgLst>
    <pc:chgData name="Stacey Sims" userId="3a39a861-c8a3-4037-9f54-6b98e040355d" providerId="ADAL" clId="{F6DB2A71-881B-4765-8355-252E2BF47A70}"/>
    <pc:docChg chg="custSel modSld">
      <pc:chgData name="Stacey Sims" userId="3a39a861-c8a3-4037-9f54-6b98e040355d" providerId="ADAL" clId="{F6DB2A71-881B-4765-8355-252E2BF47A70}" dt="2024-10-10T19:12:51.294" v="12" actId="34135"/>
      <pc:docMkLst>
        <pc:docMk/>
      </pc:docMkLst>
      <pc:sldChg chg="addSp delSp modSp mod">
        <pc:chgData name="Stacey Sims" userId="3a39a861-c8a3-4037-9f54-6b98e040355d" providerId="ADAL" clId="{F6DB2A71-881B-4765-8355-252E2BF47A70}" dt="2024-10-10T19:12:51.294" v="12" actId="34135"/>
        <pc:sldMkLst>
          <pc:docMk/>
          <pc:sldMk cId="1216419413" sldId="277"/>
        </pc:sldMkLst>
        <pc:picChg chg="add mod">
          <ac:chgData name="Stacey Sims" userId="3a39a861-c8a3-4037-9f54-6b98e040355d" providerId="ADAL" clId="{F6DB2A71-881B-4765-8355-252E2BF47A70}" dt="2024-10-10T19:12:51.294" v="12" actId="34135"/>
          <ac:picMkLst>
            <pc:docMk/>
            <pc:sldMk cId="1216419413" sldId="277"/>
            <ac:picMk id="14" creationId="{83F783AC-3760-3805-5BCA-E1EC22A31041}"/>
          </ac:picMkLst>
        </pc:picChg>
        <pc:picChg chg="del">
          <ac:chgData name="Stacey Sims" userId="3a39a861-c8a3-4037-9f54-6b98e040355d" providerId="ADAL" clId="{F6DB2A71-881B-4765-8355-252E2BF47A70}" dt="2024-10-10T19:12:07.630" v="0" actId="478"/>
          <ac:picMkLst>
            <pc:docMk/>
            <pc:sldMk cId="1216419413" sldId="277"/>
            <ac:picMk id="16" creationId="{5DC3CDD2-8471-B228-1690-187FF983CBF5}"/>
          </ac:picMkLst>
        </pc:picChg>
      </pc:sldChg>
    </pc:docChg>
  </pc:docChgLst>
  <pc:docChgLst>
    <pc:chgData name="Mu Huang" userId="S::mu.huang@heart.org::d1a3c057-5d2b-4089-84f2-dba4a26d27b1" providerId="AD" clId="Web-{05948F73-D4CB-BC3D-AFF9-1075CDBE8856}"/>
    <pc:docChg chg="modSld">
      <pc:chgData name="Mu Huang" userId="S::mu.huang@heart.org::d1a3c057-5d2b-4089-84f2-dba4a26d27b1" providerId="AD" clId="Web-{05948F73-D4CB-BC3D-AFF9-1075CDBE8856}" dt="2024-10-15T16:36:18.768" v="15"/>
      <pc:docMkLst>
        <pc:docMk/>
      </pc:docMkLst>
      <pc:sldChg chg="modSp">
        <pc:chgData name="Mu Huang" userId="S::mu.huang@heart.org::d1a3c057-5d2b-4089-84f2-dba4a26d27b1" providerId="AD" clId="Web-{05948F73-D4CB-BC3D-AFF9-1075CDBE8856}" dt="2024-10-15T16:36:18.768" v="15"/>
        <pc:sldMkLst>
          <pc:docMk/>
          <pc:sldMk cId="1216419413" sldId="277"/>
        </pc:sldMkLst>
        <pc:graphicFrameChg chg="mod modGraphic">
          <ac:chgData name="Mu Huang" userId="S::mu.huang@heart.org::d1a3c057-5d2b-4089-84f2-dba4a26d27b1" providerId="AD" clId="Web-{05948F73-D4CB-BC3D-AFF9-1075CDBE8856}" dt="2024-10-15T16:36:18.768" v="15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</pc:docChg>
  </pc:docChgLst>
  <pc:docChgLst>
    <pc:chgData name="Alice Wolke" userId="d3fc20e8-9f67-4110-b5e7-8648597a3678" providerId="ADAL" clId="{B5579C75-8697-4BB3-AEE3-F48703BCB32F}"/>
    <pc:docChg chg="modSld">
      <pc:chgData name="Alice Wolke" userId="d3fc20e8-9f67-4110-b5e7-8648597a3678" providerId="ADAL" clId="{B5579C75-8697-4BB3-AEE3-F48703BCB32F}" dt="2024-11-17T14:16:41.575" v="5" actId="962"/>
      <pc:docMkLst>
        <pc:docMk/>
      </pc:docMkLst>
      <pc:sldChg chg="modSp mod">
        <pc:chgData name="Alice Wolke" userId="d3fc20e8-9f67-4110-b5e7-8648597a3678" providerId="ADAL" clId="{B5579C75-8697-4BB3-AEE3-F48703BCB32F}" dt="2024-11-17T14:16:41.575" v="5" actId="962"/>
        <pc:sldMkLst>
          <pc:docMk/>
          <pc:sldMk cId="1216419413" sldId="277"/>
        </pc:sldMkLst>
        <pc:spChg chg="mod">
          <ac:chgData name="Alice Wolke" userId="d3fc20e8-9f67-4110-b5e7-8648597a3678" providerId="ADAL" clId="{B5579C75-8697-4BB3-AEE3-F48703BCB32F}" dt="2024-11-17T14:16:30.968" v="2" actId="962"/>
          <ac:spMkLst>
            <pc:docMk/>
            <pc:sldMk cId="1216419413" sldId="277"/>
            <ac:spMk id="10" creationId="{870CE4E7-4A17-4CEA-AEE5-430C9934C42C}"/>
          </ac:spMkLst>
        </pc:spChg>
        <pc:spChg chg="mod">
          <ac:chgData name="Alice Wolke" userId="d3fc20e8-9f67-4110-b5e7-8648597a3678" providerId="ADAL" clId="{B5579C75-8697-4BB3-AEE3-F48703BCB32F}" dt="2024-11-17T14:16:32.070" v="3" actId="962"/>
          <ac:spMkLst>
            <pc:docMk/>
            <pc:sldMk cId="1216419413" sldId="277"/>
            <ac:spMk id="12" creationId="{8CBCD699-56C1-54CE-0B23-BC0A192ABD64}"/>
          </ac:spMkLst>
        </pc:spChg>
        <pc:picChg chg="mod">
          <ac:chgData name="Alice Wolke" userId="d3fc20e8-9f67-4110-b5e7-8648597a3678" providerId="ADAL" clId="{B5579C75-8697-4BB3-AEE3-F48703BCB32F}" dt="2024-11-17T14:16:26.507" v="1" actId="962"/>
          <ac:picMkLst>
            <pc:docMk/>
            <pc:sldMk cId="1216419413" sldId="277"/>
            <ac:picMk id="5" creationId="{AE06C520-99D6-C343-64B3-0882FF5258BE}"/>
          </ac:picMkLst>
        </pc:picChg>
        <pc:picChg chg="mod">
          <ac:chgData name="Alice Wolke" userId="d3fc20e8-9f67-4110-b5e7-8648597a3678" providerId="ADAL" clId="{B5579C75-8697-4BB3-AEE3-F48703BCB32F}" dt="2024-11-17T14:16:41.575" v="5" actId="962"/>
          <ac:picMkLst>
            <pc:docMk/>
            <pc:sldMk cId="1216419413" sldId="277"/>
            <ac:picMk id="14" creationId="{83F783AC-3760-3805-5BCA-E1EC22A31041}"/>
          </ac:picMkLst>
        </pc:picChg>
      </pc:sldChg>
    </pc:docChg>
  </pc:docChgLst>
  <pc:docChgLst>
    <pc:chgData name="Paul Chase" userId="6f480e54-a998-4092-b50a-8023c58ece0b" providerId="ADAL" clId="{8B43BBB3-4137-48EA-A183-BCEF076C9AF1}"/>
    <pc:docChg chg="custSel modSld">
      <pc:chgData name="Paul Chase" userId="6f480e54-a998-4092-b50a-8023c58ece0b" providerId="ADAL" clId="{8B43BBB3-4137-48EA-A183-BCEF076C9AF1}" dt="2024-10-24T14:25:57.471" v="407" actId="20577"/>
      <pc:docMkLst>
        <pc:docMk/>
      </pc:docMkLst>
      <pc:sldChg chg="modSp mod">
        <pc:chgData name="Paul Chase" userId="6f480e54-a998-4092-b50a-8023c58ece0b" providerId="ADAL" clId="{8B43BBB3-4137-48EA-A183-BCEF076C9AF1}" dt="2024-10-24T14:25:57.471" v="407" actId="20577"/>
        <pc:sldMkLst>
          <pc:docMk/>
          <pc:sldMk cId="1216419413" sldId="277"/>
        </pc:sldMkLst>
        <pc:spChg chg="mod">
          <ac:chgData name="Paul Chase" userId="6f480e54-a998-4092-b50a-8023c58ece0b" providerId="ADAL" clId="{8B43BBB3-4137-48EA-A183-BCEF076C9AF1}" dt="2024-10-24T14:23:32.873" v="388" actId="20577"/>
          <ac:spMkLst>
            <pc:docMk/>
            <pc:sldMk cId="1216419413" sldId="277"/>
            <ac:spMk id="2" creationId="{8692D61E-4EF2-9041-8F44-38794650077F}"/>
          </ac:spMkLst>
        </pc:spChg>
        <pc:spChg chg="mod">
          <ac:chgData name="Paul Chase" userId="6f480e54-a998-4092-b50a-8023c58ece0b" providerId="ADAL" clId="{8B43BBB3-4137-48EA-A183-BCEF076C9AF1}" dt="2024-10-24T14:21:22.374" v="375" actId="20577"/>
          <ac:spMkLst>
            <pc:docMk/>
            <pc:sldMk cId="1216419413" sldId="277"/>
            <ac:spMk id="8" creationId="{6BC7E2CB-3C37-1218-876B-2E203F7B35FB}"/>
          </ac:spMkLst>
        </pc:spChg>
        <pc:spChg chg="mod">
          <ac:chgData name="Paul Chase" userId="6f480e54-a998-4092-b50a-8023c58ece0b" providerId="ADAL" clId="{8B43BBB3-4137-48EA-A183-BCEF076C9AF1}" dt="2024-10-24T14:21:32.252" v="383" actId="1035"/>
          <ac:spMkLst>
            <pc:docMk/>
            <pc:sldMk cId="1216419413" sldId="277"/>
            <ac:spMk id="11" creationId="{22B7B471-7570-A8AA-D4E1-8E276B7BFE24}"/>
          </ac:spMkLst>
        </pc:spChg>
        <pc:spChg chg="mod">
          <ac:chgData name="Paul Chase" userId="6f480e54-a998-4092-b50a-8023c58ece0b" providerId="ADAL" clId="{8B43BBB3-4137-48EA-A183-BCEF076C9AF1}" dt="2024-10-24T14:19:24.151" v="371" actId="20577"/>
          <ac:spMkLst>
            <pc:docMk/>
            <pc:sldMk cId="1216419413" sldId="277"/>
            <ac:spMk id="15" creationId="{5B6DE5F2-10B1-4F57-AF1B-B7413BA839D6}"/>
          </ac:spMkLst>
        </pc:spChg>
        <pc:graphicFrameChg chg="modGraphic">
          <ac:chgData name="Paul Chase" userId="6f480e54-a998-4092-b50a-8023c58ece0b" providerId="ADAL" clId="{8B43BBB3-4137-48EA-A183-BCEF076C9AF1}" dt="2024-10-24T14:25:57.471" v="407" actId="20577"/>
          <ac:graphicFrameMkLst>
            <pc:docMk/>
            <pc:sldMk cId="1216419413" sldId="277"/>
            <ac:graphicFrameMk id="7" creationId="{4EAE8EB8-50D3-0322-A622-04B639C836A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GLORIOUS</a:t>
            </a: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:  Efficacy of a Glucagon-Like Peptide-1 Agonist in Patients undergoing Coronary Artery Bypass </a:t>
            </a:r>
            <a:b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Grafting or Aortic Valve Replacement</a:t>
            </a:r>
            <a:endParaRPr lang="en-US" sz="18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970095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Sebastian Wiberg, MD, PhD. Anesthesiologist and Clinical Associate Professor, Copenhagen University Hospital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Rigshospitalet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, Denmark.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Scientific Sessions 2024.  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724161"/>
              </p:ext>
            </p:extLst>
          </p:nvPr>
        </p:nvGraphicFramePr>
        <p:xfrm>
          <a:off x="892" y="3429186"/>
          <a:ext cx="12191111" cy="171979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167017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272918">
                  <a:extLst>
                    <a:ext uri="{9D8B030D-6E8A-4147-A177-3AD203B41FA5}">
                      <a16:colId xmlns:a16="http://schemas.microsoft.com/office/drawing/2014/main" val="1627315046"/>
                    </a:ext>
                  </a:extLst>
                </a:gridCol>
                <a:gridCol w="2284398">
                  <a:extLst>
                    <a:ext uri="{9D8B030D-6E8A-4147-A177-3AD203B41FA5}">
                      <a16:colId xmlns:a16="http://schemas.microsoft.com/office/drawing/2014/main" val="4198041900"/>
                    </a:ext>
                  </a:extLst>
                </a:gridCol>
                <a:gridCol w="1733389">
                  <a:extLst>
                    <a:ext uri="{9D8B030D-6E8A-4147-A177-3AD203B41FA5}">
                      <a16:colId xmlns:a16="http://schemas.microsoft.com/office/drawing/2014/main" val="3468832967"/>
                    </a:ext>
                  </a:extLst>
                </a:gridCol>
                <a:gridCol w="1733389">
                  <a:extLst>
                    <a:ext uri="{9D8B030D-6E8A-4147-A177-3AD203B41FA5}">
                      <a16:colId xmlns:a16="http://schemas.microsoft.com/office/drawing/2014/main" val="2625021082"/>
                    </a:ext>
                  </a:extLst>
                </a:gridCol>
              </a:tblGrid>
              <a:tr h="58788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Exenatide </a:t>
                      </a:r>
                    </a:p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N=695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Placebo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N=694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HR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400385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Endpoint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7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>
                          <a:latin typeface="Lub Dub Medium"/>
                        </a:rPr>
                        <a:t>Number of composite events (death, stroke, renal failure, or new/worsening heart failure)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170 (24%)</a:t>
                      </a:r>
                      <a:endParaRPr lang="en-US" sz="1400" dirty="0">
                        <a:latin typeface="Lub Dub Medium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165 (24%)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1.0 (0.83-1.3)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latin typeface="Lub Dub Medium" panose="020B0603030403020204" pitchFamily="34" charset="0"/>
                        </a:rPr>
                        <a:t>0.80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chemeClr val="bg2">
              <a:lumMod val="90000"/>
              <a:alpha val="43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4072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Takeaway:  </a:t>
            </a:r>
            <a:r>
              <a:rPr lang="en-US" sz="1400" dirty="0">
                <a:latin typeface="Lub Dub Medium" panose="020B0603030403020204" pitchFamily="34" charset="0"/>
              </a:rPr>
              <a:t>For individuals undergoing cardiopulmonary bypass-assisted cardiac surgery, perioperative treatment with 17.4 </a:t>
            </a:r>
            <a:r>
              <a:rPr lang="en-US" sz="1400" dirty="0">
                <a:latin typeface="Symbol" panose="05050102010706020507" pitchFamily="18" charset="2"/>
              </a:rPr>
              <a:t>m</a:t>
            </a:r>
            <a:r>
              <a:rPr lang="en-US" sz="1400" dirty="0">
                <a:latin typeface="Lub Dub Medium" panose="020B0603030403020204" pitchFamily="34" charset="0"/>
              </a:rPr>
              <a:t>g of exenatide did not reduce the incidence of death or organ injury.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dirty="0">
                <a:latin typeface="Lub Dub Medium" panose="020B0603030403020204" pitchFamily="34" charset="0"/>
              </a:rPr>
              <a:t>Infusion of 17.4 </a:t>
            </a:r>
            <a:r>
              <a:rPr lang="en-US" sz="1400" dirty="0">
                <a:latin typeface="Symbol" panose="05050102010706020507" pitchFamily="18" charset="2"/>
              </a:rPr>
              <a:t>m</a:t>
            </a:r>
            <a:r>
              <a:rPr lang="en-US" sz="1400" dirty="0">
                <a:latin typeface="Lub Dub Medium" panose="020B0603030403020204" pitchFamily="34" charset="0"/>
              </a:rPr>
              <a:t>g of exenatide prior to cardiopulmonary bypass did not significantly reduce the incidence of composite event of death, stroke, renal failure, or new or worsening heart failure over placebo.</a:t>
            </a:r>
            <a:endParaRPr lang="en-US" sz="1400" b="1" dirty="0">
              <a:latin typeface="Lub Dub Medium" panose="020B0603030403020204" pitchFamily="34" charset="0"/>
            </a:endParaRPr>
          </a:p>
          <a:p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9989" y="1632948"/>
            <a:ext cx="12191111" cy="9541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PURPOSE: </a:t>
            </a:r>
            <a:r>
              <a:rPr lang="en-US" sz="1400" dirty="0">
                <a:latin typeface="Lub Dub Medium" panose="020B0603030403020204" pitchFamily="34" charset="0"/>
              </a:rPr>
              <a:t>To investigate the mortality reducing and organ protective effects of the glucagon-like-peptide-1 (GLP-1) agonist exenatide versus placebo given prior to cardiopulmonary bypass-assisted coronary artery bypass grafting and/or aortic valve replacement over a median 5.9 years (2.5-8.3 years) of follow-up.</a:t>
            </a:r>
          </a:p>
          <a:p>
            <a:endParaRPr lang="en-US" sz="1400" dirty="0">
              <a:latin typeface="Lub Dub Medium" panose="020B06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889" y="268021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DESIGN:  </a:t>
            </a:r>
            <a:r>
              <a:rPr lang="en-US" sz="1400" dirty="0">
                <a:latin typeface="Lub Dub Medium" panose="020B0603030403020204" pitchFamily="34" charset="0"/>
              </a:rPr>
              <a:t>Randomized clinical trial of 1389 patients randomized 1:1 to 6 hour and 15-minute perioperative infusion of either exenatide or placebo initiated after anesthesia prior to surgery.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 descr="American Heart Association logo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0da055a4-b6ec-4bb6-a3de-4e050d793ca6"/>
    <ds:schemaRef ds:uri="http://schemas.openxmlformats.org/package/2006/metadata/core-properties"/>
    <ds:schemaRef ds:uri="5f954091-2455-4b8c-90bc-f231fbff24c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276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Lub Dub Bold</vt:lpstr>
      <vt:lpstr>Lub Dub Condensed</vt:lpstr>
      <vt:lpstr>Lub Dub Medium</vt:lpstr>
      <vt:lpstr>Symbol</vt:lpstr>
      <vt:lpstr>Office Theme</vt:lpstr>
      <vt:lpstr> GLORIOUS:  Efficacy of a Glucagon-Like Peptide-1 Agonist in Patients undergoing Coronary Artery Bypass  Grafting or Aortic Valve Replacement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8</cp:revision>
  <dcterms:created xsi:type="dcterms:W3CDTF">2023-10-18T15:02:58Z</dcterms:created>
  <dcterms:modified xsi:type="dcterms:W3CDTF">2024-11-17T14:16:46Z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