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8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BC48578-B4B4-2150-8D3D-B189E0F764AE}" name="Paul St. Laurent" initials="PS" userId="S::Paul.StLaurent@heart.org::2e46ad51-cb08-4cb1-833f-88978fb9af81"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EBEB"/>
    <a:srgbClr val="E7E6E6"/>
    <a:srgbClr val="D0CECE"/>
    <a:srgbClr val="F1F1F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1"/>
    <p:restoredTop sz="94635"/>
  </p:normalViewPr>
  <p:slideViewPr>
    <p:cSldViewPr snapToGrid="0">
      <p:cViewPr varScale="1">
        <p:scale>
          <a:sx n="81" d="100"/>
          <a:sy n="81" d="100"/>
        </p:scale>
        <p:origin x="173"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ice Wolke" userId="d3fc20e8-9f67-4110-b5e7-8648597a3678" providerId="ADAL" clId="{1116CEBD-AC0A-4179-91E6-AA960E423D82}"/>
    <pc:docChg chg="modSld">
      <pc:chgData name="Alice Wolke" userId="d3fc20e8-9f67-4110-b5e7-8648597a3678" providerId="ADAL" clId="{1116CEBD-AC0A-4179-91E6-AA960E423D82}" dt="2024-11-16T20:44:48.193" v="5" actId="962"/>
      <pc:docMkLst>
        <pc:docMk/>
      </pc:docMkLst>
      <pc:sldChg chg="modSp mod">
        <pc:chgData name="Alice Wolke" userId="d3fc20e8-9f67-4110-b5e7-8648597a3678" providerId="ADAL" clId="{1116CEBD-AC0A-4179-91E6-AA960E423D82}" dt="2024-11-16T20:44:48.193" v="5" actId="962"/>
        <pc:sldMkLst>
          <pc:docMk/>
          <pc:sldMk cId="972900318" sldId="280"/>
        </pc:sldMkLst>
        <pc:spChg chg="mod">
          <ac:chgData name="Alice Wolke" userId="d3fc20e8-9f67-4110-b5e7-8648597a3678" providerId="ADAL" clId="{1116CEBD-AC0A-4179-91E6-AA960E423D82}" dt="2024-11-16T20:44:38.929" v="2" actId="962"/>
          <ac:spMkLst>
            <pc:docMk/>
            <pc:sldMk cId="972900318" sldId="280"/>
            <ac:spMk id="10" creationId="{870CE4E7-4A17-4CEA-AEE5-430C9934C42C}"/>
          </ac:spMkLst>
        </pc:spChg>
        <pc:spChg chg="mod">
          <ac:chgData name="Alice Wolke" userId="d3fc20e8-9f67-4110-b5e7-8648597a3678" providerId="ADAL" clId="{1116CEBD-AC0A-4179-91E6-AA960E423D82}" dt="2024-11-16T20:44:48.193" v="5" actId="962"/>
          <ac:spMkLst>
            <pc:docMk/>
            <pc:sldMk cId="972900318" sldId="280"/>
            <ac:spMk id="12" creationId="{8CBCD699-56C1-54CE-0B23-BC0A192ABD64}"/>
          </ac:spMkLst>
        </pc:spChg>
        <pc:picChg chg="mod">
          <ac:chgData name="Alice Wolke" userId="d3fc20e8-9f67-4110-b5e7-8648597a3678" providerId="ADAL" clId="{1116CEBD-AC0A-4179-91E6-AA960E423D82}" dt="2024-11-16T20:44:37.087" v="1" actId="962"/>
          <ac:picMkLst>
            <pc:docMk/>
            <pc:sldMk cId="972900318" sldId="280"/>
            <ac:picMk id="5" creationId="{AE06C520-99D6-C343-64B3-0882FF5258BE}"/>
          </ac:picMkLst>
        </pc:picChg>
        <pc:picChg chg="mod">
          <ac:chgData name="Alice Wolke" userId="d3fc20e8-9f67-4110-b5e7-8648597a3678" providerId="ADAL" clId="{1116CEBD-AC0A-4179-91E6-AA960E423D82}" dt="2024-11-16T20:44:44.549" v="4" actId="962"/>
          <ac:picMkLst>
            <pc:docMk/>
            <pc:sldMk cId="972900318" sldId="280"/>
            <ac:picMk id="16" creationId="{5DC3CDD2-8471-B228-1690-187FF983CBF5}"/>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F3C0AD-742E-4202-A331-F6E3BF6C6213}" type="datetimeFigureOut">
              <a:rPr lang="en-US" smtClean="0"/>
              <a:t>11/16/2024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4483EC8-977C-4B4A-AB8A-3CE30B791803}" type="slidenum">
              <a:rPr lang="en-US" smtClean="0"/>
              <a:t>‹#›</a:t>
            </a:fld>
            <a:endParaRPr lang="en-US"/>
          </a:p>
        </p:txBody>
      </p:sp>
    </p:spTree>
    <p:extLst>
      <p:ext uri="{BB962C8B-B14F-4D97-AF65-F5344CB8AC3E}">
        <p14:creationId xmlns:p14="http://schemas.microsoft.com/office/powerpoint/2010/main" val="21082708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BB1E8CF-6542-954F-8DA2-B9786D13B588}" type="slidenum">
              <a:rPr lang="en-US" smtClean="0"/>
              <a:t>1</a:t>
            </a:fld>
            <a:endParaRPr lang="en-US"/>
          </a:p>
        </p:txBody>
      </p:sp>
    </p:spTree>
    <p:extLst>
      <p:ext uri="{BB962C8B-B14F-4D97-AF65-F5344CB8AC3E}">
        <p14:creationId xmlns:p14="http://schemas.microsoft.com/office/powerpoint/2010/main" val="25571226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19092-395F-7CB6-DCB1-B3E2FB083E7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03E0962-C099-9F6C-B624-D8A0D6CA0B7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5E51783-AE99-EEDD-FE17-CFA1462FD6A8}"/>
              </a:ext>
            </a:extLst>
          </p:cNvPr>
          <p:cNvSpPr>
            <a:spLocks noGrp="1"/>
          </p:cNvSpPr>
          <p:nvPr>
            <p:ph type="dt" sz="half" idx="10"/>
          </p:nvPr>
        </p:nvSpPr>
        <p:spPr/>
        <p:txBody>
          <a:bodyPr/>
          <a:lstStyle/>
          <a:p>
            <a:fld id="{D38C5A2E-8A45-4660-9183-626E6C610D0E}" type="datetimeFigureOut">
              <a:rPr lang="en-US" smtClean="0"/>
              <a:t>11/16/2024</a:t>
            </a:fld>
            <a:endParaRPr lang="en-US"/>
          </a:p>
        </p:txBody>
      </p:sp>
      <p:sp>
        <p:nvSpPr>
          <p:cNvPr id="5" name="Footer Placeholder 4">
            <a:extLst>
              <a:ext uri="{FF2B5EF4-FFF2-40B4-BE49-F238E27FC236}">
                <a16:creationId xmlns:a16="http://schemas.microsoft.com/office/drawing/2014/main" id="{405E814B-1C0A-7E22-0CD7-61975D7FB0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F37960-A5A5-6912-3F02-8C9A63DDCD2D}"/>
              </a:ext>
            </a:extLst>
          </p:cNvPr>
          <p:cNvSpPr>
            <a:spLocks noGrp="1"/>
          </p:cNvSpPr>
          <p:nvPr>
            <p:ph type="sldNum" sz="quarter" idx="12"/>
          </p:nvPr>
        </p:nvSpPr>
        <p:spPr/>
        <p:txBody>
          <a:bodyPr/>
          <a:lstStyle/>
          <a:p>
            <a:fld id="{183B9BDB-CF49-4283-BB57-058F7611A49C}" type="slidenum">
              <a:rPr lang="en-US" smtClean="0"/>
              <a:t>‹#›</a:t>
            </a:fld>
            <a:endParaRPr lang="en-US"/>
          </a:p>
        </p:txBody>
      </p:sp>
    </p:spTree>
    <p:extLst>
      <p:ext uri="{BB962C8B-B14F-4D97-AF65-F5344CB8AC3E}">
        <p14:creationId xmlns:p14="http://schemas.microsoft.com/office/powerpoint/2010/main" val="13493772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A85D9-D444-39A0-6BE6-6667B2D2EC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42EAF96-E670-903B-0831-EF826A522C1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7B433D-2A05-D455-9661-A3D89A4B0C61}"/>
              </a:ext>
            </a:extLst>
          </p:cNvPr>
          <p:cNvSpPr>
            <a:spLocks noGrp="1"/>
          </p:cNvSpPr>
          <p:nvPr>
            <p:ph type="dt" sz="half" idx="10"/>
          </p:nvPr>
        </p:nvSpPr>
        <p:spPr/>
        <p:txBody>
          <a:bodyPr/>
          <a:lstStyle/>
          <a:p>
            <a:fld id="{D38C5A2E-8A45-4660-9183-626E6C610D0E}" type="datetimeFigureOut">
              <a:rPr lang="en-US" smtClean="0"/>
              <a:t>11/16/2024</a:t>
            </a:fld>
            <a:endParaRPr lang="en-US"/>
          </a:p>
        </p:txBody>
      </p:sp>
      <p:sp>
        <p:nvSpPr>
          <p:cNvPr id="5" name="Footer Placeholder 4">
            <a:extLst>
              <a:ext uri="{FF2B5EF4-FFF2-40B4-BE49-F238E27FC236}">
                <a16:creationId xmlns:a16="http://schemas.microsoft.com/office/drawing/2014/main" id="{C10549AF-9A2F-7E04-B958-F847017225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BACE69-D57D-25B6-6624-0486BDD6D59E}"/>
              </a:ext>
            </a:extLst>
          </p:cNvPr>
          <p:cNvSpPr>
            <a:spLocks noGrp="1"/>
          </p:cNvSpPr>
          <p:nvPr>
            <p:ph type="sldNum" sz="quarter" idx="12"/>
          </p:nvPr>
        </p:nvSpPr>
        <p:spPr/>
        <p:txBody>
          <a:bodyPr/>
          <a:lstStyle/>
          <a:p>
            <a:fld id="{183B9BDB-CF49-4283-BB57-058F7611A49C}" type="slidenum">
              <a:rPr lang="en-US" smtClean="0"/>
              <a:t>‹#›</a:t>
            </a:fld>
            <a:endParaRPr lang="en-US"/>
          </a:p>
        </p:txBody>
      </p:sp>
    </p:spTree>
    <p:extLst>
      <p:ext uri="{BB962C8B-B14F-4D97-AF65-F5344CB8AC3E}">
        <p14:creationId xmlns:p14="http://schemas.microsoft.com/office/powerpoint/2010/main" val="257643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E4E9540-AF15-DA58-72EE-DDFC79A87C6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0BA375F-C416-DB53-7E42-6966BE5EA39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ADA8CE-361F-EB8A-F848-EAC8288E20B1}"/>
              </a:ext>
            </a:extLst>
          </p:cNvPr>
          <p:cNvSpPr>
            <a:spLocks noGrp="1"/>
          </p:cNvSpPr>
          <p:nvPr>
            <p:ph type="dt" sz="half" idx="10"/>
          </p:nvPr>
        </p:nvSpPr>
        <p:spPr/>
        <p:txBody>
          <a:bodyPr/>
          <a:lstStyle/>
          <a:p>
            <a:fld id="{D38C5A2E-8A45-4660-9183-626E6C610D0E}" type="datetimeFigureOut">
              <a:rPr lang="en-US" smtClean="0"/>
              <a:t>11/16/2024</a:t>
            </a:fld>
            <a:endParaRPr lang="en-US"/>
          </a:p>
        </p:txBody>
      </p:sp>
      <p:sp>
        <p:nvSpPr>
          <p:cNvPr id="5" name="Footer Placeholder 4">
            <a:extLst>
              <a:ext uri="{FF2B5EF4-FFF2-40B4-BE49-F238E27FC236}">
                <a16:creationId xmlns:a16="http://schemas.microsoft.com/office/drawing/2014/main" id="{0AA502B1-9255-DBDB-CD9D-4DFE4CD68B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E23326-0A16-8AD1-9AA7-0BCA48D14ACF}"/>
              </a:ext>
            </a:extLst>
          </p:cNvPr>
          <p:cNvSpPr>
            <a:spLocks noGrp="1"/>
          </p:cNvSpPr>
          <p:nvPr>
            <p:ph type="sldNum" sz="quarter" idx="12"/>
          </p:nvPr>
        </p:nvSpPr>
        <p:spPr/>
        <p:txBody>
          <a:bodyPr/>
          <a:lstStyle/>
          <a:p>
            <a:fld id="{183B9BDB-CF49-4283-BB57-058F7611A49C}" type="slidenum">
              <a:rPr lang="en-US" smtClean="0"/>
              <a:t>‹#›</a:t>
            </a:fld>
            <a:endParaRPr lang="en-US"/>
          </a:p>
        </p:txBody>
      </p:sp>
    </p:spTree>
    <p:extLst>
      <p:ext uri="{BB962C8B-B14F-4D97-AF65-F5344CB8AC3E}">
        <p14:creationId xmlns:p14="http://schemas.microsoft.com/office/powerpoint/2010/main" val="41935642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83987" y="819631"/>
            <a:ext cx="11024027" cy="1234944"/>
          </a:xfrm>
        </p:spPr>
        <p:txBody>
          <a:bodyPr/>
          <a:lstStyle/>
          <a:p>
            <a:r>
              <a:rPr lang="en-US"/>
              <a:t>TITLE IS ALL CAPS AT 25-30PTS</a:t>
            </a:r>
          </a:p>
        </p:txBody>
      </p:sp>
      <p:sp>
        <p:nvSpPr>
          <p:cNvPr id="3" name="Content Placeholder 2"/>
          <p:cNvSpPr>
            <a:spLocks noGrp="1"/>
          </p:cNvSpPr>
          <p:nvPr>
            <p:ph sz="half" idx="1" hasCustomPrompt="1"/>
          </p:nvPr>
        </p:nvSpPr>
        <p:spPr>
          <a:xfrm>
            <a:off x="583987" y="2054577"/>
            <a:ext cx="5346807" cy="4122387"/>
          </a:xfrm>
        </p:spPr>
        <p:txBody>
          <a:bodyPr/>
          <a:lstStyle/>
          <a:p>
            <a:pPr lvl="0"/>
            <a:r>
              <a:rPr lang="en-US"/>
              <a:t>Body copy is </a:t>
            </a:r>
            <a:r>
              <a:rPr lang="en-US" err="1"/>
              <a:t>Lub</a:t>
            </a:r>
            <a:r>
              <a:rPr lang="en-US"/>
              <a:t> Dub medium at 12pts</a:t>
            </a:r>
          </a:p>
        </p:txBody>
      </p:sp>
      <p:sp>
        <p:nvSpPr>
          <p:cNvPr id="4" name="Content Placeholder 3"/>
          <p:cNvSpPr>
            <a:spLocks noGrp="1"/>
          </p:cNvSpPr>
          <p:nvPr>
            <p:ph sz="half" idx="2" hasCustomPrompt="1"/>
          </p:nvPr>
        </p:nvSpPr>
        <p:spPr>
          <a:xfrm>
            <a:off x="6280963" y="2054575"/>
            <a:ext cx="5346807" cy="4122388"/>
          </a:xfrm>
        </p:spPr>
        <p:txBody>
          <a:bodyPr/>
          <a:lstStyle/>
          <a:p>
            <a:pPr lvl="0"/>
            <a:r>
              <a:rPr lang="en-US"/>
              <a:t>Body copy is </a:t>
            </a:r>
            <a:r>
              <a:rPr lang="en-US" err="1"/>
              <a:t>Lub</a:t>
            </a:r>
            <a:r>
              <a:rPr lang="en-US"/>
              <a:t> Dub medium at 12pts</a:t>
            </a:r>
          </a:p>
        </p:txBody>
      </p:sp>
      <p:sp>
        <p:nvSpPr>
          <p:cNvPr id="13" name="Footer Placeholder 4">
            <a:extLst>
              <a:ext uri="{FF2B5EF4-FFF2-40B4-BE49-F238E27FC236}">
                <a16:creationId xmlns:a16="http://schemas.microsoft.com/office/drawing/2014/main" id="{748CEBA3-75F4-C44D-B73D-0B702318674A}"/>
              </a:ext>
            </a:extLst>
          </p:cNvPr>
          <p:cNvSpPr>
            <a:spLocks noGrp="1"/>
          </p:cNvSpPr>
          <p:nvPr>
            <p:ph type="ftr" sz="quarter" idx="3"/>
          </p:nvPr>
        </p:nvSpPr>
        <p:spPr>
          <a:xfrm>
            <a:off x="583986" y="6356351"/>
            <a:ext cx="7340815" cy="365125"/>
          </a:xfrm>
          <a:prstGeom prst="rect">
            <a:avLst/>
          </a:prstGeom>
        </p:spPr>
        <p:txBody>
          <a:bodyPr vert="horz" lIns="91440" tIns="45720" rIns="91440" bIns="45720" rtlCol="0" anchor="ctr"/>
          <a:lstStyle>
            <a:lvl1pPr algn="l">
              <a:defRPr sz="1067">
                <a:solidFill>
                  <a:schemeClr val="tx1">
                    <a:tint val="75000"/>
                  </a:schemeClr>
                </a:solidFill>
                <a:latin typeface="Lub Dub Medium" panose="020B0603030403020204" pitchFamily="34" charset="77"/>
              </a:defRPr>
            </a:lvl1pPr>
          </a:lstStyle>
          <a:p>
            <a:endParaRPr lang="en-US"/>
          </a:p>
        </p:txBody>
      </p:sp>
      <p:sp>
        <p:nvSpPr>
          <p:cNvPr id="14" name="Slide Number Placeholder 5">
            <a:extLst>
              <a:ext uri="{FF2B5EF4-FFF2-40B4-BE49-F238E27FC236}">
                <a16:creationId xmlns:a16="http://schemas.microsoft.com/office/drawing/2014/main" id="{D30CDFCE-7C23-674A-B775-292BE8CCF39B}"/>
              </a:ext>
            </a:extLst>
          </p:cNvPr>
          <p:cNvSpPr>
            <a:spLocks noGrp="1"/>
          </p:cNvSpPr>
          <p:nvPr>
            <p:ph type="sldNum" sz="quarter" idx="4"/>
          </p:nvPr>
        </p:nvSpPr>
        <p:spPr>
          <a:xfrm>
            <a:off x="11420922" y="6356351"/>
            <a:ext cx="770189" cy="365125"/>
          </a:xfrm>
          <a:prstGeom prst="rect">
            <a:avLst/>
          </a:prstGeom>
        </p:spPr>
        <p:txBody>
          <a:bodyPr vert="horz" lIns="91440" tIns="45720" rIns="91440" bIns="45720" rtlCol="0" anchor="ctr"/>
          <a:lstStyle>
            <a:lvl1pPr algn="l">
              <a:defRPr sz="1067">
                <a:solidFill>
                  <a:schemeClr val="tx1">
                    <a:tint val="75000"/>
                  </a:schemeClr>
                </a:solidFill>
                <a:latin typeface="Lub Dub Medium" panose="020B0603030403020204" pitchFamily="34" charset="77"/>
              </a:defRPr>
            </a:lvl1pPr>
          </a:lstStyle>
          <a:p>
            <a:fld id="{0E35BBB0-73A1-954D-9854-C6F827AED934}" type="slidenum">
              <a:rPr lang="en-US" smtClean="0"/>
              <a:pPr/>
              <a:t>‹#›</a:t>
            </a:fld>
            <a:endParaRPr lang="en-US"/>
          </a:p>
        </p:txBody>
      </p:sp>
      <p:cxnSp>
        <p:nvCxnSpPr>
          <p:cNvPr id="15" name="Straight Connector 14">
            <a:extLst>
              <a:ext uri="{FF2B5EF4-FFF2-40B4-BE49-F238E27FC236}">
                <a16:creationId xmlns:a16="http://schemas.microsoft.com/office/drawing/2014/main" id="{FA568A94-D992-3F4C-9B74-91659939C96C}"/>
              </a:ext>
            </a:extLst>
          </p:cNvPr>
          <p:cNvCxnSpPr>
            <a:cxnSpLocks/>
          </p:cNvCxnSpPr>
          <p:nvPr userDrawn="1"/>
        </p:nvCxnSpPr>
        <p:spPr>
          <a:xfrm>
            <a:off x="11367911" y="6356351"/>
            <a:ext cx="0" cy="365125"/>
          </a:xfrm>
          <a:prstGeom prst="line">
            <a:avLst/>
          </a:prstGeom>
        </p:spPr>
        <p:style>
          <a:lnRef idx="1">
            <a:schemeClr val="accent1"/>
          </a:lnRef>
          <a:fillRef idx="0">
            <a:schemeClr val="accent1"/>
          </a:fillRef>
          <a:effectRef idx="0">
            <a:schemeClr val="accent1"/>
          </a:effectRef>
          <a:fontRef idx="minor">
            <a:schemeClr val="tx1"/>
          </a:fontRef>
        </p:style>
      </p:cxnSp>
      <p:sp>
        <p:nvSpPr>
          <p:cNvPr id="16" name="Picture Placeholder 10">
            <a:extLst>
              <a:ext uri="{FF2B5EF4-FFF2-40B4-BE49-F238E27FC236}">
                <a16:creationId xmlns:a16="http://schemas.microsoft.com/office/drawing/2014/main" id="{6AB790E6-53F5-E64B-BCDD-9FFA227D63B3}"/>
              </a:ext>
            </a:extLst>
          </p:cNvPr>
          <p:cNvSpPr>
            <a:spLocks noGrp="1"/>
          </p:cNvSpPr>
          <p:nvPr>
            <p:ph type="pic" sz="quarter" idx="12" hasCustomPrompt="1"/>
          </p:nvPr>
        </p:nvSpPr>
        <p:spPr>
          <a:xfrm>
            <a:off x="9902026" y="6356351"/>
            <a:ext cx="1326980" cy="365125"/>
          </a:xfrm>
        </p:spPr>
        <p:txBody>
          <a:bodyPr/>
          <a:lstStyle>
            <a:lvl1pPr>
              <a:defRPr>
                <a:solidFill>
                  <a:schemeClr val="accent4"/>
                </a:solidFill>
              </a:defRPr>
            </a:lvl1pPr>
          </a:lstStyle>
          <a:p>
            <a:r>
              <a:rPr lang="en-US"/>
              <a:t>Logo</a:t>
            </a:r>
          </a:p>
        </p:txBody>
      </p:sp>
      <p:sp>
        <p:nvSpPr>
          <p:cNvPr id="17" name="Text Placeholder 5">
            <a:extLst>
              <a:ext uri="{FF2B5EF4-FFF2-40B4-BE49-F238E27FC236}">
                <a16:creationId xmlns:a16="http://schemas.microsoft.com/office/drawing/2014/main" id="{B4FB5A2F-7334-4843-A818-7D4A8529D30C}"/>
              </a:ext>
            </a:extLst>
          </p:cNvPr>
          <p:cNvSpPr>
            <a:spLocks noGrp="1"/>
          </p:cNvSpPr>
          <p:nvPr>
            <p:ph type="body" sz="quarter" idx="13" hasCustomPrompt="1"/>
          </p:nvPr>
        </p:nvSpPr>
        <p:spPr>
          <a:xfrm>
            <a:off x="8248155" y="6356352"/>
            <a:ext cx="1600861" cy="365125"/>
          </a:xfrm>
        </p:spPr>
        <p:txBody>
          <a:bodyPr anchor="ctr">
            <a:normAutofit/>
          </a:bodyPr>
          <a:lstStyle>
            <a:lvl1pPr algn="r">
              <a:defRPr sz="1067">
                <a:solidFill>
                  <a:schemeClr val="accent4"/>
                </a:solidFill>
              </a:defRPr>
            </a:lvl1pPr>
          </a:lstStyle>
          <a:p>
            <a:pPr lvl="0"/>
            <a:r>
              <a:rPr lang="en-US"/>
              <a:t>Sponsored by:</a:t>
            </a:r>
          </a:p>
        </p:txBody>
      </p:sp>
      <p:sp>
        <p:nvSpPr>
          <p:cNvPr id="11" name="Text Placeholder 4">
            <a:extLst>
              <a:ext uri="{FF2B5EF4-FFF2-40B4-BE49-F238E27FC236}">
                <a16:creationId xmlns:a16="http://schemas.microsoft.com/office/drawing/2014/main" id="{07B8CBA4-47BB-754D-9401-004AE1AF2920}"/>
              </a:ext>
            </a:extLst>
          </p:cNvPr>
          <p:cNvSpPr>
            <a:spLocks noGrp="1"/>
          </p:cNvSpPr>
          <p:nvPr>
            <p:ph type="body" sz="quarter" idx="23" hasCustomPrompt="1"/>
          </p:nvPr>
        </p:nvSpPr>
        <p:spPr>
          <a:xfrm>
            <a:off x="592836" y="1440874"/>
            <a:ext cx="9096109" cy="428813"/>
          </a:xfrm>
        </p:spPr>
        <p:txBody>
          <a:bodyPr>
            <a:normAutofit/>
          </a:bodyPr>
          <a:lstStyle>
            <a:lvl1pPr>
              <a:defRPr sz="2133" b="1">
                <a:solidFill>
                  <a:schemeClr val="tx1"/>
                </a:solidFill>
              </a:defRPr>
            </a:lvl1pPr>
          </a:lstStyle>
          <a:p>
            <a:pPr lvl="0"/>
            <a:r>
              <a:rPr lang="en-US"/>
              <a:t>Subtitle is </a:t>
            </a:r>
            <a:r>
              <a:rPr lang="en-US" err="1"/>
              <a:t>Lub</a:t>
            </a:r>
            <a:r>
              <a:rPr lang="en-US"/>
              <a:t> Dub Bold at 16pt</a:t>
            </a:r>
          </a:p>
        </p:txBody>
      </p:sp>
      <p:pic>
        <p:nvPicPr>
          <p:cNvPr id="12" name="Picture 11">
            <a:extLst>
              <a:ext uri="{FF2B5EF4-FFF2-40B4-BE49-F238E27FC236}">
                <a16:creationId xmlns:a16="http://schemas.microsoft.com/office/drawing/2014/main" id="{D6DADFA7-6C6F-C64F-9925-C27F58B83D54}"/>
              </a:ext>
            </a:extLst>
          </p:cNvPr>
          <p:cNvPicPr>
            <a:picLocks noChangeAspect="1"/>
          </p:cNvPicPr>
          <p:nvPr userDrawn="1"/>
        </p:nvPicPr>
        <p:blipFill>
          <a:blip r:embed="rId2"/>
          <a:stretch>
            <a:fillRect/>
          </a:stretch>
        </p:blipFill>
        <p:spPr>
          <a:xfrm>
            <a:off x="11333528" y="123552"/>
            <a:ext cx="715037" cy="385661"/>
          </a:xfrm>
          <a:prstGeom prst="rect">
            <a:avLst/>
          </a:prstGeom>
        </p:spPr>
      </p:pic>
    </p:spTree>
    <p:extLst>
      <p:ext uri="{BB962C8B-B14F-4D97-AF65-F5344CB8AC3E}">
        <p14:creationId xmlns:p14="http://schemas.microsoft.com/office/powerpoint/2010/main" val="99412579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D132D-0FF0-C8A1-3859-AF1FE7246D3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8EF5BBB-4947-249F-8480-16A157228D5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F59F1F-C6E2-E178-00B6-544E16A5CE80}"/>
              </a:ext>
            </a:extLst>
          </p:cNvPr>
          <p:cNvSpPr>
            <a:spLocks noGrp="1"/>
          </p:cNvSpPr>
          <p:nvPr>
            <p:ph type="dt" sz="half" idx="10"/>
          </p:nvPr>
        </p:nvSpPr>
        <p:spPr/>
        <p:txBody>
          <a:bodyPr/>
          <a:lstStyle/>
          <a:p>
            <a:fld id="{D38C5A2E-8A45-4660-9183-626E6C610D0E}" type="datetimeFigureOut">
              <a:rPr lang="en-US" smtClean="0"/>
              <a:t>11/16/2024</a:t>
            </a:fld>
            <a:endParaRPr lang="en-US"/>
          </a:p>
        </p:txBody>
      </p:sp>
      <p:sp>
        <p:nvSpPr>
          <p:cNvPr id="5" name="Footer Placeholder 4">
            <a:extLst>
              <a:ext uri="{FF2B5EF4-FFF2-40B4-BE49-F238E27FC236}">
                <a16:creationId xmlns:a16="http://schemas.microsoft.com/office/drawing/2014/main" id="{F5A84A4F-B17F-3903-D130-1D7E232E84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FC4EDB-0C54-A16D-60F4-4B3108F44469}"/>
              </a:ext>
            </a:extLst>
          </p:cNvPr>
          <p:cNvSpPr>
            <a:spLocks noGrp="1"/>
          </p:cNvSpPr>
          <p:nvPr>
            <p:ph type="sldNum" sz="quarter" idx="12"/>
          </p:nvPr>
        </p:nvSpPr>
        <p:spPr/>
        <p:txBody>
          <a:bodyPr/>
          <a:lstStyle/>
          <a:p>
            <a:fld id="{183B9BDB-CF49-4283-BB57-058F7611A49C}" type="slidenum">
              <a:rPr lang="en-US" smtClean="0"/>
              <a:t>‹#›</a:t>
            </a:fld>
            <a:endParaRPr lang="en-US"/>
          </a:p>
        </p:txBody>
      </p:sp>
    </p:spTree>
    <p:extLst>
      <p:ext uri="{BB962C8B-B14F-4D97-AF65-F5344CB8AC3E}">
        <p14:creationId xmlns:p14="http://schemas.microsoft.com/office/powerpoint/2010/main" val="980793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CF085-8DD1-441B-2546-BC42F36B54C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C287B9D-3247-0961-0DD7-8F20612AE11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3F4A2A6-1CFA-B948-A91F-0DDB145F01E6}"/>
              </a:ext>
            </a:extLst>
          </p:cNvPr>
          <p:cNvSpPr>
            <a:spLocks noGrp="1"/>
          </p:cNvSpPr>
          <p:nvPr>
            <p:ph type="dt" sz="half" idx="10"/>
          </p:nvPr>
        </p:nvSpPr>
        <p:spPr/>
        <p:txBody>
          <a:bodyPr/>
          <a:lstStyle/>
          <a:p>
            <a:fld id="{D38C5A2E-8A45-4660-9183-626E6C610D0E}" type="datetimeFigureOut">
              <a:rPr lang="en-US" smtClean="0"/>
              <a:t>11/16/2024</a:t>
            </a:fld>
            <a:endParaRPr lang="en-US"/>
          </a:p>
        </p:txBody>
      </p:sp>
      <p:sp>
        <p:nvSpPr>
          <p:cNvPr id="5" name="Footer Placeholder 4">
            <a:extLst>
              <a:ext uri="{FF2B5EF4-FFF2-40B4-BE49-F238E27FC236}">
                <a16:creationId xmlns:a16="http://schemas.microsoft.com/office/drawing/2014/main" id="{BF2C05C7-CC9C-562C-09C3-C2AB61D5CA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6CBBBF-4D05-634D-3F03-30E2CA376D0B}"/>
              </a:ext>
            </a:extLst>
          </p:cNvPr>
          <p:cNvSpPr>
            <a:spLocks noGrp="1"/>
          </p:cNvSpPr>
          <p:nvPr>
            <p:ph type="sldNum" sz="quarter" idx="12"/>
          </p:nvPr>
        </p:nvSpPr>
        <p:spPr/>
        <p:txBody>
          <a:bodyPr/>
          <a:lstStyle/>
          <a:p>
            <a:fld id="{183B9BDB-CF49-4283-BB57-058F7611A49C}" type="slidenum">
              <a:rPr lang="en-US" smtClean="0"/>
              <a:t>‹#›</a:t>
            </a:fld>
            <a:endParaRPr lang="en-US"/>
          </a:p>
        </p:txBody>
      </p:sp>
    </p:spTree>
    <p:extLst>
      <p:ext uri="{BB962C8B-B14F-4D97-AF65-F5344CB8AC3E}">
        <p14:creationId xmlns:p14="http://schemas.microsoft.com/office/powerpoint/2010/main" val="2606810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E34520-C003-5CE4-9D40-7D08600120B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53EAE11-EED2-5155-34D2-3C52C95B412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7345A49-48BA-2601-F84D-E3A6AFD5B2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17B3FDC-6EAF-53A7-7E2A-EB3F0C18F1B7}"/>
              </a:ext>
            </a:extLst>
          </p:cNvPr>
          <p:cNvSpPr>
            <a:spLocks noGrp="1"/>
          </p:cNvSpPr>
          <p:nvPr>
            <p:ph type="dt" sz="half" idx="10"/>
          </p:nvPr>
        </p:nvSpPr>
        <p:spPr/>
        <p:txBody>
          <a:bodyPr/>
          <a:lstStyle/>
          <a:p>
            <a:fld id="{D38C5A2E-8A45-4660-9183-626E6C610D0E}" type="datetimeFigureOut">
              <a:rPr lang="en-US" smtClean="0"/>
              <a:t>11/16/2024</a:t>
            </a:fld>
            <a:endParaRPr lang="en-US"/>
          </a:p>
        </p:txBody>
      </p:sp>
      <p:sp>
        <p:nvSpPr>
          <p:cNvPr id="6" name="Footer Placeholder 5">
            <a:extLst>
              <a:ext uri="{FF2B5EF4-FFF2-40B4-BE49-F238E27FC236}">
                <a16:creationId xmlns:a16="http://schemas.microsoft.com/office/drawing/2014/main" id="{74C98957-8D17-0984-C7A1-40D5BD7E3E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9C3BAE-C3B5-CB21-BA5E-35D83DC843EC}"/>
              </a:ext>
            </a:extLst>
          </p:cNvPr>
          <p:cNvSpPr>
            <a:spLocks noGrp="1"/>
          </p:cNvSpPr>
          <p:nvPr>
            <p:ph type="sldNum" sz="quarter" idx="12"/>
          </p:nvPr>
        </p:nvSpPr>
        <p:spPr/>
        <p:txBody>
          <a:bodyPr/>
          <a:lstStyle/>
          <a:p>
            <a:fld id="{183B9BDB-CF49-4283-BB57-058F7611A49C}" type="slidenum">
              <a:rPr lang="en-US" smtClean="0"/>
              <a:t>‹#›</a:t>
            </a:fld>
            <a:endParaRPr lang="en-US"/>
          </a:p>
        </p:txBody>
      </p:sp>
    </p:spTree>
    <p:extLst>
      <p:ext uri="{BB962C8B-B14F-4D97-AF65-F5344CB8AC3E}">
        <p14:creationId xmlns:p14="http://schemas.microsoft.com/office/powerpoint/2010/main" val="3114111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171E1-0F37-D2E9-D8D1-1266B31BC55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E0F3D0F-668C-6B82-0446-FD8141F3F7D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629EB99-5487-381A-0955-947654BCBDA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3139ABE-8705-FC43-740E-573FB26E7A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44C55A8-7365-E250-5909-A4DB67F4080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CAD717F-98E3-B2C3-FFA7-7EAA2018A537}"/>
              </a:ext>
            </a:extLst>
          </p:cNvPr>
          <p:cNvSpPr>
            <a:spLocks noGrp="1"/>
          </p:cNvSpPr>
          <p:nvPr>
            <p:ph type="dt" sz="half" idx="10"/>
          </p:nvPr>
        </p:nvSpPr>
        <p:spPr/>
        <p:txBody>
          <a:bodyPr/>
          <a:lstStyle/>
          <a:p>
            <a:fld id="{D38C5A2E-8A45-4660-9183-626E6C610D0E}" type="datetimeFigureOut">
              <a:rPr lang="en-US" smtClean="0"/>
              <a:t>11/16/2024</a:t>
            </a:fld>
            <a:endParaRPr lang="en-US"/>
          </a:p>
        </p:txBody>
      </p:sp>
      <p:sp>
        <p:nvSpPr>
          <p:cNvPr id="8" name="Footer Placeholder 7">
            <a:extLst>
              <a:ext uri="{FF2B5EF4-FFF2-40B4-BE49-F238E27FC236}">
                <a16:creationId xmlns:a16="http://schemas.microsoft.com/office/drawing/2014/main" id="{87459578-C4B7-6EDF-7B23-0D895926FCC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D74F1F2-B2F4-2A5A-01E7-DD387A6AA4B3}"/>
              </a:ext>
            </a:extLst>
          </p:cNvPr>
          <p:cNvSpPr>
            <a:spLocks noGrp="1"/>
          </p:cNvSpPr>
          <p:nvPr>
            <p:ph type="sldNum" sz="quarter" idx="12"/>
          </p:nvPr>
        </p:nvSpPr>
        <p:spPr/>
        <p:txBody>
          <a:bodyPr/>
          <a:lstStyle/>
          <a:p>
            <a:fld id="{183B9BDB-CF49-4283-BB57-058F7611A49C}" type="slidenum">
              <a:rPr lang="en-US" smtClean="0"/>
              <a:t>‹#›</a:t>
            </a:fld>
            <a:endParaRPr lang="en-US"/>
          </a:p>
        </p:txBody>
      </p:sp>
    </p:spTree>
    <p:extLst>
      <p:ext uri="{BB962C8B-B14F-4D97-AF65-F5344CB8AC3E}">
        <p14:creationId xmlns:p14="http://schemas.microsoft.com/office/powerpoint/2010/main" val="3512820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A2EEC-6248-4931-8C2A-D8E0438D6E4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996E734-9063-06AE-F9D1-E366E1871820}"/>
              </a:ext>
            </a:extLst>
          </p:cNvPr>
          <p:cNvSpPr>
            <a:spLocks noGrp="1"/>
          </p:cNvSpPr>
          <p:nvPr>
            <p:ph type="dt" sz="half" idx="10"/>
          </p:nvPr>
        </p:nvSpPr>
        <p:spPr/>
        <p:txBody>
          <a:bodyPr/>
          <a:lstStyle/>
          <a:p>
            <a:fld id="{D38C5A2E-8A45-4660-9183-626E6C610D0E}" type="datetimeFigureOut">
              <a:rPr lang="en-US" smtClean="0"/>
              <a:t>11/16/2024</a:t>
            </a:fld>
            <a:endParaRPr lang="en-US"/>
          </a:p>
        </p:txBody>
      </p:sp>
      <p:sp>
        <p:nvSpPr>
          <p:cNvPr id="4" name="Footer Placeholder 3">
            <a:extLst>
              <a:ext uri="{FF2B5EF4-FFF2-40B4-BE49-F238E27FC236}">
                <a16:creationId xmlns:a16="http://schemas.microsoft.com/office/drawing/2014/main" id="{D995AD80-5C7D-5598-FE6B-7DC88B54A6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6610E2D-EBDA-3408-4417-5B449D569C84}"/>
              </a:ext>
            </a:extLst>
          </p:cNvPr>
          <p:cNvSpPr>
            <a:spLocks noGrp="1"/>
          </p:cNvSpPr>
          <p:nvPr>
            <p:ph type="sldNum" sz="quarter" idx="12"/>
          </p:nvPr>
        </p:nvSpPr>
        <p:spPr/>
        <p:txBody>
          <a:bodyPr/>
          <a:lstStyle/>
          <a:p>
            <a:fld id="{183B9BDB-CF49-4283-BB57-058F7611A49C}" type="slidenum">
              <a:rPr lang="en-US" smtClean="0"/>
              <a:t>‹#›</a:t>
            </a:fld>
            <a:endParaRPr lang="en-US"/>
          </a:p>
        </p:txBody>
      </p:sp>
    </p:spTree>
    <p:extLst>
      <p:ext uri="{BB962C8B-B14F-4D97-AF65-F5344CB8AC3E}">
        <p14:creationId xmlns:p14="http://schemas.microsoft.com/office/powerpoint/2010/main" val="284655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10EDE18-D2FA-A239-846E-247EC11F29D9}"/>
              </a:ext>
            </a:extLst>
          </p:cNvPr>
          <p:cNvSpPr>
            <a:spLocks noGrp="1"/>
          </p:cNvSpPr>
          <p:nvPr>
            <p:ph type="dt" sz="half" idx="10"/>
          </p:nvPr>
        </p:nvSpPr>
        <p:spPr/>
        <p:txBody>
          <a:bodyPr/>
          <a:lstStyle/>
          <a:p>
            <a:fld id="{D38C5A2E-8A45-4660-9183-626E6C610D0E}" type="datetimeFigureOut">
              <a:rPr lang="en-US" smtClean="0"/>
              <a:t>11/16/2024</a:t>
            </a:fld>
            <a:endParaRPr lang="en-US"/>
          </a:p>
        </p:txBody>
      </p:sp>
      <p:sp>
        <p:nvSpPr>
          <p:cNvPr id="3" name="Footer Placeholder 2">
            <a:extLst>
              <a:ext uri="{FF2B5EF4-FFF2-40B4-BE49-F238E27FC236}">
                <a16:creationId xmlns:a16="http://schemas.microsoft.com/office/drawing/2014/main" id="{76F0A159-7974-E46F-93DC-17D7B7A1B2A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792ED2A-72AF-0E89-6552-B42A58B262FE}"/>
              </a:ext>
            </a:extLst>
          </p:cNvPr>
          <p:cNvSpPr>
            <a:spLocks noGrp="1"/>
          </p:cNvSpPr>
          <p:nvPr>
            <p:ph type="sldNum" sz="quarter" idx="12"/>
          </p:nvPr>
        </p:nvSpPr>
        <p:spPr/>
        <p:txBody>
          <a:bodyPr/>
          <a:lstStyle/>
          <a:p>
            <a:fld id="{183B9BDB-CF49-4283-BB57-058F7611A49C}" type="slidenum">
              <a:rPr lang="en-US" smtClean="0"/>
              <a:t>‹#›</a:t>
            </a:fld>
            <a:endParaRPr lang="en-US"/>
          </a:p>
        </p:txBody>
      </p:sp>
    </p:spTree>
    <p:extLst>
      <p:ext uri="{BB962C8B-B14F-4D97-AF65-F5344CB8AC3E}">
        <p14:creationId xmlns:p14="http://schemas.microsoft.com/office/powerpoint/2010/main" val="240877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35EE0-F17F-E501-FB62-7B0D272B3A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1BD5809-5AAB-0D38-2066-EEFC2A01D0F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3F754FB-A4B9-D326-C087-AB1490BB61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CBDB54-90A5-8CF7-E4C5-2EA74EFA05A5}"/>
              </a:ext>
            </a:extLst>
          </p:cNvPr>
          <p:cNvSpPr>
            <a:spLocks noGrp="1"/>
          </p:cNvSpPr>
          <p:nvPr>
            <p:ph type="dt" sz="half" idx="10"/>
          </p:nvPr>
        </p:nvSpPr>
        <p:spPr/>
        <p:txBody>
          <a:bodyPr/>
          <a:lstStyle/>
          <a:p>
            <a:fld id="{D38C5A2E-8A45-4660-9183-626E6C610D0E}" type="datetimeFigureOut">
              <a:rPr lang="en-US" smtClean="0"/>
              <a:t>11/16/2024</a:t>
            </a:fld>
            <a:endParaRPr lang="en-US"/>
          </a:p>
        </p:txBody>
      </p:sp>
      <p:sp>
        <p:nvSpPr>
          <p:cNvPr id="6" name="Footer Placeholder 5">
            <a:extLst>
              <a:ext uri="{FF2B5EF4-FFF2-40B4-BE49-F238E27FC236}">
                <a16:creationId xmlns:a16="http://schemas.microsoft.com/office/drawing/2014/main" id="{2944124C-7CC0-958D-D2D1-F82B96FA30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A310D5-AC69-6D71-BC35-AD40F8C3BEC2}"/>
              </a:ext>
            </a:extLst>
          </p:cNvPr>
          <p:cNvSpPr>
            <a:spLocks noGrp="1"/>
          </p:cNvSpPr>
          <p:nvPr>
            <p:ph type="sldNum" sz="quarter" idx="12"/>
          </p:nvPr>
        </p:nvSpPr>
        <p:spPr/>
        <p:txBody>
          <a:bodyPr/>
          <a:lstStyle/>
          <a:p>
            <a:fld id="{183B9BDB-CF49-4283-BB57-058F7611A49C}" type="slidenum">
              <a:rPr lang="en-US" smtClean="0"/>
              <a:t>‹#›</a:t>
            </a:fld>
            <a:endParaRPr lang="en-US"/>
          </a:p>
        </p:txBody>
      </p:sp>
    </p:spTree>
    <p:extLst>
      <p:ext uri="{BB962C8B-B14F-4D97-AF65-F5344CB8AC3E}">
        <p14:creationId xmlns:p14="http://schemas.microsoft.com/office/powerpoint/2010/main" val="1080933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7B0AC-CB3B-C82F-45D7-D614BDE1DE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911B76D-730D-AFF5-42A5-B8669401209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45622D4-EFD8-7DF6-A232-E57F93DA28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79A0FE4-0569-ADD0-A3DE-46A15DA8685D}"/>
              </a:ext>
            </a:extLst>
          </p:cNvPr>
          <p:cNvSpPr>
            <a:spLocks noGrp="1"/>
          </p:cNvSpPr>
          <p:nvPr>
            <p:ph type="dt" sz="half" idx="10"/>
          </p:nvPr>
        </p:nvSpPr>
        <p:spPr/>
        <p:txBody>
          <a:bodyPr/>
          <a:lstStyle/>
          <a:p>
            <a:fld id="{D38C5A2E-8A45-4660-9183-626E6C610D0E}" type="datetimeFigureOut">
              <a:rPr lang="en-US" smtClean="0"/>
              <a:t>11/16/2024</a:t>
            </a:fld>
            <a:endParaRPr lang="en-US"/>
          </a:p>
        </p:txBody>
      </p:sp>
      <p:sp>
        <p:nvSpPr>
          <p:cNvPr id="6" name="Footer Placeholder 5">
            <a:extLst>
              <a:ext uri="{FF2B5EF4-FFF2-40B4-BE49-F238E27FC236}">
                <a16:creationId xmlns:a16="http://schemas.microsoft.com/office/drawing/2014/main" id="{4AA4A6B4-0DC4-7C6D-95F4-ABDA295195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EAC86BD-F329-29EB-90E1-A8188A7325A8}"/>
              </a:ext>
            </a:extLst>
          </p:cNvPr>
          <p:cNvSpPr>
            <a:spLocks noGrp="1"/>
          </p:cNvSpPr>
          <p:nvPr>
            <p:ph type="sldNum" sz="quarter" idx="12"/>
          </p:nvPr>
        </p:nvSpPr>
        <p:spPr/>
        <p:txBody>
          <a:bodyPr/>
          <a:lstStyle/>
          <a:p>
            <a:fld id="{183B9BDB-CF49-4283-BB57-058F7611A49C}" type="slidenum">
              <a:rPr lang="en-US" smtClean="0"/>
              <a:t>‹#›</a:t>
            </a:fld>
            <a:endParaRPr lang="en-US"/>
          </a:p>
        </p:txBody>
      </p:sp>
    </p:spTree>
    <p:extLst>
      <p:ext uri="{BB962C8B-B14F-4D97-AF65-F5344CB8AC3E}">
        <p14:creationId xmlns:p14="http://schemas.microsoft.com/office/powerpoint/2010/main" val="26709513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2D75B6F-546E-03D6-4A14-A9B3AB8D799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F47DDD3-4237-7BFF-F93E-8C792DC862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99E17F-99B3-5327-30B5-68F075B1FE4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8C5A2E-8A45-4660-9183-626E6C610D0E}" type="datetimeFigureOut">
              <a:rPr lang="en-US" smtClean="0"/>
              <a:t>11/16/2024</a:t>
            </a:fld>
            <a:endParaRPr lang="en-US"/>
          </a:p>
        </p:txBody>
      </p:sp>
      <p:sp>
        <p:nvSpPr>
          <p:cNvPr id="5" name="Footer Placeholder 4">
            <a:extLst>
              <a:ext uri="{FF2B5EF4-FFF2-40B4-BE49-F238E27FC236}">
                <a16:creationId xmlns:a16="http://schemas.microsoft.com/office/drawing/2014/main" id="{F98C8064-A138-0282-F0AC-A270A7ED4DF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FEE3105-822F-C9E2-58D6-27C84AA5813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3B9BDB-CF49-4283-BB57-058F7611A49C}" type="slidenum">
              <a:rPr lang="en-US" smtClean="0"/>
              <a:t>‹#›</a:t>
            </a:fld>
            <a:endParaRPr lang="en-US"/>
          </a:p>
        </p:txBody>
      </p:sp>
    </p:spTree>
    <p:extLst>
      <p:ext uri="{BB962C8B-B14F-4D97-AF65-F5344CB8AC3E}">
        <p14:creationId xmlns:p14="http://schemas.microsoft.com/office/powerpoint/2010/main" val="7339507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HA 100 Years Bold Hearts Logo">
            <a:extLst>
              <a:ext uri="{FF2B5EF4-FFF2-40B4-BE49-F238E27FC236}">
                <a16:creationId xmlns:a16="http://schemas.microsoft.com/office/drawing/2014/main" id="{AE06C520-99D6-C343-64B3-0882FF5258BE}"/>
              </a:ext>
            </a:extLst>
          </p:cNvPr>
          <p:cNvPicPr>
            <a:picLocks noGrp="1" noRot="1" noChangeAspect="1" noMove="1" noResize="1" noEditPoints="1" noAdjustHandles="1" noChangeArrowheads="1" noChangeShapeType="1" noCrop="1"/>
          </p:cNvPicPr>
          <p:nvPr/>
        </p:nvPicPr>
        <p:blipFill>
          <a:blip r:embed="rId3">
            <a:alphaModFix amt="10000"/>
            <a:extLst>
              <a:ext uri="{28A0092B-C50C-407E-A947-70E740481C1C}">
                <a14:useLocalDpi xmlns:a14="http://schemas.microsoft.com/office/drawing/2010/main" val="0"/>
              </a:ext>
            </a:extLst>
          </a:blip>
          <a:stretch>
            <a:fillRect/>
          </a:stretch>
        </p:blipFill>
        <p:spPr>
          <a:xfrm>
            <a:off x="4537479" y="3209152"/>
            <a:ext cx="2873414" cy="2873414"/>
          </a:xfrm>
          <a:prstGeom prst="rect">
            <a:avLst/>
          </a:prstGeom>
        </p:spPr>
      </p:pic>
      <p:sp>
        <p:nvSpPr>
          <p:cNvPr id="2" name="Title 1">
            <a:extLst>
              <a:ext uri="{FF2B5EF4-FFF2-40B4-BE49-F238E27FC236}">
                <a16:creationId xmlns:a16="http://schemas.microsoft.com/office/drawing/2014/main" id="{8692D61E-4EF2-9041-8F44-38794650077F}"/>
              </a:ext>
            </a:extLst>
          </p:cNvPr>
          <p:cNvSpPr>
            <a:spLocks noGrp="1" noRot="1" noMove="1" noResize="1" noEditPoints="1" noAdjustHandles="1" noChangeArrowheads="1" noChangeShapeType="1"/>
          </p:cNvSpPr>
          <p:nvPr>
            <p:ph type="title"/>
          </p:nvPr>
        </p:nvSpPr>
        <p:spPr>
          <a:xfrm>
            <a:off x="0" y="1"/>
            <a:ext cx="12192000" cy="915103"/>
          </a:xfrm>
          <a:solidFill>
            <a:srgbClr val="C10E20"/>
          </a:solidFill>
        </p:spPr>
        <p:txBody>
          <a:bodyPr>
            <a:noAutofit/>
          </a:bodyPr>
          <a:lstStyle/>
          <a:p>
            <a:pPr algn="ctr">
              <a:lnSpc>
                <a:spcPct val="100000"/>
              </a:lnSpc>
            </a:pPr>
            <a:r>
              <a:rPr lang="en-US" sz="1800" b="1">
                <a:solidFill>
                  <a:schemeClr val="bg1"/>
                </a:solidFill>
                <a:latin typeface="Lub Dub Condensed" panose="020B0506030403020204" pitchFamily="34" charset="0"/>
                <a:cs typeface="Arial" panose="020B0604020202020204" pitchFamily="34" charset="0"/>
              </a:rPr>
              <a:t>AI-ECHO</a:t>
            </a:r>
            <a:br>
              <a:rPr lang="en-US" sz="1800">
                <a:solidFill>
                  <a:schemeClr val="bg1"/>
                </a:solidFill>
                <a:latin typeface="Lub Dub Condensed" panose="020B0506030403020204" pitchFamily="34" charset="0"/>
                <a:cs typeface="Arial" panose="020B0604020202020204" pitchFamily="34" charset="0"/>
              </a:rPr>
            </a:br>
            <a:r>
              <a:rPr lang="en-US" sz="1800">
                <a:solidFill>
                  <a:schemeClr val="bg1"/>
                </a:solidFill>
                <a:latin typeface="Lub Dub Condensed" panose="020B0506030403020204" pitchFamily="34" charset="0"/>
                <a:cs typeface="Arial" panose="020B0604020202020204" pitchFamily="34" charset="0"/>
              </a:rPr>
              <a:t>Artificial Intelligence-based Automated </a:t>
            </a:r>
            <a:r>
              <a:rPr lang="en-US" sz="1800" err="1">
                <a:solidFill>
                  <a:schemeClr val="bg1"/>
                </a:solidFill>
                <a:latin typeface="Lub Dub Condensed" panose="020B0506030403020204" pitchFamily="34" charset="0"/>
                <a:cs typeface="Arial" panose="020B0604020202020204" pitchFamily="34" charset="0"/>
              </a:rPr>
              <a:t>ECHOcardiographic</a:t>
            </a:r>
            <a:r>
              <a:rPr lang="en-US" sz="1800">
                <a:solidFill>
                  <a:schemeClr val="bg1"/>
                </a:solidFill>
                <a:latin typeface="Lub Dub Condensed" panose="020B0506030403020204" pitchFamily="34" charset="0"/>
                <a:cs typeface="Arial" panose="020B0604020202020204" pitchFamily="34" charset="0"/>
              </a:rPr>
              <a:t> Measurements and the Workflow of Sonographers</a:t>
            </a:r>
            <a:endParaRPr lang="en-US" sz="1800" b="1">
              <a:solidFill>
                <a:schemeClr val="bg1"/>
              </a:solidFill>
              <a:latin typeface="Lub Dub Condensed" panose="020B0506030403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870CE4E7-4A17-4CEA-AEE5-430C9934C42C}"/>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1" y="6385881"/>
            <a:ext cx="12191111" cy="528380"/>
          </a:xfrm>
          <a:prstGeom prst="rect">
            <a:avLst/>
          </a:prstGeom>
          <a:solidFill>
            <a:srgbClr val="C10E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 name="TextBox 8">
            <a:extLst>
              <a:ext uri="{FF2B5EF4-FFF2-40B4-BE49-F238E27FC236}">
                <a16:creationId xmlns:a16="http://schemas.microsoft.com/office/drawing/2014/main" id="{678FE5FF-D656-4B1D-81B3-CA00845BEAB7}"/>
              </a:ext>
            </a:extLst>
          </p:cNvPr>
          <p:cNvSpPr txBox="1"/>
          <p:nvPr/>
        </p:nvSpPr>
        <p:spPr>
          <a:xfrm>
            <a:off x="9995505" y="6292693"/>
            <a:ext cx="1425417" cy="461665"/>
          </a:xfrm>
          <a:prstGeom prst="rect">
            <a:avLst/>
          </a:prstGeom>
          <a:noFill/>
        </p:spPr>
        <p:txBody>
          <a:bodyPr wrap="square" rtlCol="0">
            <a:spAutoFit/>
          </a:bodyPr>
          <a:lstStyle/>
          <a:p>
            <a:r>
              <a:rPr lang="en-US" sz="2400">
                <a:solidFill>
                  <a:srgbClr val="C10E20"/>
                </a:solidFill>
                <a:latin typeface="Lub Dub Bold" panose="020B0603030403020204"/>
              </a:rPr>
              <a:t>#AHA2</a:t>
            </a:r>
          </a:p>
        </p:txBody>
      </p:sp>
      <p:sp>
        <p:nvSpPr>
          <p:cNvPr id="15" name="TextBox 4">
            <a:extLst>
              <a:ext uri="{FF2B5EF4-FFF2-40B4-BE49-F238E27FC236}">
                <a16:creationId xmlns:a16="http://schemas.microsoft.com/office/drawing/2014/main" id="{5B6DE5F2-10B1-4F57-AF1B-B7413BA839D6}"/>
              </a:ext>
            </a:extLst>
          </p:cNvPr>
          <p:cNvSpPr txBox="1">
            <a:spLocks/>
          </p:cNvSpPr>
          <p:nvPr/>
        </p:nvSpPr>
        <p:spPr bwMode="auto">
          <a:xfrm>
            <a:off x="0" y="6391233"/>
            <a:ext cx="7638585" cy="6665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None/>
            </a:pPr>
            <a:r>
              <a:rPr lang="en-US" altLang="en-US" sz="933" i="1" dirty="0">
                <a:solidFill>
                  <a:srgbClr val="FFFFFF"/>
                </a:solidFill>
                <a:latin typeface="Lub Dub Medium" panose="020B0603030403020204" pitchFamily="34" charset="0"/>
              </a:rPr>
              <a:t>Presented by  Nobuyuki </a:t>
            </a:r>
            <a:r>
              <a:rPr lang="en-US" altLang="en-US" sz="933" i="1" dirty="0" err="1">
                <a:solidFill>
                  <a:srgbClr val="FFFFFF"/>
                </a:solidFill>
                <a:latin typeface="Lub Dub Medium" panose="020B0603030403020204" pitchFamily="34" charset="0"/>
              </a:rPr>
              <a:t>Kagiyama</a:t>
            </a:r>
            <a:r>
              <a:rPr lang="en-US" altLang="en-US" sz="933" i="1" dirty="0">
                <a:solidFill>
                  <a:srgbClr val="FFFFFF"/>
                </a:solidFill>
                <a:latin typeface="Lub Dub Medium" panose="020B0603030403020204" pitchFamily="34" charset="0"/>
              </a:rPr>
              <a:t>, MD, PhD, Associate Professor, Juntendo University Graduate School of Medicine, Tokyo, Japan.   Scientific Sessions 2024.  </a:t>
            </a:r>
          </a:p>
          <a:p>
            <a:pPr>
              <a:lnSpc>
                <a:spcPct val="100000"/>
              </a:lnSpc>
              <a:spcBef>
                <a:spcPct val="0"/>
              </a:spcBef>
              <a:buNone/>
            </a:pPr>
            <a:r>
              <a:rPr lang="en-US" altLang="en-US" sz="933" i="1" dirty="0">
                <a:solidFill>
                  <a:srgbClr val="FFFFFF"/>
                </a:solidFill>
                <a:latin typeface="Lub Dub Medium" panose="020B0603030403020204" pitchFamily="34" charset="0"/>
              </a:rPr>
              <a:t>© 2024, American Heart Association. All rights reserved.  </a:t>
            </a:r>
            <a:r>
              <a:rPr lang="en-US" sz="933" i="1" dirty="0">
                <a:solidFill>
                  <a:srgbClr val="FFFFFF"/>
                </a:solidFill>
                <a:latin typeface="Lub Dub Medium" panose="020B0603030403020204" pitchFamily="34" charset="0"/>
                <a:ea typeface="Calibri" panose="020F0502020204030204" pitchFamily="34" charset="0"/>
              </a:rPr>
              <a:t>Results reflect the data available at the time of presentation.</a:t>
            </a:r>
          </a:p>
          <a:p>
            <a:pPr eaLnBrk="1" hangingPunct="1">
              <a:lnSpc>
                <a:spcPct val="100000"/>
              </a:lnSpc>
              <a:spcBef>
                <a:spcPct val="0"/>
              </a:spcBef>
              <a:buFontTx/>
              <a:buNone/>
            </a:pPr>
            <a:endParaRPr lang="en-US" altLang="en-US" sz="933" dirty="0">
              <a:latin typeface="Lub Dub Medium" panose="020B0603030403020204" pitchFamily="34" charset="0"/>
            </a:endParaRPr>
          </a:p>
        </p:txBody>
      </p:sp>
      <p:pic>
        <p:nvPicPr>
          <p:cNvPr id="16" name="Picture 15" descr="AHA 100 Years Bold Hearts Logo">
            <a:extLst>
              <a:ext uri="{FF2B5EF4-FFF2-40B4-BE49-F238E27FC236}">
                <a16:creationId xmlns:a16="http://schemas.microsoft.com/office/drawing/2014/main" id="{5DC3CDD2-8471-B228-1690-187FF983CBF5}"/>
              </a:ext>
            </a:extLst>
          </p:cNvPr>
          <p:cNvPicPr>
            <a:picLocks noGrp="1" noRot="1" noChangeAspect="1" noMove="1" noResize="1" noEditPoints="1" noAdjustHandles="1" noChangeArrowheads="1" noChangeShapeType="1" noCrop="1"/>
          </p:cNvPicPr>
          <p:nvPr/>
        </p:nvPicPr>
        <p:blipFill>
          <a:blip r:embed="rId4">
            <a:extLst>
              <a:ext uri="{28A0092B-C50C-407E-A947-70E740481C1C}">
                <a14:useLocalDpi xmlns:a14="http://schemas.microsoft.com/office/drawing/2010/main" val="0"/>
              </a:ext>
            </a:extLst>
          </a:blip>
          <a:stretch>
            <a:fillRect/>
          </a:stretch>
        </p:blipFill>
        <p:spPr>
          <a:xfrm>
            <a:off x="82522" y="40768"/>
            <a:ext cx="881780" cy="833569"/>
          </a:xfrm>
          <a:prstGeom prst="rect">
            <a:avLst/>
          </a:prstGeom>
        </p:spPr>
      </p:pic>
      <p:sp>
        <p:nvSpPr>
          <p:cNvPr id="3" name="TextBox 2">
            <a:extLst>
              <a:ext uri="{FF2B5EF4-FFF2-40B4-BE49-F238E27FC236}">
                <a16:creationId xmlns:a16="http://schemas.microsoft.com/office/drawing/2014/main" id="{BE2A6121-A981-E6BD-589D-7D3E6DF17BDE}"/>
              </a:ext>
            </a:extLst>
          </p:cNvPr>
          <p:cNvSpPr txBox="1">
            <a:spLocks noGrp="1" noRot="1" noMove="1" noResize="1" noEditPoints="1" noAdjustHandles="1" noChangeArrowheads="1" noChangeShapeType="1"/>
          </p:cNvSpPr>
          <p:nvPr/>
        </p:nvSpPr>
        <p:spPr>
          <a:xfrm>
            <a:off x="8842076" y="6454029"/>
            <a:ext cx="3349036" cy="430887"/>
          </a:xfrm>
          <a:prstGeom prst="rect">
            <a:avLst/>
          </a:prstGeom>
          <a:noFill/>
        </p:spPr>
        <p:txBody>
          <a:bodyPr wrap="square" rtlCol="0">
            <a:spAutoFit/>
          </a:bodyPr>
          <a:lstStyle/>
          <a:p>
            <a:pPr algn="r"/>
            <a:r>
              <a:rPr lang="en-US" sz="1100" b="1">
                <a:solidFill>
                  <a:schemeClr val="bg1"/>
                </a:solidFill>
                <a:latin typeface="Lub Dub Medium" panose="020B0603030403020204" pitchFamily="34" charset="77"/>
              </a:rPr>
              <a:t>Professional Heart Daily</a:t>
            </a:r>
            <a:br>
              <a:rPr lang="en-US" sz="1100" b="1">
                <a:solidFill>
                  <a:schemeClr val="bg1"/>
                </a:solidFill>
                <a:latin typeface="Lub Dub Medium" panose="020B0603030403020204" pitchFamily="34" charset="77"/>
              </a:rPr>
            </a:br>
            <a:r>
              <a:rPr lang="en-US" sz="1100" b="1">
                <a:solidFill>
                  <a:schemeClr val="bg1"/>
                </a:solidFill>
                <a:latin typeface="Lub Dub Medium" panose="020B0603030403020204" pitchFamily="34" charset="77"/>
              </a:rPr>
              <a:t>@</a:t>
            </a:r>
            <a:r>
              <a:rPr lang="en-US" sz="1100" b="1" err="1">
                <a:solidFill>
                  <a:schemeClr val="bg1"/>
                </a:solidFill>
                <a:latin typeface="Lub Dub Medium" panose="020B0603030403020204" pitchFamily="34" charset="77"/>
              </a:rPr>
              <a:t>AHAScience</a:t>
            </a:r>
            <a:r>
              <a:rPr lang="en-US" sz="1100" b="1">
                <a:solidFill>
                  <a:schemeClr val="bg1"/>
                </a:solidFill>
                <a:latin typeface="Lub Dub Medium" panose="020B0603030403020204" pitchFamily="34" charset="77"/>
              </a:rPr>
              <a:t> | #AHA24</a:t>
            </a:r>
          </a:p>
        </p:txBody>
      </p:sp>
      <p:graphicFrame>
        <p:nvGraphicFramePr>
          <p:cNvPr id="7" name="Table 6">
            <a:extLst>
              <a:ext uri="{FF2B5EF4-FFF2-40B4-BE49-F238E27FC236}">
                <a16:creationId xmlns:a16="http://schemas.microsoft.com/office/drawing/2014/main" id="{4EAE8EB8-50D3-0322-A622-04B639C836A3}"/>
              </a:ext>
            </a:extLst>
          </p:cNvPr>
          <p:cNvGraphicFramePr>
            <a:graphicFrameLocks/>
          </p:cNvGraphicFramePr>
          <p:nvPr>
            <p:extLst>
              <p:ext uri="{D42A27DB-BD31-4B8C-83A1-F6EECF244321}">
                <p14:modId xmlns:p14="http://schemas.microsoft.com/office/powerpoint/2010/main" val="3203316180"/>
              </p:ext>
            </p:extLst>
          </p:nvPr>
        </p:nvGraphicFramePr>
        <p:xfrm>
          <a:off x="-1" y="2658138"/>
          <a:ext cx="12191109" cy="2655432"/>
        </p:xfrm>
        <a:graphic>
          <a:graphicData uri="http://schemas.openxmlformats.org/drawingml/2006/table">
            <a:tbl>
              <a:tblPr firstRow="1">
                <a:tableStyleId>{5C22544A-7EE6-4342-B048-85BDC9FD1C3A}</a:tableStyleId>
              </a:tblPr>
              <a:tblGrid>
                <a:gridCol w="4857709">
                  <a:extLst>
                    <a:ext uri="{9D8B030D-6E8A-4147-A177-3AD203B41FA5}">
                      <a16:colId xmlns:a16="http://schemas.microsoft.com/office/drawing/2014/main" val="1763058588"/>
                    </a:ext>
                  </a:extLst>
                </a:gridCol>
                <a:gridCol w="2649659">
                  <a:extLst>
                    <a:ext uri="{9D8B030D-6E8A-4147-A177-3AD203B41FA5}">
                      <a16:colId xmlns:a16="http://schemas.microsoft.com/office/drawing/2014/main" val="1627315046"/>
                    </a:ext>
                  </a:extLst>
                </a:gridCol>
                <a:gridCol w="2663041">
                  <a:extLst>
                    <a:ext uri="{9D8B030D-6E8A-4147-A177-3AD203B41FA5}">
                      <a16:colId xmlns:a16="http://schemas.microsoft.com/office/drawing/2014/main" val="4198041900"/>
                    </a:ext>
                  </a:extLst>
                </a:gridCol>
                <a:gridCol w="2020700">
                  <a:extLst>
                    <a:ext uri="{9D8B030D-6E8A-4147-A177-3AD203B41FA5}">
                      <a16:colId xmlns:a16="http://schemas.microsoft.com/office/drawing/2014/main" val="3468832967"/>
                    </a:ext>
                  </a:extLst>
                </a:gridCol>
              </a:tblGrid>
              <a:tr h="513784">
                <a:tc>
                  <a:txBody>
                    <a:bodyPr/>
                    <a:lstStyle/>
                    <a:p>
                      <a:pPr algn="ctr"/>
                      <a:endParaRPr lang="en-US" sz="1400">
                        <a:latin typeface="Lub Dub Medium" panose="020B0603030403020204" pitchFamily="34" charset="0"/>
                      </a:endParaRP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C00000"/>
                    </a:solidFill>
                  </a:tcPr>
                </a:tc>
                <a:tc>
                  <a:txBody>
                    <a:bodyPr/>
                    <a:lstStyle/>
                    <a:p>
                      <a:pPr algn="ctr"/>
                      <a:r>
                        <a:rPr lang="en-US" sz="1400" b="1">
                          <a:latin typeface="Lub Dub Medium" panose="020B0603030403020204" pitchFamily="34" charset="0"/>
                        </a:rPr>
                        <a:t>AI-Assisted Days (AI days) (N=317)</a:t>
                      </a: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C00000"/>
                    </a:solidFill>
                  </a:tcPr>
                </a:tc>
                <a:tc>
                  <a:txBody>
                    <a:bodyPr/>
                    <a:lstStyle/>
                    <a:p>
                      <a:pPr algn="ctr"/>
                      <a:r>
                        <a:rPr lang="en-US" sz="1400">
                          <a:latin typeface="Lub Dub Medium" panose="020B0603030403020204" pitchFamily="34" charset="0"/>
                        </a:rPr>
                        <a:t>Non-AI-Assisted Days (Non-AI days (N=268)</a:t>
                      </a: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C00000"/>
                    </a:solidFill>
                  </a:tcPr>
                </a:tc>
                <a:tc>
                  <a:txBody>
                    <a:bodyPr/>
                    <a:lstStyle/>
                    <a:p>
                      <a:pPr algn="ctr"/>
                      <a:r>
                        <a:rPr lang="en-US" sz="1400" dirty="0">
                          <a:latin typeface="Lub Dub Medium" panose="020B0603030403020204" pitchFamily="34" charset="0"/>
                        </a:rPr>
                        <a:t>P value</a:t>
                      </a: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C00000"/>
                    </a:solidFill>
                  </a:tcPr>
                </a:tc>
                <a:extLst>
                  <a:ext uri="{0D108BD9-81ED-4DB2-BD59-A6C34878D82A}">
                    <a16:rowId xmlns:a16="http://schemas.microsoft.com/office/drawing/2014/main" val="1210019582"/>
                  </a:ext>
                </a:extLst>
              </a:tr>
              <a:tr h="325889">
                <a:tc gridSpan="4">
                  <a:txBody>
                    <a:bodyPr/>
                    <a:lstStyle/>
                    <a:p>
                      <a:pPr algn="l"/>
                      <a:r>
                        <a:rPr lang="en-US" sz="1400" b="1">
                          <a:latin typeface="Lub Dub Medium" panose="020B0603030403020204" pitchFamily="34" charset="0"/>
                        </a:rPr>
                        <a:t>Primary Outcomes </a:t>
                      </a: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E7E6E6">
                        <a:alpha val="72157"/>
                      </a:srgbClr>
                    </a:solidFill>
                  </a:tcPr>
                </a:tc>
                <a:tc hMerge="1">
                  <a:txBody>
                    <a:bodyPr/>
                    <a:lstStyle/>
                    <a:p>
                      <a:pPr algn="ctr"/>
                      <a:endParaRPr lang="en-US" sz="1400">
                        <a:latin typeface="Lub Dub Medium" panose="020B0603030403020204" pitchFamily="34" charset="0"/>
                      </a:endParaRP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bg1">
                        <a:lumMod val="85000"/>
                        <a:alpha val="79000"/>
                      </a:schemeClr>
                    </a:solidFill>
                  </a:tcPr>
                </a:tc>
                <a:tc hMerge="1">
                  <a:txBody>
                    <a:bodyPr/>
                    <a:lstStyle/>
                    <a:p>
                      <a:pPr algn="ctr"/>
                      <a:endParaRPr lang="en-US" sz="1400">
                        <a:latin typeface="Lub Dub Medium" panose="020B0603030403020204" pitchFamily="34" charset="0"/>
                      </a:endParaRP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bg1">
                        <a:lumMod val="85000"/>
                        <a:alpha val="79000"/>
                      </a:schemeClr>
                    </a:solidFill>
                  </a:tcPr>
                </a:tc>
                <a:tc hMerge="1">
                  <a:txBody>
                    <a:bodyPr/>
                    <a:lstStyle/>
                    <a:p>
                      <a:pPr algn="ctr"/>
                      <a:endParaRPr lang="en-US" sz="1400">
                        <a:latin typeface="Lub Dub Medium" panose="020B0603030403020204" pitchFamily="34" charset="0"/>
                      </a:endParaRP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bg1">
                        <a:lumMod val="85000"/>
                        <a:alpha val="75000"/>
                      </a:schemeClr>
                    </a:solidFill>
                  </a:tcPr>
                </a:tc>
                <a:extLst>
                  <a:ext uri="{0D108BD9-81ED-4DB2-BD59-A6C34878D82A}">
                    <a16:rowId xmlns:a16="http://schemas.microsoft.com/office/drawing/2014/main" val="1872951020"/>
                  </a:ext>
                </a:extLst>
              </a:tr>
              <a:tr h="397437">
                <a:tc>
                  <a:txBody>
                    <a:bodyPr/>
                    <a:lstStyle/>
                    <a:p>
                      <a:pPr algn="l"/>
                      <a:r>
                        <a:rPr lang="en-US" sz="1400">
                          <a:latin typeface="Lub Dub Medium"/>
                        </a:rPr>
                        <a:t>             Examination time (min)</a:t>
                      </a: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r>
                        <a:rPr lang="en-US" sz="1400">
                          <a:latin typeface="Lub Dub Medium" panose="020B0603030403020204" pitchFamily="34" charset="0"/>
                        </a:rPr>
                        <a:t>13.0 ± 3.5</a:t>
                      </a: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r>
                        <a:rPr lang="en-US" sz="1400">
                          <a:latin typeface="Lub Dub Medium" panose="020B0603030403020204" pitchFamily="34" charset="0"/>
                        </a:rPr>
                        <a:t>14.3 ± 4.2</a:t>
                      </a: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r>
                        <a:rPr lang="en-US" sz="1400">
                          <a:latin typeface="Lub Dub Medium" panose="020B0603030403020204" pitchFamily="34" charset="0"/>
                        </a:rPr>
                        <a:t>&lt;0.001</a:t>
                      </a: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1548478652"/>
                  </a:ext>
                </a:extLst>
              </a:tr>
              <a:tr h="338423">
                <a:tc>
                  <a:txBody>
                    <a:bodyPr/>
                    <a:lstStyle/>
                    <a:p>
                      <a:pPr algn="l"/>
                      <a:r>
                        <a:rPr lang="en-US" sz="1400">
                          <a:latin typeface="Lub Dub Medium"/>
                        </a:rPr>
                        <a:t>             Number of exams by a sonographer per day</a:t>
                      </a: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r>
                        <a:rPr lang="en-US" sz="1400">
                          <a:latin typeface="Lub Dub Medium" panose="020B0603030403020204" pitchFamily="34" charset="0"/>
                        </a:rPr>
                        <a:t>16.7 ± 2.5</a:t>
                      </a: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r>
                        <a:rPr lang="en-US" sz="1400">
                          <a:latin typeface="Lub Dub Medium" panose="020B0603030403020204" pitchFamily="34" charset="0"/>
                        </a:rPr>
                        <a:t>14.1 ± 2.5</a:t>
                      </a: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r>
                        <a:rPr lang="en-US" sz="1400">
                          <a:latin typeface="Lub Dub Medium" panose="020B0603030403020204" pitchFamily="34" charset="0"/>
                        </a:rPr>
                        <a:t>0.003</a:t>
                      </a: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2814059924"/>
                  </a:ext>
                </a:extLst>
              </a:tr>
              <a:tr h="325889">
                <a:tc gridSpan="4">
                  <a:txBody>
                    <a:bodyPr/>
                    <a:lstStyle/>
                    <a:p>
                      <a:pPr algn="l"/>
                      <a:r>
                        <a:rPr lang="en-US" sz="1400" b="1">
                          <a:latin typeface="Lub Dub Medium" panose="020B0603030403020204" pitchFamily="34" charset="0"/>
                        </a:rPr>
                        <a:t>Secondary Outcomes</a:t>
                      </a: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ECEBEB">
                        <a:alpha val="72157"/>
                      </a:srgbClr>
                    </a:solidFill>
                  </a:tcPr>
                </a:tc>
                <a:tc hMerge="1">
                  <a:txBody>
                    <a:bodyPr/>
                    <a:lstStyle/>
                    <a:p>
                      <a:pPr algn="ctr"/>
                      <a:endParaRPr lang="en-US" sz="1400">
                        <a:latin typeface="Lub Dub Medium" panose="020B0603030403020204" pitchFamily="34" charset="0"/>
                      </a:endParaRP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bg1">
                        <a:lumMod val="85000"/>
                        <a:alpha val="75000"/>
                      </a:schemeClr>
                    </a:solidFill>
                  </a:tcPr>
                </a:tc>
                <a:tc hMerge="1">
                  <a:txBody>
                    <a:bodyPr/>
                    <a:lstStyle/>
                    <a:p>
                      <a:pPr algn="ctr"/>
                      <a:endParaRPr lang="en-US" sz="1400">
                        <a:latin typeface="Lub Dub Medium" panose="020B0603030403020204" pitchFamily="34" charset="0"/>
                      </a:endParaRP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bg1">
                        <a:lumMod val="85000"/>
                        <a:alpha val="75000"/>
                      </a:schemeClr>
                    </a:solidFill>
                  </a:tcPr>
                </a:tc>
                <a:tc hMerge="1">
                  <a:txBody>
                    <a:bodyPr/>
                    <a:lstStyle/>
                    <a:p>
                      <a:pPr algn="ctr"/>
                      <a:endParaRPr lang="en-US" sz="1400">
                        <a:latin typeface="Lub Dub Medium" panose="020B0603030403020204" pitchFamily="34" charset="0"/>
                      </a:endParaRP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bg1">
                        <a:lumMod val="85000"/>
                        <a:alpha val="75000"/>
                      </a:schemeClr>
                    </a:solidFill>
                  </a:tcPr>
                </a:tc>
                <a:extLst>
                  <a:ext uri="{0D108BD9-81ED-4DB2-BD59-A6C34878D82A}">
                    <a16:rowId xmlns:a16="http://schemas.microsoft.com/office/drawing/2014/main" val="396436419"/>
                  </a:ext>
                </a:extLst>
              </a:tr>
              <a:tr h="407361">
                <a:tc>
                  <a:txBody>
                    <a:bodyPr/>
                    <a:lstStyle/>
                    <a:p>
                      <a:pPr algn="ctr"/>
                      <a:r>
                        <a:rPr lang="en-US" sz="1400">
                          <a:latin typeface="Lub Dub Medium"/>
                        </a:rPr>
                        <a:t>Sonographer's mental fatigue (Likert scale)</a:t>
                      </a: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r>
                        <a:rPr lang="en-US" sz="1400">
                          <a:latin typeface="Lub Dub Medium" panose="020B0603030403020204" pitchFamily="34" charset="0"/>
                        </a:rPr>
                        <a:t>4.1 ± 1.1</a:t>
                      </a: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r>
                        <a:rPr lang="en-US" sz="1400">
                          <a:latin typeface="Lub Dub Medium" panose="020B0603030403020204" pitchFamily="34" charset="0"/>
                        </a:rPr>
                        <a:t>4.7 ± 0.6</a:t>
                      </a: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r>
                        <a:rPr lang="en-US" sz="1400">
                          <a:latin typeface="Lub Dub Medium" panose="020B0603030403020204" pitchFamily="34" charset="0"/>
                        </a:rPr>
                        <a:t>0.039</a:t>
                      </a: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1166264265"/>
                  </a:ext>
                </a:extLst>
              </a:tr>
              <a:tr h="342273">
                <a:tc>
                  <a:txBody>
                    <a:bodyPr/>
                    <a:lstStyle/>
                    <a:p>
                      <a:pPr algn="ctr"/>
                      <a:r>
                        <a:rPr lang="en-US" sz="1400">
                          <a:latin typeface="Lub Dub Medium"/>
                        </a:rPr>
                        <a:t>Number of parameters analyzed per study</a:t>
                      </a: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r>
                        <a:rPr lang="en-US" sz="1400">
                          <a:latin typeface="Lub Dub Medium" panose="020B0603030403020204" pitchFamily="34" charset="0"/>
                        </a:rPr>
                        <a:t>85 ± 12</a:t>
                      </a: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r>
                        <a:rPr lang="en-US" sz="1400">
                          <a:latin typeface="Lub Dub Medium"/>
                        </a:rPr>
                        <a:t>25 ± 2</a:t>
                      </a:r>
                      <a:endParaRPr lang="en-US"/>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r>
                        <a:rPr lang="en-US" sz="1400" dirty="0">
                          <a:latin typeface="Lub Dub Medium" panose="020B0603030403020204" pitchFamily="34" charset="0"/>
                        </a:rPr>
                        <a:t>&lt;0.001</a:t>
                      </a: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4166089533"/>
                  </a:ext>
                </a:extLst>
              </a:tr>
            </a:tbl>
          </a:graphicData>
        </a:graphic>
      </p:graphicFrame>
      <p:sp>
        <p:nvSpPr>
          <p:cNvPr id="12" name="Rectangle 11">
            <a:extLst>
              <a:ext uri="{FF2B5EF4-FFF2-40B4-BE49-F238E27FC236}">
                <a16:creationId xmlns:a16="http://schemas.microsoft.com/office/drawing/2014/main" id="{8CBCD699-56C1-54CE-0B23-BC0A192ABD64}"/>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0" y="5377343"/>
            <a:ext cx="12191109" cy="1008538"/>
          </a:xfrm>
          <a:prstGeom prst="rect">
            <a:avLst/>
          </a:prstGeom>
          <a:solidFill>
            <a:srgbClr val="E7E6E6">
              <a:alpha val="72157"/>
            </a:srgbClr>
          </a:solidFill>
          <a:ln>
            <a:solidFill>
              <a:schemeClr val="bg2">
                <a:lumMod val="9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sz="1400" b="1">
              <a:solidFill>
                <a:schemeClr val="tx1"/>
              </a:solidFill>
              <a:latin typeface="Lub Dub Medium" panose="020B0603030403020204" pitchFamily="34" charset="0"/>
            </a:endParaRPr>
          </a:p>
        </p:txBody>
      </p:sp>
      <p:sp>
        <p:nvSpPr>
          <p:cNvPr id="13" name="TextBox 12">
            <a:extLst>
              <a:ext uri="{FF2B5EF4-FFF2-40B4-BE49-F238E27FC236}">
                <a16:creationId xmlns:a16="http://schemas.microsoft.com/office/drawing/2014/main" id="{CF1AD8C3-3982-C851-3A9A-0414E9D09A31}"/>
              </a:ext>
            </a:extLst>
          </p:cNvPr>
          <p:cNvSpPr txBox="1">
            <a:spLocks noGrp="1" noRot="1" noMove="1" noResize="1" noEditPoints="1" noAdjustHandles="1" noChangeArrowheads="1" noChangeShapeType="1"/>
          </p:cNvSpPr>
          <p:nvPr/>
        </p:nvSpPr>
        <p:spPr>
          <a:xfrm>
            <a:off x="0" y="5407272"/>
            <a:ext cx="12192000" cy="307777"/>
          </a:xfrm>
          <a:prstGeom prst="rect">
            <a:avLst/>
          </a:prstGeom>
          <a:noFill/>
        </p:spPr>
        <p:txBody>
          <a:bodyPr wrap="square" lIns="91440" tIns="45720" rIns="91440" bIns="45720" rtlCol="0" anchor="t">
            <a:spAutoFit/>
          </a:bodyPr>
          <a:lstStyle/>
          <a:p>
            <a:r>
              <a:rPr lang="en-US" sz="1400" b="1" dirty="0">
                <a:latin typeface="Lub Dub Medium"/>
              </a:rPr>
              <a:t>Key Takeaways:  </a:t>
            </a:r>
            <a:r>
              <a:rPr lang="en-US" sz="1400" dirty="0">
                <a:latin typeface="Lub Dub Medium"/>
              </a:rPr>
              <a:t>AI –based automated image analysis improved examination quality and efficiency while reducing sonographers' fatigue.</a:t>
            </a:r>
          </a:p>
        </p:txBody>
      </p:sp>
      <p:sp>
        <p:nvSpPr>
          <p:cNvPr id="4" name="TextBox 3">
            <a:extLst>
              <a:ext uri="{FF2B5EF4-FFF2-40B4-BE49-F238E27FC236}">
                <a16:creationId xmlns:a16="http://schemas.microsoft.com/office/drawing/2014/main" id="{FA8C335A-D9C1-442C-F0DF-60E67CED0791}"/>
              </a:ext>
            </a:extLst>
          </p:cNvPr>
          <p:cNvSpPr txBox="1"/>
          <p:nvPr/>
        </p:nvSpPr>
        <p:spPr>
          <a:xfrm>
            <a:off x="-9988" y="922151"/>
            <a:ext cx="12191111" cy="954107"/>
          </a:xfrm>
          <a:prstGeom prst="rect">
            <a:avLst/>
          </a:prstGeom>
          <a:noFill/>
        </p:spPr>
        <p:txBody>
          <a:bodyPr wrap="square" rtlCol="0">
            <a:spAutoFit/>
          </a:bodyPr>
          <a:lstStyle/>
          <a:p>
            <a:r>
              <a:rPr lang="en-US" sz="1400" b="1" dirty="0">
                <a:latin typeface="Lub Dub Medium" panose="020B0603030403020204" pitchFamily="34" charset="0"/>
              </a:rPr>
              <a:t>RESULTS:  </a:t>
            </a:r>
            <a:r>
              <a:rPr lang="en-US" sz="1400" dirty="0">
                <a:latin typeface="Lub Dub Medium" panose="020B0603030403020204" pitchFamily="34" charset="0"/>
              </a:rPr>
              <a:t>AI assisted analysis of echocardiographic images from 585 patients scanned over 38 study days reduced the average examination time from 14.3 minutes to 13.0 minutes and increased the number of examinations per day to 16.7 from 14.1.  Number of parameters analyzed increased 3.4 times on AI days with acceptable accuracy, and sonographers reported less mental fatigue.</a:t>
            </a:r>
          </a:p>
          <a:p>
            <a:endParaRPr lang="en-US" sz="1400" b="1" dirty="0">
              <a:latin typeface="Lub Dub Medium" panose="020B0603030403020204" pitchFamily="34" charset="0"/>
            </a:endParaRPr>
          </a:p>
        </p:txBody>
      </p:sp>
      <p:sp>
        <p:nvSpPr>
          <p:cNvPr id="8" name="TextBox 7">
            <a:extLst>
              <a:ext uri="{FF2B5EF4-FFF2-40B4-BE49-F238E27FC236}">
                <a16:creationId xmlns:a16="http://schemas.microsoft.com/office/drawing/2014/main" id="{B7000F72-96C1-71A5-80D1-732CE3ACA307}"/>
              </a:ext>
            </a:extLst>
          </p:cNvPr>
          <p:cNvSpPr txBox="1"/>
          <p:nvPr/>
        </p:nvSpPr>
        <p:spPr>
          <a:xfrm>
            <a:off x="-9989" y="1658210"/>
            <a:ext cx="12191111" cy="307777"/>
          </a:xfrm>
          <a:prstGeom prst="rect">
            <a:avLst/>
          </a:prstGeom>
          <a:noFill/>
          <a:ln>
            <a:solidFill>
              <a:schemeClr val="bg1">
                <a:lumMod val="75000"/>
              </a:schemeClr>
            </a:solidFill>
          </a:ln>
        </p:spPr>
        <p:txBody>
          <a:bodyPr wrap="square" lIns="91440" tIns="45720" rIns="91440" bIns="45720" rtlCol="0" anchor="t">
            <a:spAutoFit/>
          </a:bodyPr>
          <a:lstStyle/>
          <a:p>
            <a:r>
              <a:rPr lang="en-US" sz="1400" b="1">
                <a:latin typeface="Lub Dub Medium"/>
              </a:rPr>
              <a:t>PURPOSE</a:t>
            </a:r>
            <a:r>
              <a:rPr lang="en-US" sz="1400">
                <a:latin typeface="Lub Dub Medium"/>
              </a:rPr>
              <a:t>:  Investigate the impact of an artificial intelligence (AI) – based analysis tool on sonographers’ daily workflow in real-world clinical practice. </a:t>
            </a:r>
          </a:p>
        </p:txBody>
      </p:sp>
      <p:sp>
        <p:nvSpPr>
          <p:cNvPr id="11" name="TextBox 10">
            <a:extLst>
              <a:ext uri="{FF2B5EF4-FFF2-40B4-BE49-F238E27FC236}">
                <a16:creationId xmlns:a16="http://schemas.microsoft.com/office/drawing/2014/main" id="{28EA6268-2D7E-4890-8FDB-964345FDE914}"/>
              </a:ext>
            </a:extLst>
          </p:cNvPr>
          <p:cNvSpPr txBox="1"/>
          <p:nvPr/>
        </p:nvSpPr>
        <p:spPr>
          <a:xfrm>
            <a:off x="-9990" y="2215589"/>
            <a:ext cx="12191111" cy="523220"/>
          </a:xfrm>
          <a:prstGeom prst="rect">
            <a:avLst/>
          </a:prstGeom>
          <a:noFill/>
        </p:spPr>
        <p:txBody>
          <a:bodyPr wrap="square" rtlCol="0">
            <a:spAutoFit/>
          </a:bodyPr>
          <a:lstStyle/>
          <a:p>
            <a:r>
              <a:rPr lang="en-US" sz="1400" b="1">
                <a:latin typeface="Lub Dub Medium" panose="020B0603030403020204" pitchFamily="34" charset="0"/>
              </a:rPr>
              <a:t>TRIAL DESIGN:  </a:t>
            </a:r>
            <a:r>
              <a:rPr lang="en-US" sz="1400">
                <a:latin typeface="Lub Dub Medium" panose="020B0603030403020204" pitchFamily="34" charset="0"/>
              </a:rPr>
              <a:t>Single-center randomized crossover trial</a:t>
            </a:r>
            <a:r>
              <a:rPr lang="en-US" sz="1400" b="1">
                <a:latin typeface="Lub Dub Medium" panose="020B0603030403020204" pitchFamily="34" charset="0"/>
              </a:rPr>
              <a:t>, N=585</a:t>
            </a:r>
          </a:p>
          <a:p>
            <a:endParaRPr lang="en-US" sz="1400" b="1">
              <a:latin typeface="Lub Dub Medium" panose="020B0603030403020204" pitchFamily="34" charset="0"/>
            </a:endParaRPr>
          </a:p>
        </p:txBody>
      </p:sp>
    </p:spTree>
    <p:extLst>
      <p:ext uri="{BB962C8B-B14F-4D97-AF65-F5344CB8AC3E}">
        <p14:creationId xmlns:p14="http://schemas.microsoft.com/office/powerpoint/2010/main" val="9729003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DateandTime xmlns="0da055a4-b6ec-4bb6-a3de-4e050d793ca6">2023-10-20T16:22:42+00:00</DateandTime>
    <lcf76f155ced4ddcb4097134ff3c332f xmlns="0da055a4-b6ec-4bb6-a3de-4e050d793ca6">
      <Terms xmlns="http://schemas.microsoft.com/office/infopath/2007/PartnerControls"/>
    </lcf76f155ced4ddcb4097134ff3c332f>
    <TaxCatchAll xmlns="5f954091-2455-4b8c-90bc-f231fbff24c4" xsi:nil="true"/>
    <Date xmlns="0da055a4-b6ec-4bb6-a3de-4e050d793ca6"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64E744D72962D448A853E7DC101C7F9" ma:contentTypeVersion="17" ma:contentTypeDescription="Create a new document." ma:contentTypeScope="" ma:versionID="dc9c505736c7c1326d6a91cf992aeae5">
  <xsd:schema xmlns:xsd="http://www.w3.org/2001/XMLSchema" xmlns:xs="http://www.w3.org/2001/XMLSchema" xmlns:p="http://schemas.microsoft.com/office/2006/metadata/properties" xmlns:ns2="0da055a4-b6ec-4bb6-a3de-4e050d793ca6" xmlns:ns3="5f954091-2455-4b8c-90bc-f231fbff24c4" targetNamespace="http://schemas.microsoft.com/office/2006/metadata/properties" ma:root="true" ma:fieldsID="0290ec00c193fe562b3a11209694673f" ns2:_="" ns3:_="">
    <xsd:import namespace="0da055a4-b6ec-4bb6-a3de-4e050d793ca6"/>
    <xsd:import namespace="5f954091-2455-4b8c-90bc-f231fbff24c4"/>
    <xsd:element name="properties">
      <xsd:complexType>
        <xsd:sequence>
          <xsd:element name="documentManagement">
            <xsd:complexType>
              <xsd:all>
                <xsd:element ref="ns2:MediaServiceMetadata" minOccurs="0"/>
                <xsd:element ref="ns2:MediaServiceFastMetadata" minOccurs="0"/>
                <xsd:element ref="ns2:MediaLengthInSeconds" minOccurs="0"/>
                <xsd:element ref="ns2:lcf76f155ced4ddcb4097134ff3c332f" minOccurs="0"/>
                <xsd:element ref="ns3:TaxCatchAll" minOccurs="0"/>
                <xsd:element ref="ns2:MediaServiceDateTaken" minOccurs="0"/>
                <xsd:element ref="ns2:MediaServiceLocation" minOccurs="0"/>
                <xsd:element ref="ns2:MediaServiceGenerationTime" minOccurs="0"/>
                <xsd:element ref="ns2:MediaServiceEventHashCode" minOccurs="0"/>
                <xsd:element ref="ns2:MediaServiceOCR" minOccurs="0"/>
                <xsd:element ref="ns3:SharedWithUsers" minOccurs="0"/>
                <xsd:element ref="ns3:SharedWithDetails" minOccurs="0"/>
                <xsd:element ref="ns2:DateandTime"/>
                <xsd:element ref="ns2:MediaServiceObjectDetectorVersions" minOccurs="0"/>
                <xsd:element ref="ns2:MediaServiceSearchProperties" minOccurs="0"/>
                <xsd:element ref="ns2: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da055a4-b6ec-4bb6-a3de-4e050d793ca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f4f22ede-e726-4d3d-b195-8dfd25ae0d91"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Location" ma:index="15" nillable="true" ma:displayName="Location" ma:indexed="true"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DateandTime" ma:index="21" ma:displayName="Date and Time" ma:default="[today]" ma:format="DateTime" ma:internalName="DateandTime">
      <xsd:simpleType>
        <xsd:restriction base="dms:DateTim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element name="Date" ma:index="24" nillable="true" ma:displayName="Date" ma:format="DateOnly" ma:internalNam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5f954091-2455-4b8c-90bc-f231fbff24c4"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b854a033-b9d3-4695-9575-5752f9276e50}" ma:internalName="TaxCatchAll" ma:showField="CatchAllData" ma:web="5f954091-2455-4b8c-90bc-f231fbff24c4">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F1B43CB-3AF3-408E-B5A5-CA8D9BA3822E}">
  <ds:schemaRefs>
    <ds:schemaRef ds:uri="http://schemas.microsoft.com/sharepoint/v3/contenttype/forms"/>
  </ds:schemaRefs>
</ds:datastoreItem>
</file>

<file path=customXml/itemProps2.xml><?xml version="1.0" encoding="utf-8"?>
<ds:datastoreItem xmlns:ds="http://schemas.openxmlformats.org/officeDocument/2006/customXml" ds:itemID="{D36F06A5-B16B-485D-8B1B-B6A4D13A9D26}">
  <ds:schemaRefs>
    <ds:schemaRef ds:uri="0da055a4-b6ec-4bb6-a3de-4e050d793ca6"/>
    <ds:schemaRef ds:uri="http://purl.org/dc/elements/1.1/"/>
    <ds:schemaRef ds:uri="http://purl.org/dc/dcmitype/"/>
    <ds:schemaRef ds:uri="http://schemas.microsoft.com/office/2006/documentManagement/types"/>
    <ds:schemaRef ds:uri="http://purl.org/dc/terms/"/>
    <ds:schemaRef ds:uri="5f954091-2455-4b8c-90bc-f231fbff24c4"/>
    <ds:schemaRef ds:uri="http://schemas.microsoft.com/office/2006/metadata/properties"/>
    <ds:schemaRef ds:uri="http://schemas.microsoft.com/office/infopath/2007/PartnerControls"/>
    <ds:schemaRef ds:uri="http://www.w3.org/XML/1998/namespace"/>
    <ds:schemaRef ds:uri="http://schemas.openxmlformats.org/package/2006/metadata/core-properties"/>
  </ds:schemaRefs>
</ds:datastoreItem>
</file>

<file path=customXml/itemProps3.xml><?xml version="1.0" encoding="utf-8"?>
<ds:datastoreItem xmlns:ds="http://schemas.openxmlformats.org/officeDocument/2006/customXml" ds:itemID="{F2025CAF-B85F-427D-877D-FFCB512C3EE4}">
  <ds:schemaRefs>
    <ds:schemaRef ds:uri="0da055a4-b6ec-4bb6-a3de-4e050d793ca6"/>
    <ds:schemaRef ds:uri="5f954091-2455-4b8c-90bc-f231fbff24c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1</TotalTime>
  <Words>276</Words>
  <Application>Microsoft Office PowerPoint</Application>
  <PresentationFormat>Widescreen</PresentationFormat>
  <Paragraphs>31</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Lub Dub Bold</vt:lpstr>
      <vt:lpstr>Lub Dub Condensed</vt:lpstr>
      <vt:lpstr>Lub Dub Medium</vt:lpstr>
      <vt:lpstr>Office Theme</vt:lpstr>
      <vt:lpstr>AI-ECHO Artificial Intelligence-based Automated ECHOcardiographic Measurements and the Workflow of Sonographers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Summary</dc:title>
  <dc:creator>Paul St. Laurent</dc:creator>
  <cp:lastModifiedBy>Alice Wolke</cp:lastModifiedBy>
  <cp:revision>3</cp:revision>
  <dcterms:created xsi:type="dcterms:W3CDTF">2023-10-18T15:02:58Z</dcterms:created>
  <dcterms:modified xsi:type="dcterms:W3CDTF">2024-11-16T20:44:56Z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0x010100F64E744D72962D448A853E7DC101C7F9</vt:lpwstr>
  </property>
  <property fmtid="{D5CDD505-2E9C-101B-9397-08002B2CF9AE}" pid="3" name="MediaServiceImageTags">
    <vt:lpwstr/>
  </property>
</Properties>
</file>