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6"/>
  </p:notesMasterIdLst>
  <p:sldIdLst>
    <p:sldId id="270" r:id="rId5"/>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Guide" id="{14C4FA52-AE0B-C74E-B7F0-8EB2B21CE45E}">
          <p14:sldIdLst/>
        </p14:section>
        <p14:section name="Blank Slides" id="{8FDC8F71-28F8-5E40-AD76-AF246F95BA12}">
          <p14:sldIdLst/>
        </p14:section>
        <p14:section name="Template" id="{89B0C5F4-A315-7640-ABE1-4F0DE1FE9CAB}">
          <p14:sldIdLst>
            <p14:sldId id="270"/>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C10E2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45777D3-E514-497B-833F-E3440EEA2F5B}" v="1" dt="2022-11-05T18:44:00.408"/>
    <p1510:client id="{993E46A6-A8AD-4EEC-B10A-E4649A474BB7}" v="16" dt="2022-11-04T23:32:07.129"/>
    <p1510:client id="{9E84F6A6-05C5-449D-8076-76F3A7F0C51E}" v="2" dt="2022-11-05T02:36:00.787"/>
    <p1510:client id="{DFFB03F4-3B8A-6E12-DC0B-858D5B24CC5F}" v="19" dt="2022-11-05T02:34:01.09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799" autoAdjust="0"/>
    <p:restoredTop sz="90129" autoAdjust="0"/>
  </p:normalViewPr>
  <p:slideViewPr>
    <p:cSldViewPr snapToGrid="0" snapToObjects="1">
      <p:cViewPr varScale="1">
        <p:scale>
          <a:sx n="119" d="100"/>
          <a:sy n="119" d="100"/>
        </p:scale>
        <p:origin x="108" y="3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ice Wolke" userId="d3fc20e8-9f67-4110-b5e7-8648597a3678" providerId="ADAL" clId="{245777D3-E514-497B-833F-E3440EEA2F5B}"/>
    <pc:docChg chg="modSld">
      <pc:chgData name="Alice Wolke" userId="d3fc20e8-9f67-4110-b5e7-8648597a3678" providerId="ADAL" clId="{245777D3-E514-497B-833F-E3440EEA2F5B}" dt="2022-11-05T18:44:00.407" v="42" actId="13244"/>
      <pc:docMkLst>
        <pc:docMk/>
      </pc:docMkLst>
      <pc:sldChg chg="modSp mod">
        <pc:chgData name="Alice Wolke" userId="d3fc20e8-9f67-4110-b5e7-8648597a3678" providerId="ADAL" clId="{245777D3-E514-497B-833F-E3440EEA2F5B}" dt="2022-11-05T18:44:00.407" v="42" actId="13244"/>
        <pc:sldMkLst>
          <pc:docMk/>
          <pc:sldMk cId="1502399229" sldId="270"/>
        </pc:sldMkLst>
        <pc:spChg chg="mod ord">
          <ac:chgData name="Alice Wolke" userId="d3fc20e8-9f67-4110-b5e7-8648597a3678" providerId="ADAL" clId="{245777D3-E514-497B-833F-E3440EEA2F5B}" dt="2022-11-05T18:43:43.639" v="39" actId="13244"/>
          <ac:spMkLst>
            <pc:docMk/>
            <pc:sldMk cId="1502399229" sldId="270"/>
            <ac:spMk id="10" creationId="{870CE4E7-4A17-4CEA-AEE5-430C9934C42C}"/>
          </ac:spMkLst>
        </pc:spChg>
        <pc:spChg chg="ord">
          <ac:chgData name="Alice Wolke" userId="d3fc20e8-9f67-4110-b5e7-8648597a3678" providerId="ADAL" clId="{245777D3-E514-497B-833F-E3440EEA2F5B}" dt="2022-11-05T18:43:46.127" v="40" actId="13244"/>
          <ac:spMkLst>
            <pc:docMk/>
            <pc:sldMk cId="1502399229" sldId="270"/>
            <ac:spMk id="12" creationId="{58663572-0ADF-4B2B-8CD3-4B6627A7DE27}"/>
          </ac:spMkLst>
        </pc:spChg>
        <pc:spChg chg="mod">
          <ac:chgData name="Alice Wolke" userId="d3fc20e8-9f67-4110-b5e7-8648597a3678" providerId="ADAL" clId="{245777D3-E514-497B-833F-E3440EEA2F5B}" dt="2022-11-05T18:44:00.407" v="42" actId="13244"/>
          <ac:spMkLst>
            <pc:docMk/>
            <pc:sldMk cId="1502399229" sldId="270"/>
            <ac:spMk id="15" creationId="{5B6DE5F2-10B1-4F57-AF1B-B7413BA839D6}"/>
          </ac:spMkLst>
        </pc:spChg>
        <pc:picChg chg="mod ord">
          <ac:chgData name="Alice Wolke" userId="d3fc20e8-9f67-4110-b5e7-8648597a3678" providerId="ADAL" clId="{245777D3-E514-497B-833F-E3440EEA2F5B}" dt="2022-11-05T18:43:48.159" v="41" actId="13244"/>
          <ac:picMkLst>
            <pc:docMk/>
            <pc:sldMk cId="1502399229" sldId="270"/>
            <ac:picMk id="13" creationId="{2863EE9E-A723-44B2-9905-05CD5CD93A51}"/>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0480647-A374-2E40-8098-CFEA282B3582}" type="datetimeFigureOut">
              <a:rPr lang="en-US" smtClean="0"/>
              <a:t>11/5/2022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BB1E8CF-6542-954F-8DA2-B9786D13B588}" type="slidenum">
              <a:rPr lang="en-US" smtClean="0"/>
              <a:t>‹#›</a:t>
            </a:fld>
            <a:endParaRPr lang="en-US"/>
          </a:p>
        </p:txBody>
      </p:sp>
    </p:spTree>
    <p:extLst>
      <p:ext uri="{BB962C8B-B14F-4D97-AF65-F5344CB8AC3E}">
        <p14:creationId xmlns:p14="http://schemas.microsoft.com/office/powerpoint/2010/main" val="1871412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BB1E8CF-6542-954F-8DA2-B9786D13B588}" type="slidenum">
              <a:rPr lang="en-US" smtClean="0"/>
              <a:t>1</a:t>
            </a:fld>
            <a:endParaRPr lang="en-US"/>
          </a:p>
        </p:txBody>
      </p:sp>
    </p:spTree>
    <p:extLst>
      <p:ext uri="{BB962C8B-B14F-4D97-AF65-F5344CB8AC3E}">
        <p14:creationId xmlns:p14="http://schemas.microsoft.com/office/powerpoint/2010/main" val="304952515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
    <p:spTree>
      <p:nvGrpSpPr>
        <p:cNvPr id="1" name=""/>
        <p:cNvGrpSpPr/>
        <p:nvPr/>
      </p:nvGrpSpPr>
      <p:grpSpPr>
        <a:xfrm>
          <a:off x="0" y="0"/>
          <a:ext cx="0" cy="0"/>
          <a:chOff x="0" y="0"/>
          <a:chExt cx="0" cy="0"/>
        </a:xfrm>
      </p:grpSpPr>
      <p:sp>
        <p:nvSpPr>
          <p:cNvPr id="28" name="Delay 2">
            <a:extLst>
              <a:ext uri="{FF2B5EF4-FFF2-40B4-BE49-F238E27FC236}">
                <a16:creationId xmlns:a16="http://schemas.microsoft.com/office/drawing/2014/main" id="{2A26AB6B-C4E4-6E4E-B01F-46F44FCF9E42}"/>
              </a:ext>
            </a:extLst>
          </p:cNvPr>
          <p:cNvSpPr/>
          <p:nvPr userDrawn="1"/>
        </p:nvSpPr>
        <p:spPr>
          <a:xfrm>
            <a:off x="-66269" y="-32526"/>
            <a:ext cx="7878073" cy="5211233"/>
          </a:xfrm>
          <a:custGeom>
            <a:avLst/>
            <a:gdLst>
              <a:gd name="connsiteX0" fmla="*/ 0 w 4596617"/>
              <a:gd name="connsiteY0" fmla="*/ 0 h 5143500"/>
              <a:gd name="connsiteX1" fmla="*/ 2298309 w 4596617"/>
              <a:gd name="connsiteY1" fmla="*/ 0 h 5143500"/>
              <a:gd name="connsiteX2" fmla="*/ 4596618 w 4596617"/>
              <a:gd name="connsiteY2" fmla="*/ 2571750 h 5143500"/>
              <a:gd name="connsiteX3" fmla="*/ 2298309 w 4596617"/>
              <a:gd name="connsiteY3" fmla="*/ 5143500 h 5143500"/>
              <a:gd name="connsiteX4" fmla="*/ 0 w 4596617"/>
              <a:gd name="connsiteY4" fmla="*/ 5143500 h 5143500"/>
              <a:gd name="connsiteX5" fmla="*/ 0 w 4596617"/>
              <a:gd name="connsiteY5" fmla="*/ 0 h 5143500"/>
              <a:gd name="connsiteX0" fmla="*/ 0 w 4669398"/>
              <a:gd name="connsiteY0" fmla="*/ 0 h 5143500"/>
              <a:gd name="connsiteX1" fmla="*/ 3415909 w 4669398"/>
              <a:gd name="connsiteY1" fmla="*/ 0 h 5143500"/>
              <a:gd name="connsiteX2" fmla="*/ 4596618 w 4669398"/>
              <a:gd name="connsiteY2" fmla="*/ 2571750 h 5143500"/>
              <a:gd name="connsiteX3" fmla="*/ 2298309 w 4669398"/>
              <a:gd name="connsiteY3" fmla="*/ 5143500 h 5143500"/>
              <a:gd name="connsiteX4" fmla="*/ 0 w 4669398"/>
              <a:gd name="connsiteY4" fmla="*/ 5143500 h 5143500"/>
              <a:gd name="connsiteX5" fmla="*/ 0 w 4669398"/>
              <a:gd name="connsiteY5" fmla="*/ 0 h 5143500"/>
              <a:gd name="connsiteX0" fmla="*/ 0 w 4599664"/>
              <a:gd name="connsiteY0" fmla="*/ 0 h 5160433"/>
              <a:gd name="connsiteX1" fmla="*/ 3415909 w 4599664"/>
              <a:gd name="connsiteY1" fmla="*/ 0 h 5160433"/>
              <a:gd name="connsiteX2" fmla="*/ 4596618 w 4599664"/>
              <a:gd name="connsiteY2" fmla="*/ 2571750 h 5160433"/>
              <a:gd name="connsiteX3" fmla="*/ 3432843 w 4599664"/>
              <a:gd name="connsiteY3" fmla="*/ 5160433 h 5160433"/>
              <a:gd name="connsiteX4" fmla="*/ 0 w 4599664"/>
              <a:gd name="connsiteY4" fmla="*/ 5143500 h 5160433"/>
              <a:gd name="connsiteX5" fmla="*/ 0 w 4599664"/>
              <a:gd name="connsiteY5" fmla="*/ 0 h 5160433"/>
              <a:gd name="connsiteX0" fmla="*/ 0 w 4597172"/>
              <a:gd name="connsiteY0" fmla="*/ 0 h 5160433"/>
              <a:gd name="connsiteX1" fmla="*/ 3415909 w 4597172"/>
              <a:gd name="connsiteY1" fmla="*/ 0 h 5160433"/>
              <a:gd name="connsiteX2" fmla="*/ 4596618 w 4597172"/>
              <a:gd name="connsiteY2" fmla="*/ 2571750 h 5160433"/>
              <a:gd name="connsiteX3" fmla="*/ 3432843 w 4597172"/>
              <a:gd name="connsiteY3" fmla="*/ 5160433 h 5160433"/>
              <a:gd name="connsiteX4" fmla="*/ 0 w 4597172"/>
              <a:gd name="connsiteY4" fmla="*/ 5143500 h 5160433"/>
              <a:gd name="connsiteX5" fmla="*/ 0 w 4597172"/>
              <a:gd name="connsiteY5" fmla="*/ 0 h 5160433"/>
              <a:gd name="connsiteX0" fmla="*/ 0 w 4596683"/>
              <a:gd name="connsiteY0" fmla="*/ 0 h 5160433"/>
              <a:gd name="connsiteX1" fmla="*/ 3415909 w 4596683"/>
              <a:gd name="connsiteY1" fmla="*/ 0 h 5160433"/>
              <a:gd name="connsiteX2" fmla="*/ 4596618 w 4596683"/>
              <a:gd name="connsiteY2" fmla="*/ 2571750 h 5160433"/>
              <a:gd name="connsiteX3" fmla="*/ 3432843 w 4596683"/>
              <a:gd name="connsiteY3" fmla="*/ 5160433 h 5160433"/>
              <a:gd name="connsiteX4" fmla="*/ 0 w 4596683"/>
              <a:gd name="connsiteY4" fmla="*/ 5143500 h 5160433"/>
              <a:gd name="connsiteX5" fmla="*/ 0 w 4596683"/>
              <a:gd name="connsiteY5" fmla="*/ 0 h 5160433"/>
              <a:gd name="connsiteX0" fmla="*/ 0 w 4780413"/>
              <a:gd name="connsiteY0" fmla="*/ 33866 h 5194299"/>
              <a:gd name="connsiteX1" fmla="*/ 3991642 w 4780413"/>
              <a:gd name="connsiteY1" fmla="*/ 0 h 5194299"/>
              <a:gd name="connsiteX2" fmla="*/ 4596618 w 4780413"/>
              <a:gd name="connsiteY2" fmla="*/ 2605616 h 5194299"/>
              <a:gd name="connsiteX3" fmla="*/ 3432843 w 4780413"/>
              <a:gd name="connsiteY3" fmla="*/ 5194299 h 5194299"/>
              <a:gd name="connsiteX4" fmla="*/ 0 w 4780413"/>
              <a:gd name="connsiteY4" fmla="*/ 5177366 h 5194299"/>
              <a:gd name="connsiteX5" fmla="*/ 0 w 4780413"/>
              <a:gd name="connsiteY5" fmla="*/ 33866 h 5194299"/>
              <a:gd name="connsiteX0" fmla="*/ 0 w 4608489"/>
              <a:gd name="connsiteY0" fmla="*/ 33866 h 5194299"/>
              <a:gd name="connsiteX1" fmla="*/ 3991642 w 4608489"/>
              <a:gd name="connsiteY1" fmla="*/ 0 h 5194299"/>
              <a:gd name="connsiteX2" fmla="*/ 4596618 w 4608489"/>
              <a:gd name="connsiteY2" fmla="*/ 2605616 h 5194299"/>
              <a:gd name="connsiteX3" fmla="*/ 3432843 w 4608489"/>
              <a:gd name="connsiteY3" fmla="*/ 5194299 h 5194299"/>
              <a:gd name="connsiteX4" fmla="*/ 0 w 4608489"/>
              <a:gd name="connsiteY4" fmla="*/ 5177366 h 5194299"/>
              <a:gd name="connsiteX5" fmla="*/ 0 w 4608489"/>
              <a:gd name="connsiteY5" fmla="*/ 33866 h 5194299"/>
              <a:gd name="connsiteX0" fmla="*/ 0 w 4660310"/>
              <a:gd name="connsiteY0" fmla="*/ 33866 h 5194299"/>
              <a:gd name="connsiteX1" fmla="*/ 3991642 w 4660310"/>
              <a:gd name="connsiteY1" fmla="*/ 0 h 5194299"/>
              <a:gd name="connsiteX2" fmla="*/ 4596618 w 4660310"/>
              <a:gd name="connsiteY2" fmla="*/ 2605616 h 5194299"/>
              <a:gd name="connsiteX3" fmla="*/ 3906977 w 4660310"/>
              <a:gd name="connsiteY3" fmla="*/ 5194299 h 5194299"/>
              <a:gd name="connsiteX4" fmla="*/ 0 w 4660310"/>
              <a:gd name="connsiteY4" fmla="*/ 5177366 h 5194299"/>
              <a:gd name="connsiteX5" fmla="*/ 0 w 4660310"/>
              <a:gd name="connsiteY5" fmla="*/ 33866 h 5194299"/>
              <a:gd name="connsiteX0" fmla="*/ 0 w 4596981"/>
              <a:gd name="connsiteY0" fmla="*/ 33866 h 5194299"/>
              <a:gd name="connsiteX1" fmla="*/ 3991642 w 4596981"/>
              <a:gd name="connsiteY1" fmla="*/ 0 h 5194299"/>
              <a:gd name="connsiteX2" fmla="*/ 4596618 w 4596981"/>
              <a:gd name="connsiteY2" fmla="*/ 2605616 h 5194299"/>
              <a:gd name="connsiteX3" fmla="*/ 3906977 w 4596981"/>
              <a:gd name="connsiteY3" fmla="*/ 5194299 h 5194299"/>
              <a:gd name="connsiteX4" fmla="*/ 0 w 4596981"/>
              <a:gd name="connsiteY4" fmla="*/ 5177366 h 5194299"/>
              <a:gd name="connsiteX5" fmla="*/ 0 w 4596981"/>
              <a:gd name="connsiteY5" fmla="*/ 33866 h 5194299"/>
              <a:gd name="connsiteX0" fmla="*/ 0 w 4597991"/>
              <a:gd name="connsiteY0" fmla="*/ 33866 h 5194299"/>
              <a:gd name="connsiteX1" fmla="*/ 3991642 w 4597991"/>
              <a:gd name="connsiteY1" fmla="*/ 0 h 5194299"/>
              <a:gd name="connsiteX2" fmla="*/ 4596618 w 4597991"/>
              <a:gd name="connsiteY2" fmla="*/ 2605616 h 5194299"/>
              <a:gd name="connsiteX3" fmla="*/ 3822311 w 4597991"/>
              <a:gd name="connsiteY3" fmla="*/ 5194299 h 5194299"/>
              <a:gd name="connsiteX4" fmla="*/ 0 w 4597991"/>
              <a:gd name="connsiteY4" fmla="*/ 5177366 h 5194299"/>
              <a:gd name="connsiteX5" fmla="*/ 0 w 4597991"/>
              <a:gd name="connsiteY5" fmla="*/ 33866 h 5194299"/>
              <a:gd name="connsiteX0" fmla="*/ 0 w 4597991"/>
              <a:gd name="connsiteY0" fmla="*/ 33866 h 5194299"/>
              <a:gd name="connsiteX1" fmla="*/ 3991642 w 4597991"/>
              <a:gd name="connsiteY1" fmla="*/ 0 h 5194299"/>
              <a:gd name="connsiteX2" fmla="*/ 4596618 w 4597991"/>
              <a:gd name="connsiteY2" fmla="*/ 2605616 h 5194299"/>
              <a:gd name="connsiteX3" fmla="*/ 3822311 w 4597991"/>
              <a:gd name="connsiteY3" fmla="*/ 5194299 h 5194299"/>
              <a:gd name="connsiteX4" fmla="*/ 0 w 4597991"/>
              <a:gd name="connsiteY4" fmla="*/ 5177366 h 5194299"/>
              <a:gd name="connsiteX5" fmla="*/ 0 w 4597991"/>
              <a:gd name="connsiteY5" fmla="*/ 33866 h 5194299"/>
              <a:gd name="connsiteX0" fmla="*/ 0 w 4622138"/>
              <a:gd name="connsiteY0" fmla="*/ 33866 h 5194299"/>
              <a:gd name="connsiteX1" fmla="*/ 3991642 w 4622138"/>
              <a:gd name="connsiteY1" fmla="*/ 0 h 5194299"/>
              <a:gd name="connsiteX2" fmla="*/ 4596618 w 4622138"/>
              <a:gd name="connsiteY2" fmla="*/ 2605616 h 5194299"/>
              <a:gd name="connsiteX3" fmla="*/ 4042444 w 4622138"/>
              <a:gd name="connsiteY3" fmla="*/ 5194299 h 5194299"/>
              <a:gd name="connsiteX4" fmla="*/ 0 w 4622138"/>
              <a:gd name="connsiteY4" fmla="*/ 5177366 h 5194299"/>
              <a:gd name="connsiteX5" fmla="*/ 0 w 4622138"/>
              <a:gd name="connsiteY5" fmla="*/ 33866 h 5194299"/>
              <a:gd name="connsiteX0" fmla="*/ 0 w 4596798"/>
              <a:gd name="connsiteY0" fmla="*/ 33866 h 5211232"/>
              <a:gd name="connsiteX1" fmla="*/ 3991642 w 4596798"/>
              <a:gd name="connsiteY1" fmla="*/ 0 h 5211232"/>
              <a:gd name="connsiteX2" fmla="*/ 4596618 w 4596798"/>
              <a:gd name="connsiteY2" fmla="*/ 2605616 h 5211232"/>
              <a:gd name="connsiteX3" fmla="*/ 3940844 w 4596798"/>
              <a:gd name="connsiteY3" fmla="*/ 5211232 h 5211232"/>
              <a:gd name="connsiteX4" fmla="*/ 0 w 4596798"/>
              <a:gd name="connsiteY4" fmla="*/ 5177366 h 5211232"/>
              <a:gd name="connsiteX5" fmla="*/ 0 w 4596798"/>
              <a:gd name="connsiteY5" fmla="*/ 33866 h 5211232"/>
              <a:gd name="connsiteX0" fmla="*/ 0 w 4596752"/>
              <a:gd name="connsiteY0" fmla="*/ 33866 h 5211232"/>
              <a:gd name="connsiteX1" fmla="*/ 3991642 w 4596752"/>
              <a:gd name="connsiteY1" fmla="*/ 0 h 5211232"/>
              <a:gd name="connsiteX2" fmla="*/ 4596618 w 4596752"/>
              <a:gd name="connsiteY2" fmla="*/ 2605616 h 5211232"/>
              <a:gd name="connsiteX3" fmla="*/ 3940844 w 4596752"/>
              <a:gd name="connsiteY3" fmla="*/ 5211232 h 5211232"/>
              <a:gd name="connsiteX4" fmla="*/ 0 w 4596752"/>
              <a:gd name="connsiteY4" fmla="*/ 5177366 h 5211232"/>
              <a:gd name="connsiteX5" fmla="*/ 0 w 4596752"/>
              <a:gd name="connsiteY5" fmla="*/ 33866 h 5211232"/>
              <a:gd name="connsiteX0" fmla="*/ 0 w 4596752"/>
              <a:gd name="connsiteY0" fmla="*/ 33866 h 5211232"/>
              <a:gd name="connsiteX1" fmla="*/ 3991642 w 4596752"/>
              <a:gd name="connsiteY1" fmla="*/ 0 h 5211232"/>
              <a:gd name="connsiteX2" fmla="*/ 4596618 w 4596752"/>
              <a:gd name="connsiteY2" fmla="*/ 2605616 h 5211232"/>
              <a:gd name="connsiteX3" fmla="*/ 3940844 w 4596752"/>
              <a:gd name="connsiteY3" fmla="*/ 5211232 h 5211232"/>
              <a:gd name="connsiteX4" fmla="*/ 0 w 4596752"/>
              <a:gd name="connsiteY4" fmla="*/ 5177366 h 5211232"/>
              <a:gd name="connsiteX5" fmla="*/ 0 w 4596752"/>
              <a:gd name="connsiteY5" fmla="*/ 33866 h 5211232"/>
              <a:gd name="connsiteX0" fmla="*/ 0 w 4613685"/>
              <a:gd name="connsiteY0" fmla="*/ 0 h 5211233"/>
              <a:gd name="connsiteX1" fmla="*/ 4008575 w 4613685"/>
              <a:gd name="connsiteY1" fmla="*/ 1 h 5211233"/>
              <a:gd name="connsiteX2" fmla="*/ 4613551 w 4613685"/>
              <a:gd name="connsiteY2" fmla="*/ 2605617 h 5211233"/>
              <a:gd name="connsiteX3" fmla="*/ 3957777 w 4613685"/>
              <a:gd name="connsiteY3" fmla="*/ 5211233 h 5211233"/>
              <a:gd name="connsiteX4" fmla="*/ 16933 w 4613685"/>
              <a:gd name="connsiteY4" fmla="*/ 5177367 h 5211233"/>
              <a:gd name="connsiteX5" fmla="*/ 0 w 4613685"/>
              <a:gd name="connsiteY5" fmla="*/ 0 h 5211233"/>
              <a:gd name="connsiteX0" fmla="*/ 0 w 4892215"/>
              <a:gd name="connsiteY0" fmla="*/ 0 h 5211233"/>
              <a:gd name="connsiteX1" fmla="*/ 4810044 w 4892215"/>
              <a:gd name="connsiteY1" fmla="*/ 1 h 5211233"/>
              <a:gd name="connsiteX2" fmla="*/ 4613551 w 4892215"/>
              <a:gd name="connsiteY2" fmla="*/ 2605617 h 5211233"/>
              <a:gd name="connsiteX3" fmla="*/ 3957777 w 4892215"/>
              <a:gd name="connsiteY3" fmla="*/ 5211233 h 5211233"/>
              <a:gd name="connsiteX4" fmla="*/ 16933 w 4892215"/>
              <a:gd name="connsiteY4" fmla="*/ 5177367 h 5211233"/>
              <a:gd name="connsiteX5" fmla="*/ 0 w 4892215"/>
              <a:gd name="connsiteY5" fmla="*/ 0 h 5211233"/>
              <a:gd name="connsiteX0" fmla="*/ 0 w 4810044"/>
              <a:gd name="connsiteY0" fmla="*/ 0 h 5211233"/>
              <a:gd name="connsiteX1" fmla="*/ 4810044 w 4810044"/>
              <a:gd name="connsiteY1" fmla="*/ 1 h 5211233"/>
              <a:gd name="connsiteX2" fmla="*/ 4613551 w 4810044"/>
              <a:gd name="connsiteY2" fmla="*/ 2605617 h 5211233"/>
              <a:gd name="connsiteX3" fmla="*/ 3957777 w 4810044"/>
              <a:gd name="connsiteY3" fmla="*/ 5211233 h 5211233"/>
              <a:gd name="connsiteX4" fmla="*/ 16933 w 4810044"/>
              <a:gd name="connsiteY4" fmla="*/ 5177367 h 5211233"/>
              <a:gd name="connsiteX5" fmla="*/ 0 w 4810044"/>
              <a:gd name="connsiteY5" fmla="*/ 0 h 5211233"/>
              <a:gd name="connsiteX0" fmla="*/ 0 w 4810044"/>
              <a:gd name="connsiteY0" fmla="*/ 0 h 5211233"/>
              <a:gd name="connsiteX1" fmla="*/ 4810044 w 4810044"/>
              <a:gd name="connsiteY1" fmla="*/ 1 h 5211233"/>
              <a:gd name="connsiteX2" fmla="*/ 4436604 w 4810044"/>
              <a:gd name="connsiteY2" fmla="*/ 2588684 h 5211233"/>
              <a:gd name="connsiteX3" fmla="*/ 3957777 w 4810044"/>
              <a:gd name="connsiteY3" fmla="*/ 5211233 h 5211233"/>
              <a:gd name="connsiteX4" fmla="*/ 16933 w 4810044"/>
              <a:gd name="connsiteY4" fmla="*/ 5177367 h 5211233"/>
              <a:gd name="connsiteX5" fmla="*/ 0 w 4810044"/>
              <a:gd name="connsiteY5" fmla="*/ 0 h 5211233"/>
              <a:gd name="connsiteX0" fmla="*/ 0 w 4810044"/>
              <a:gd name="connsiteY0" fmla="*/ 0 h 5211233"/>
              <a:gd name="connsiteX1" fmla="*/ 4810044 w 4810044"/>
              <a:gd name="connsiteY1" fmla="*/ 1 h 5211233"/>
              <a:gd name="connsiteX2" fmla="*/ 4592734 w 4810044"/>
              <a:gd name="connsiteY2" fmla="*/ 2622550 h 5211233"/>
              <a:gd name="connsiteX3" fmla="*/ 3957777 w 4810044"/>
              <a:gd name="connsiteY3" fmla="*/ 5211233 h 5211233"/>
              <a:gd name="connsiteX4" fmla="*/ 16933 w 4810044"/>
              <a:gd name="connsiteY4" fmla="*/ 5177367 h 5211233"/>
              <a:gd name="connsiteX5" fmla="*/ 0 w 4810044"/>
              <a:gd name="connsiteY5" fmla="*/ 0 h 5211233"/>
              <a:gd name="connsiteX0" fmla="*/ 0 w 4810044"/>
              <a:gd name="connsiteY0" fmla="*/ 0 h 5211233"/>
              <a:gd name="connsiteX1" fmla="*/ 4810044 w 4810044"/>
              <a:gd name="connsiteY1" fmla="*/ 1 h 5211233"/>
              <a:gd name="connsiteX2" fmla="*/ 4592734 w 4810044"/>
              <a:gd name="connsiteY2" fmla="*/ 2622550 h 5211233"/>
              <a:gd name="connsiteX3" fmla="*/ 3957777 w 4810044"/>
              <a:gd name="connsiteY3" fmla="*/ 5211233 h 5211233"/>
              <a:gd name="connsiteX4" fmla="*/ 16933 w 4810044"/>
              <a:gd name="connsiteY4" fmla="*/ 5177367 h 5211233"/>
              <a:gd name="connsiteX5" fmla="*/ 0 w 4810044"/>
              <a:gd name="connsiteY5" fmla="*/ 0 h 5211233"/>
              <a:gd name="connsiteX0" fmla="*/ 0 w 4810044"/>
              <a:gd name="connsiteY0" fmla="*/ 0 h 5177367"/>
              <a:gd name="connsiteX1" fmla="*/ 4810044 w 4810044"/>
              <a:gd name="connsiteY1" fmla="*/ 1 h 5177367"/>
              <a:gd name="connsiteX2" fmla="*/ 4592734 w 4810044"/>
              <a:gd name="connsiteY2" fmla="*/ 2622550 h 5177367"/>
              <a:gd name="connsiteX3" fmla="*/ 3458161 w 4810044"/>
              <a:gd name="connsiteY3" fmla="*/ 4872566 h 5177367"/>
              <a:gd name="connsiteX4" fmla="*/ 16933 w 4810044"/>
              <a:gd name="connsiteY4" fmla="*/ 5177367 h 5177367"/>
              <a:gd name="connsiteX5" fmla="*/ 0 w 4810044"/>
              <a:gd name="connsiteY5" fmla="*/ 0 h 5177367"/>
              <a:gd name="connsiteX0" fmla="*/ 0 w 4810044"/>
              <a:gd name="connsiteY0" fmla="*/ 0 h 5194299"/>
              <a:gd name="connsiteX1" fmla="*/ 4810044 w 4810044"/>
              <a:gd name="connsiteY1" fmla="*/ 1 h 5194299"/>
              <a:gd name="connsiteX2" fmla="*/ 4592734 w 4810044"/>
              <a:gd name="connsiteY2" fmla="*/ 2622550 h 5194299"/>
              <a:gd name="connsiteX3" fmla="*/ 3822465 w 4810044"/>
              <a:gd name="connsiteY3" fmla="*/ 5194299 h 5194299"/>
              <a:gd name="connsiteX4" fmla="*/ 16933 w 4810044"/>
              <a:gd name="connsiteY4" fmla="*/ 5177367 h 5194299"/>
              <a:gd name="connsiteX5" fmla="*/ 0 w 4810044"/>
              <a:gd name="connsiteY5" fmla="*/ 0 h 5194299"/>
              <a:gd name="connsiteX0" fmla="*/ 0 w 4810044"/>
              <a:gd name="connsiteY0" fmla="*/ 0 h 5194299"/>
              <a:gd name="connsiteX1" fmla="*/ 4810044 w 4810044"/>
              <a:gd name="connsiteY1" fmla="*/ 1 h 5194299"/>
              <a:gd name="connsiteX2" fmla="*/ 4592734 w 4810044"/>
              <a:gd name="connsiteY2" fmla="*/ 2622550 h 5194299"/>
              <a:gd name="connsiteX3" fmla="*/ 3822465 w 4810044"/>
              <a:gd name="connsiteY3" fmla="*/ 5194299 h 5194299"/>
              <a:gd name="connsiteX4" fmla="*/ 16933 w 4810044"/>
              <a:gd name="connsiteY4" fmla="*/ 5177367 h 5194299"/>
              <a:gd name="connsiteX5" fmla="*/ 0 w 4810044"/>
              <a:gd name="connsiteY5" fmla="*/ 0 h 5194299"/>
              <a:gd name="connsiteX0" fmla="*/ 0 w 4810044"/>
              <a:gd name="connsiteY0" fmla="*/ 0 h 5194299"/>
              <a:gd name="connsiteX1" fmla="*/ 4810044 w 4810044"/>
              <a:gd name="connsiteY1" fmla="*/ 1 h 5194299"/>
              <a:gd name="connsiteX2" fmla="*/ 4592734 w 4810044"/>
              <a:gd name="connsiteY2" fmla="*/ 2622550 h 5194299"/>
              <a:gd name="connsiteX3" fmla="*/ 3822465 w 4810044"/>
              <a:gd name="connsiteY3" fmla="*/ 5194299 h 5194299"/>
              <a:gd name="connsiteX4" fmla="*/ 16933 w 4810044"/>
              <a:gd name="connsiteY4" fmla="*/ 5177367 h 5194299"/>
              <a:gd name="connsiteX5" fmla="*/ 0 w 4810044"/>
              <a:gd name="connsiteY5" fmla="*/ 0 h 5194299"/>
              <a:gd name="connsiteX0" fmla="*/ 0 w 4810044"/>
              <a:gd name="connsiteY0" fmla="*/ 0 h 5211232"/>
              <a:gd name="connsiteX1" fmla="*/ 4810044 w 4810044"/>
              <a:gd name="connsiteY1" fmla="*/ 1 h 5211232"/>
              <a:gd name="connsiteX2" fmla="*/ 4592734 w 4810044"/>
              <a:gd name="connsiteY2" fmla="*/ 2622550 h 5211232"/>
              <a:gd name="connsiteX3" fmla="*/ 3843283 w 4810044"/>
              <a:gd name="connsiteY3" fmla="*/ 5211232 h 5211232"/>
              <a:gd name="connsiteX4" fmla="*/ 16933 w 4810044"/>
              <a:gd name="connsiteY4" fmla="*/ 5177367 h 5211232"/>
              <a:gd name="connsiteX5" fmla="*/ 0 w 4810044"/>
              <a:gd name="connsiteY5" fmla="*/ 0 h 5211232"/>
              <a:gd name="connsiteX0" fmla="*/ 0 w 4810044"/>
              <a:gd name="connsiteY0" fmla="*/ 0 h 5211232"/>
              <a:gd name="connsiteX1" fmla="*/ 4810044 w 4810044"/>
              <a:gd name="connsiteY1" fmla="*/ 1 h 5211232"/>
              <a:gd name="connsiteX2" fmla="*/ 4592734 w 4810044"/>
              <a:gd name="connsiteY2" fmla="*/ 2622550 h 5211232"/>
              <a:gd name="connsiteX3" fmla="*/ 3843283 w 4810044"/>
              <a:gd name="connsiteY3" fmla="*/ 5211232 h 5211232"/>
              <a:gd name="connsiteX4" fmla="*/ 16933 w 4810044"/>
              <a:gd name="connsiteY4" fmla="*/ 5177367 h 5211232"/>
              <a:gd name="connsiteX5" fmla="*/ 0 w 4810044"/>
              <a:gd name="connsiteY5" fmla="*/ 0 h 5211232"/>
              <a:gd name="connsiteX0" fmla="*/ 45913 w 4855957"/>
              <a:gd name="connsiteY0" fmla="*/ 0 h 5211233"/>
              <a:gd name="connsiteX1" fmla="*/ 4855957 w 4855957"/>
              <a:gd name="connsiteY1" fmla="*/ 1 h 5211233"/>
              <a:gd name="connsiteX2" fmla="*/ 4638647 w 4855957"/>
              <a:gd name="connsiteY2" fmla="*/ 2622550 h 5211233"/>
              <a:gd name="connsiteX3" fmla="*/ 3889196 w 4855957"/>
              <a:gd name="connsiteY3" fmla="*/ 5211232 h 5211233"/>
              <a:gd name="connsiteX4" fmla="*/ 394 w 4855957"/>
              <a:gd name="connsiteY4" fmla="*/ 5211233 h 5211233"/>
              <a:gd name="connsiteX5" fmla="*/ 45913 w 4855957"/>
              <a:gd name="connsiteY5" fmla="*/ 0 h 5211233"/>
              <a:gd name="connsiteX0" fmla="*/ 15112 w 4825156"/>
              <a:gd name="connsiteY0" fmla="*/ 0 h 5211233"/>
              <a:gd name="connsiteX1" fmla="*/ 4825156 w 4825156"/>
              <a:gd name="connsiteY1" fmla="*/ 1 h 5211233"/>
              <a:gd name="connsiteX2" fmla="*/ 4607846 w 4825156"/>
              <a:gd name="connsiteY2" fmla="*/ 2622550 h 5211233"/>
              <a:gd name="connsiteX3" fmla="*/ 3858395 w 4825156"/>
              <a:gd name="connsiteY3" fmla="*/ 5211232 h 5211233"/>
              <a:gd name="connsiteX4" fmla="*/ 819 w 4825156"/>
              <a:gd name="connsiteY4" fmla="*/ 5211233 h 5211233"/>
              <a:gd name="connsiteX5" fmla="*/ 15112 w 4825156"/>
              <a:gd name="connsiteY5" fmla="*/ 0 h 5211233"/>
              <a:gd name="connsiteX0" fmla="*/ 15112 w 4826846"/>
              <a:gd name="connsiteY0" fmla="*/ 0 h 5211233"/>
              <a:gd name="connsiteX1" fmla="*/ 4825156 w 4826846"/>
              <a:gd name="connsiteY1" fmla="*/ 1 h 5211233"/>
              <a:gd name="connsiteX2" fmla="*/ 4607846 w 4826846"/>
              <a:gd name="connsiteY2" fmla="*/ 2622550 h 5211233"/>
              <a:gd name="connsiteX3" fmla="*/ 3858395 w 4826846"/>
              <a:gd name="connsiteY3" fmla="*/ 5211232 h 5211233"/>
              <a:gd name="connsiteX4" fmla="*/ 819 w 4826846"/>
              <a:gd name="connsiteY4" fmla="*/ 5211233 h 5211233"/>
              <a:gd name="connsiteX5" fmla="*/ 15112 w 4826846"/>
              <a:gd name="connsiteY5" fmla="*/ 0 h 5211233"/>
              <a:gd name="connsiteX0" fmla="*/ 15112 w 4843990"/>
              <a:gd name="connsiteY0" fmla="*/ 0 h 5211233"/>
              <a:gd name="connsiteX1" fmla="*/ 4842540 w 4843990"/>
              <a:gd name="connsiteY1" fmla="*/ 9428 h 5211233"/>
              <a:gd name="connsiteX2" fmla="*/ 4607846 w 4843990"/>
              <a:gd name="connsiteY2" fmla="*/ 2622550 h 5211233"/>
              <a:gd name="connsiteX3" fmla="*/ 3858395 w 4843990"/>
              <a:gd name="connsiteY3" fmla="*/ 5211232 h 5211233"/>
              <a:gd name="connsiteX4" fmla="*/ 819 w 4843990"/>
              <a:gd name="connsiteY4" fmla="*/ 5211233 h 5211233"/>
              <a:gd name="connsiteX5" fmla="*/ 15112 w 4843990"/>
              <a:gd name="connsiteY5" fmla="*/ 0 h 5211233"/>
              <a:gd name="connsiteX0" fmla="*/ 15112 w 4842540"/>
              <a:gd name="connsiteY0" fmla="*/ 0 h 5211233"/>
              <a:gd name="connsiteX1" fmla="*/ 4842540 w 4842540"/>
              <a:gd name="connsiteY1" fmla="*/ 9428 h 5211233"/>
              <a:gd name="connsiteX2" fmla="*/ 4607846 w 4842540"/>
              <a:gd name="connsiteY2" fmla="*/ 2622550 h 5211233"/>
              <a:gd name="connsiteX3" fmla="*/ 3858395 w 4842540"/>
              <a:gd name="connsiteY3" fmla="*/ 5211232 h 5211233"/>
              <a:gd name="connsiteX4" fmla="*/ 819 w 4842540"/>
              <a:gd name="connsiteY4" fmla="*/ 5211233 h 5211233"/>
              <a:gd name="connsiteX5" fmla="*/ 15112 w 4842540"/>
              <a:gd name="connsiteY5" fmla="*/ 0 h 5211233"/>
              <a:gd name="connsiteX0" fmla="*/ 15112 w 4842540"/>
              <a:gd name="connsiteY0" fmla="*/ 0 h 5211233"/>
              <a:gd name="connsiteX1" fmla="*/ 4842540 w 4842540"/>
              <a:gd name="connsiteY1" fmla="*/ 9428 h 5211233"/>
              <a:gd name="connsiteX2" fmla="*/ 4607846 w 4842540"/>
              <a:gd name="connsiteY2" fmla="*/ 2622550 h 5211233"/>
              <a:gd name="connsiteX3" fmla="*/ 3858395 w 4842540"/>
              <a:gd name="connsiteY3" fmla="*/ 5211232 h 5211233"/>
              <a:gd name="connsiteX4" fmla="*/ 819 w 4842540"/>
              <a:gd name="connsiteY4" fmla="*/ 5211233 h 5211233"/>
              <a:gd name="connsiteX5" fmla="*/ 15112 w 4842540"/>
              <a:gd name="connsiteY5" fmla="*/ 0 h 52112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842540" h="5211233">
                <a:moveTo>
                  <a:pt x="15112" y="0"/>
                </a:moveTo>
                <a:lnTo>
                  <a:pt x="4842540" y="9428"/>
                </a:lnTo>
                <a:cubicBezTo>
                  <a:pt x="4821523" y="757112"/>
                  <a:pt x="4771870" y="1755583"/>
                  <a:pt x="4607846" y="2622550"/>
                </a:cubicBezTo>
                <a:cubicBezTo>
                  <a:pt x="4443822" y="3489517"/>
                  <a:pt x="4307302" y="4076699"/>
                  <a:pt x="3858395" y="5211232"/>
                </a:cubicBezTo>
                <a:lnTo>
                  <a:pt x="819" y="5211233"/>
                </a:lnTo>
                <a:cubicBezTo>
                  <a:pt x="-4825" y="3485444"/>
                  <a:pt x="20756" y="1725789"/>
                  <a:pt x="15112" y="0"/>
                </a:cubicBezTo>
                <a:close/>
              </a:path>
            </a:pathLst>
          </a:cu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BC96B499-DF5F-0F42-8F56-BB5259295DAA}"/>
              </a:ext>
            </a:extLst>
          </p:cNvPr>
          <p:cNvSpPr/>
          <p:nvPr userDrawn="1"/>
        </p:nvSpPr>
        <p:spPr>
          <a:xfrm>
            <a:off x="8310201" y="0"/>
            <a:ext cx="833799" cy="5433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 name="Picture 19" descr="Logo&#10;&#10;Description automatically generated">
            <a:extLst>
              <a:ext uri="{FF2B5EF4-FFF2-40B4-BE49-F238E27FC236}">
                <a16:creationId xmlns:a16="http://schemas.microsoft.com/office/drawing/2014/main" id="{2B3697C3-0036-5549-A91B-324D999E268E}"/>
              </a:ext>
            </a:extLst>
          </p:cNvPr>
          <p:cNvPicPr>
            <a:picLocks noChangeAspect="1"/>
          </p:cNvPicPr>
          <p:nvPr userDrawn="1"/>
        </p:nvPicPr>
        <p:blipFill>
          <a:blip r:embed="rId2"/>
          <a:stretch>
            <a:fillRect/>
          </a:stretch>
        </p:blipFill>
        <p:spPr>
          <a:xfrm>
            <a:off x="7361307" y="3983289"/>
            <a:ext cx="1441095" cy="781074"/>
          </a:xfrm>
          <a:prstGeom prst="rect">
            <a:avLst/>
          </a:prstGeom>
        </p:spPr>
      </p:pic>
      <p:sp>
        <p:nvSpPr>
          <p:cNvPr id="22" name="Title 1">
            <a:extLst>
              <a:ext uri="{FF2B5EF4-FFF2-40B4-BE49-F238E27FC236}">
                <a16:creationId xmlns:a16="http://schemas.microsoft.com/office/drawing/2014/main" id="{8BD123BF-4CCB-6A49-911B-CB3B6D1BCAB8}"/>
              </a:ext>
            </a:extLst>
          </p:cNvPr>
          <p:cNvSpPr txBox="1">
            <a:spLocks/>
          </p:cNvSpPr>
          <p:nvPr userDrawn="1"/>
        </p:nvSpPr>
        <p:spPr>
          <a:xfrm>
            <a:off x="197789" y="543312"/>
            <a:ext cx="1348385" cy="259687"/>
          </a:xfrm>
          <a:prstGeom prst="rect">
            <a:avLst/>
          </a:prstGeom>
        </p:spPr>
        <p:txBody>
          <a:bodyPr vert="horz" lIns="91440" tIns="45720" rIns="91440" bIns="45720" rtlCol="0" anchor="ctr">
            <a:noAutofit/>
          </a:bodyPr>
          <a:lstStyle>
            <a:lvl1pPr algn="l" defTabSz="685800" rtl="0" eaLnBrk="1" latinLnBrk="0" hangingPunct="1">
              <a:lnSpc>
                <a:spcPts val="4000"/>
              </a:lnSpc>
              <a:spcBef>
                <a:spcPct val="0"/>
              </a:spcBef>
              <a:buNone/>
              <a:defRPr sz="4000" kern="1200">
                <a:solidFill>
                  <a:schemeClr val="bg1"/>
                </a:solidFill>
                <a:latin typeface="Lub Dub Medium" panose="020B0603030403020204" pitchFamily="34" charset="77"/>
                <a:ea typeface="+mj-ea"/>
                <a:cs typeface="+mj-cs"/>
              </a:defRPr>
            </a:lvl1pPr>
          </a:lstStyle>
          <a:p>
            <a:pPr>
              <a:lnSpc>
                <a:spcPts val="0"/>
              </a:lnSpc>
            </a:pPr>
            <a:r>
              <a:rPr lang="en-US" sz="1600" dirty="0">
                <a:solidFill>
                  <a:schemeClr val="bg1"/>
                </a:solidFill>
              </a:rPr>
              <a:t>#AHA21</a:t>
            </a:r>
          </a:p>
        </p:txBody>
      </p:sp>
      <p:sp>
        <p:nvSpPr>
          <p:cNvPr id="23" name="Title 1">
            <a:extLst>
              <a:ext uri="{FF2B5EF4-FFF2-40B4-BE49-F238E27FC236}">
                <a16:creationId xmlns:a16="http://schemas.microsoft.com/office/drawing/2014/main" id="{15744E20-B3CF-FC49-A6E4-CAE72341CB84}"/>
              </a:ext>
            </a:extLst>
          </p:cNvPr>
          <p:cNvSpPr>
            <a:spLocks noGrp="1"/>
          </p:cNvSpPr>
          <p:nvPr>
            <p:ph type="ctrTitle" hasCustomPrompt="1"/>
          </p:nvPr>
        </p:nvSpPr>
        <p:spPr>
          <a:xfrm>
            <a:off x="1063667" y="1874576"/>
            <a:ext cx="4943632" cy="1989851"/>
          </a:xfrm>
        </p:spPr>
        <p:txBody>
          <a:bodyPr anchor="t">
            <a:normAutofit/>
          </a:bodyPr>
          <a:lstStyle>
            <a:lvl1pPr algn="l">
              <a:lnSpc>
                <a:spcPts val="4000"/>
              </a:lnSpc>
              <a:defRPr sz="4000" b="1" i="0">
                <a:solidFill>
                  <a:schemeClr val="bg1"/>
                </a:solidFill>
                <a:latin typeface="Lub Dub Heavy" panose="020B0603030403020204" pitchFamily="34" charset="77"/>
              </a:defRPr>
            </a:lvl1pPr>
          </a:lstStyle>
          <a:p>
            <a:r>
              <a:rPr lang="en-US" dirty="0"/>
              <a:t>PRESENTATION TITLE LUB DUB HEAVY ALL CAPS</a:t>
            </a:r>
          </a:p>
        </p:txBody>
      </p:sp>
      <p:sp>
        <p:nvSpPr>
          <p:cNvPr id="24" name="Subtitle 2">
            <a:extLst>
              <a:ext uri="{FF2B5EF4-FFF2-40B4-BE49-F238E27FC236}">
                <a16:creationId xmlns:a16="http://schemas.microsoft.com/office/drawing/2014/main" id="{9C60544B-8CAE-6A4B-BB90-589FE22D133A}"/>
              </a:ext>
            </a:extLst>
          </p:cNvPr>
          <p:cNvSpPr>
            <a:spLocks noGrp="1"/>
          </p:cNvSpPr>
          <p:nvPr>
            <p:ph type="subTitle" idx="1" hasCustomPrompt="1"/>
          </p:nvPr>
        </p:nvSpPr>
        <p:spPr>
          <a:xfrm>
            <a:off x="1063667" y="4090669"/>
            <a:ext cx="4943632" cy="409793"/>
          </a:xfrm>
        </p:spPr>
        <p:txBody>
          <a:bodyPr anchor="t"/>
          <a:lstStyle>
            <a:lvl1pPr marL="0" indent="0" algn="l">
              <a:buNone/>
              <a:defRPr sz="1500">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Presenter name(s)</a:t>
            </a:r>
          </a:p>
        </p:txBody>
      </p:sp>
      <p:cxnSp>
        <p:nvCxnSpPr>
          <p:cNvPr id="25" name="Straight Connector 24">
            <a:extLst>
              <a:ext uri="{FF2B5EF4-FFF2-40B4-BE49-F238E27FC236}">
                <a16:creationId xmlns:a16="http://schemas.microsoft.com/office/drawing/2014/main" id="{CF71AA8C-4EAE-A84A-BD67-F52EFFEEF6E4}"/>
              </a:ext>
            </a:extLst>
          </p:cNvPr>
          <p:cNvCxnSpPr>
            <a:cxnSpLocks/>
          </p:cNvCxnSpPr>
          <p:nvPr userDrawn="1"/>
        </p:nvCxnSpPr>
        <p:spPr>
          <a:xfrm>
            <a:off x="759913" y="969604"/>
            <a:ext cx="0" cy="363521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6" name="Picture Placeholder 4">
            <a:extLst>
              <a:ext uri="{FF2B5EF4-FFF2-40B4-BE49-F238E27FC236}">
                <a16:creationId xmlns:a16="http://schemas.microsoft.com/office/drawing/2014/main" id="{9FE623C2-9F19-A24F-98D6-BB2EB239517C}"/>
              </a:ext>
            </a:extLst>
          </p:cNvPr>
          <p:cNvSpPr>
            <a:spLocks noGrp="1"/>
          </p:cNvSpPr>
          <p:nvPr>
            <p:ph type="pic" sz="quarter" idx="10" hasCustomPrompt="1"/>
          </p:nvPr>
        </p:nvSpPr>
        <p:spPr>
          <a:xfrm>
            <a:off x="1063668" y="969604"/>
            <a:ext cx="1873838" cy="678729"/>
          </a:xfrm>
        </p:spPr>
        <p:txBody>
          <a:bodyPr/>
          <a:lstStyle>
            <a:lvl1pPr>
              <a:defRPr>
                <a:solidFill>
                  <a:schemeClr val="bg1"/>
                </a:solidFill>
              </a:defRPr>
            </a:lvl1pPr>
          </a:lstStyle>
          <a:p>
            <a:r>
              <a:rPr lang="en-US" dirty="0"/>
              <a:t>Your Company Logo</a:t>
            </a:r>
          </a:p>
        </p:txBody>
      </p:sp>
      <p:sp>
        <p:nvSpPr>
          <p:cNvPr id="29" name="Delay 2">
            <a:extLst>
              <a:ext uri="{FF2B5EF4-FFF2-40B4-BE49-F238E27FC236}">
                <a16:creationId xmlns:a16="http://schemas.microsoft.com/office/drawing/2014/main" id="{4E30C3E5-3C8E-C845-93BF-1D1E1A128F27}"/>
              </a:ext>
            </a:extLst>
          </p:cNvPr>
          <p:cNvSpPr/>
          <p:nvPr userDrawn="1"/>
        </p:nvSpPr>
        <p:spPr>
          <a:xfrm>
            <a:off x="-341376" y="-106105"/>
            <a:ext cx="8241526" cy="5786628"/>
          </a:xfrm>
          <a:custGeom>
            <a:avLst/>
            <a:gdLst>
              <a:gd name="connsiteX0" fmla="*/ 0 w 4596617"/>
              <a:gd name="connsiteY0" fmla="*/ 0 h 5143500"/>
              <a:gd name="connsiteX1" fmla="*/ 2298309 w 4596617"/>
              <a:gd name="connsiteY1" fmla="*/ 0 h 5143500"/>
              <a:gd name="connsiteX2" fmla="*/ 4596618 w 4596617"/>
              <a:gd name="connsiteY2" fmla="*/ 2571750 h 5143500"/>
              <a:gd name="connsiteX3" fmla="*/ 2298309 w 4596617"/>
              <a:gd name="connsiteY3" fmla="*/ 5143500 h 5143500"/>
              <a:gd name="connsiteX4" fmla="*/ 0 w 4596617"/>
              <a:gd name="connsiteY4" fmla="*/ 5143500 h 5143500"/>
              <a:gd name="connsiteX5" fmla="*/ 0 w 4596617"/>
              <a:gd name="connsiteY5" fmla="*/ 0 h 5143500"/>
              <a:gd name="connsiteX0" fmla="*/ 0 w 4669398"/>
              <a:gd name="connsiteY0" fmla="*/ 0 h 5143500"/>
              <a:gd name="connsiteX1" fmla="*/ 3415909 w 4669398"/>
              <a:gd name="connsiteY1" fmla="*/ 0 h 5143500"/>
              <a:gd name="connsiteX2" fmla="*/ 4596618 w 4669398"/>
              <a:gd name="connsiteY2" fmla="*/ 2571750 h 5143500"/>
              <a:gd name="connsiteX3" fmla="*/ 2298309 w 4669398"/>
              <a:gd name="connsiteY3" fmla="*/ 5143500 h 5143500"/>
              <a:gd name="connsiteX4" fmla="*/ 0 w 4669398"/>
              <a:gd name="connsiteY4" fmla="*/ 5143500 h 5143500"/>
              <a:gd name="connsiteX5" fmla="*/ 0 w 4669398"/>
              <a:gd name="connsiteY5" fmla="*/ 0 h 5143500"/>
              <a:gd name="connsiteX0" fmla="*/ 0 w 4599664"/>
              <a:gd name="connsiteY0" fmla="*/ 0 h 5160433"/>
              <a:gd name="connsiteX1" fmla="*/ 3415909 w 4599664"/>
              <a:gd name="connsiteY1" fmla="*/ 0 h 5160433"/>
              <a:gd name="connsiteX2" fmla="*/ 4596618 w 4599664"/>
              <a:gd name="connsiteY2" fmla="*/ 2571750 h 5160433"/>
              <a:gd name="connsiteX3" fmla="*/ 3432843 w 4599664"/>
              <a:gd name="connsiteY3" fmla="*/ 5160433 h 5160433"/>
              <a:gd name="connsiteX4" fmla="*/ 0 w 4599664"/>
              <a:gd name="connsiteY4" fmla="*/ 5143500 h 5160433"/>
              <a:gd name="connsiteX5" fmla="*/ 0 w 4599664"/>
              <a:gd name="connsiteY5" fmla="*/ 0 h 5160433"/>
              <a:gd name="connsiteX0" fmla="*/ 0 w 4597172"/>
              <a:gd name="connsiteY0" fmla="*/ 0 h 5160433"/>
              <a:gd name="connsiteX1" fmla="*/ 3415909 w 4597172"/>
              <a:gd name="connsiteY1" fmla="*/ 0 h 5160433"/>
              <a:gd name="connsiteX2" fmla="*/ 4596618 w 4597172"/>
              <a:gd name="connsiteY2" fmla="*/ 2571750 h 5160433"/>
              <a:gd name="connsiteX3" fmla="*/ 3432843 w 4597172"/>
              <a:gd name="connsiteY3" fmla="*/ 5160433 h 5160433"/>
              <a:gd name="connsiteX4" fmla="*/ 0 w 4597172"/>
              <a:gd name="connsiteY4" fmla="*/ 5143500 h 5160433"/>
              <a:gd name="connsiteX5" fmla="*/ 0 w 4597172"/>
              <a:gd name="connsiteY5" fmla="*/ 0 h 5160433"/>
              <a:gd name="connsiteX0" fmla="*/ 0 w 4596683"/>
              <a:gd name="connsiteY0" fmla="*/ 0 h 5160433"/>
              <a:gd name="connsiteX1" fmla="*/ 3415909 w 4596683"/>
              <a:gd name="connsiteY1" fmla="*/ 0 h 5160433"/>
              <a:gd name="connsiteX2" fmla="*/ 4596618 w 4596683"/>
              <a:gd name="connsiteY2" fmla="*/ 2571750 h 5160433"/>
              <a:gd name="connsiteX3" fmla="*/ 3432843 w 4596683"/>
              <a:gd name="connsiteY3" fmla="*/ 5160433 h 5160433"/>
              <a:gd name="connsiteX4" fmla="*/ 0 w 4596683"/>
              <a:gd name="connsiteY4" fmla="*/ 5143500 h 5160433"/>
              <a:gd name="connsiteX5" fmla="*/ 0 w 4596683"/>
              <a:gd name="connsiteY5" fmla="*/ 0 h 5160433"/>
              <a:gd name="connsiteX0" fmla="*/ 0 w 4780413"/>
              <a:gd name="connsiteY0" fmla="*/ 33866 h 5194299"/>
              <a:gd name="connsiteX1" fmla="*/ 3991642 w 4780413"/>
              <a:gd name="connsiteY1" fmla="*/ 0 h 5194299"/>
              <a:gd name="connsiteX2" fmla="*/ 4596618 w 4780413"/>
              <a:gd name="connsiteY2" fmla="*/ 2605616 h 5194299"/>
              <a:gd name="connsiteX3" fmla="*/ 3432843 w 4780413"/>
              <a:gd name="connsiteY3" fmla="*/ 5194299 h 5194299"/>
              <a:gd name="connsiteX4" fmla="*/ 0 w 4780413"/>
              <a:gd name="connsiteY4" fmla="*/ 5177366 h 5194299"/>
              <a:gd name="connsiteX5" fmla="*/ 0 w 4780413"/>
              <a:gd name="connsiteY5" fmla="*/ 33866 h 5194299"/>
              <a:gd name="connsiteX0" fmla="*/ 0 w 4608489"/>
              <a:gd name="connsiteY0" fmla="*/ 33866 h 5194299"/>
              <a:gd name="connsiteX1" fmla="*/ 3991642 w 4608489"/>
              <a:gd name="connsiteY1" fmla="*/ 0 h 5194299"/>
              <a:gd name="connsiteX2" fmla="*/ 4596618 w 4608489"/>
              <a:gd name="connsiteY2" fmla="*/ 2605616 h 5194299"/>
              <a:gd name="connsiteX3" fmla="*/ 3432843 w 4608489"/>
              <a:gd name="connsiteY3" fmla="*/ 5194299 h 5194299"/>
              <a:gd name="connsiteX4" fmla="*/ 0 w 4608489"/>
              <a:gd name="connsiteY4" fmla="*/ 5177366 h 5194299"/>
              <a:gd name="connsiteX5" fmla="*/ 0 w 4608489"/>
              <a:gd name="connsiteY5" fmla="*/ 33866 h 5194299"/>
              <a:gd name="connsiteX0" fmla="*/ 0 w 4660310"/>
              <a:gd name="connsiteY0" fmla="*/ 33866 h 5194299"/>
              <a:gd name="connsiteX1" fmla="*/ 3991642 w 4660310"/>
              <a:gd name="connsiteY1" fmla="*/ 0 h 5194299"/>
              <a:gd name="connsiteX2" fmla="*/ 4596618 w 4660310"/>
              <a:gd name="connsiteY2" fmla="*/ 2605616 h 5194299"/>
              <a:gd name="connsiteX3" fmla="*/ 3906977 w 4660310"/>
              <a:gd name="connsiteY3" fmla="*/ 5194299 h 5194299"/>
              <a:gd name="connsiteX4" fmla="*/ 0 w 4660310"/>
              <a:gd name="connsiteY4" fmla="*/ 5177366 h 5194299"/>
              <a:gd name="connsiteX5" fmla="*/ 0 w 4660310"/>
              <a:gd name="connsiteY5" fmla="*/ 33866 h 5194299"/>
              <a:gd name="connsiteX0" fmla="*/ 0 w 4596981"/>
              <a:gd name="connsiteY0" fmla="*/ 33866 h 5194299"/>
              <a:gd name="connsiteX1" fmla="*/ 3991642 w 4596981"/>
              <a:gd name="connsiteY1" fmla="*/ 0 h 5194299"/>
              <a:gd name="connsiteX2" fmla="*/ 4596618 w 4596981"/>
              <a:gd name="connsiteY2" fmla="*/ 2605616 h 5194299"/>
              <a:gd name="connsiteX3" fmla="*/ 3906977 w 4596981"/>
              <a:gd name="connsiteY3" fmla="*/ 5194299 h 5194299"/>
              <a:gd name="connsiteX4" fmla="*/ 0 w 4596981"/>
              <a:gd name="connsiteY4" fmla="*/ 5177366 h 5194299"/>
              <a:gd name="connsiteX5" fmla="*/ 0 w 4596981"/>
              <a:gd name="connsiteY5" fmla="*/ 33866 h 5194299"/>
              <a:gd name="connsiteX0" fmla="*/ 0 w 4597991"/>
              <a:gd name="connsiteY0" fmla="*/ 33866 h 5194299"/>
              <a:gd name="connsiteX1" fmla="*/ 3991642 w 4597991"/>
              <a:gd name="connsiteY1" fmla="*/ 0 h 5194299"/>
              <a:gd name="connsiteX2" fmla="*/ 4596618 w 4597991"/>
              <a:gd name="connsiteY2" fmla="*/ 2605616 h 5194299"/>
              <a:gd name="connsiteX3" fmla="*/ 3822311 w 4597991"/>
              <a:gd name="connsiteY3" fmla="*/ 5194299 h 5194299"/>
              <a:gd name="connsiteX4" fmla="*/ 0 w 4597991"/>
              <a:gd name="connsiteY4" fmla="*/ 5177366 h 5194299"/>
              <a:gd name="connsiteX5" fmla="*/ 0 w 4597991"/>
              <a:gd name="connsiteY5" fmla="*/ 33866 h 5194299"/>
              <a:gd name="connsiteX0" fmla="*/ 0 w 4597991"/>
              <a:gd name="connsiteY0" fmla="*/ 33866 h 5194299"/>
              <a:gd name="connsiteX1" fmla="*/ 3991642 w 4597991"/>
              <a:gd name="connsiteY1" fmla="*/ 0 h 5194299"/>
              <a:gd name="connsiteX2" fmla="*/ 4596618 w 4597991"/>
              <a:gd name="connsiteY2" fmla="*/ 2605616 h 5194299"/>
              <a:gd name="connsiteX3" fmla="*/ 3822311 w 4597991"/>
              <a:gd name="connsiteY3" fmla="*/ 5194299 h 5194299"/>
              <a:gd name="connsiteX4" fmla="*/ 0 w 4597991"/>
              <a:gd name="connsiteY4" fmla="*/ 5177366 h 5194299"/>
              <a:gd name="connsiteX5" fmla="*/ 0 w 4597991"/>
              <a:gd name="connsiteY5" fmla="*/ 33866 h 5194299"/>
              <a:gd name="connsiteX0" fmla="*/ 0 w 4622138"/>
              <a:gd name="connsiteY0" fmla="*/ 33866 h 5194299"/>
              <a:gd name="connsiteX1" fmla="*/ 3991642 w 4622138"/>
              <a:gd name="connsiteY1" fmla="*/ 0 h 5194299"/>
              <a:gd name="connsiteX2" fmla="*/ 4596618 w 4622138"/>
              <a:gd name="connsiteY2" fmla="*/ 2605616 h 5194299"/>
              <a:gd name="connsiteX3" fmla="*/ 4042444 w 4622138"/>
              <a:gd name="connsiteY3" fmla="*/ 5194299 h 5194299"/>
              <a:gd name="connsiteX4" fmla="*/ 0 w 4622138"/>
              <a:gd name="connsiteY4" fmla="*/ 5177366 h 5194299"/>
              <a:gd name="connsiteX5" fmla="*/ 0 w 4622138"/>
              <a:gd name="connsiteY5" fmla="*/ 33866 h 5194299"/>
              <a:gd name="connsiteX0" fmla="*/ 0 w 4596798"/>
              <a:gd name="connsiteY0" fmla="*/ 33866 h 5211232"/>
              <a:gd name="connsiteX1" fmla="*/ 3991642 w 4596798"/>
              <a:gd name="connsiteY1" fmla="*/ 0 h 5211232"/>
              <a:gd name="connsiteX2" fmla="*/ 4596618 w 4596798"/>
              <a:gd name="connsiteY2" fmla="*/ 2605616 h 5211232"/>
              <a:gd name="connsiteX3" fmla="*/ 3940844 w 4596798"/>
              <a:gd name="connsiteY3" fmla="*/ 5211232 h 5211232"/>
              <a:gd name="connsiteX4" fmla="*/ 0 w 4596798"/>
              <a:gd name="connsiteY4" fmla="*/ 5177366 h 5211232"/>
              <a:gd name="connsiteX5" fmla="*/ 0 w 4596798"/>
              <a:gd name="connsiteY5" fmla="*/ 33866 h 5211232"/>
              <a:gd name="connsiteX0" fmla="*/ 0 w 4596752"/>
              <a:gd name="connsiteY0" fmla="*/ 33866 h 5211232"/>
              <a:gd name="connsiteX1" fmla="*/ 3991642 w 4596752"/>
              <a:gd name="connsiteY1" fmla="*/ 0 h 5211232"/>
              <a:gd name="connsiteX2" fmla="*/ 4596618 w 4596752"/>
              <a:gd name="connsiteY2" fmla="*/ 2605616 h 5211232"/>
              <a:gd name="connsiteX3" fmla="*/ 3940844 w 4596752"/>
              <a:gd name="connsiteY3" fmla="*/ 5211232 h 5211232"/>
              <a:gd name="connsiteX4" fmla="*/ 0 w 4596752"/>
              <a:gd name="connsiteY4" fmla="*/ 5177366 h 5211232"/>
              <a:gd name="connsiteX5" fmla="*/ 0 w 4596752"/>
              <a:gd name="connsiteY5" fmla="*/ 33866 h 5211232"/>
              <a:gd name="connsiteX0" fmla="*/ 0 w 4596752"/>
              <a:gd name="connsiteY0" fmla="*/ 33866 h 5211232"/>
              <a:gd name="connsiteX1" fmla="*/ 3991642 w 4596752"/>
              <a:gd name="connsiteY1" fmla="*/ 0 h 5211232"/>
              <a:gd name="connsiteX2" fmla="*/ 4596618 w 4596752"/>
              <a:gd name="connsiteY2" fmla="*/ 2605616 h 5211232"/>
              <a:gd name="connsiteX3" fmla="*/ 3940844 w 4596752"/>
              <a:gd name="connsiteY3" fmla="*/ 5211232 h 5211232"/>
              <a:gd name="connsiteX4" fmla="*/ 0 w 4596752"/>
              <a:gd name="connsiteY4" fmla="*/ 5177366 h 5211232"/>
              <a:gd name="connsiteX5" fmla="*/ 0 w 4596752"/>
              <a:gd name="connsiteY5" fmla="*/ 33866 h 5211232"/>
              <a:gd name="connsiteX0" fmla="*/ 0 w 4613685"/>
              <a:gd name="connsiteY0" fmla="*/ 0 h 5211233"/>
              <a:gd name="connsiteX1" fmla="*/ 4008575 w 4613685"/>
              <a:gd name="connsiteY1" fmla="*/ 1 h 5211233"/>
              <a:gd name="connsiteX2" fmla="*/ 4613551 w 4613685"/>
              <a:gd name="connsiteY2" fmla="*/ 2605617 h 5211233"/>
              <a:gd name="connsiteX3" fmla="*/ 3957777 w 4613685"/>
              <a:gd name="connsiteY3" fmla="*/ 5211233 h 5211233"/>
              <a:gd name="connsiteX4" fmla="*/ 16933 w 4613685"/>
              <a:gd name="connsiteY4" fmla="*/ 5177367 h 5211233"/>
              <a:gd name="connsiteX5" fmla="*/ 0 w 4613685"/>
              <a:gd name="connsiteY5" fmla="*/ 0 h 5211233"/>
              <a:gd name="connsiteX0" fmla="*/ 0 w 4892215"/>
              <a:gd name="connsiteY0" fmla="*/ 0 h 5211233"/>
              <a:gd name="connsiteX1" fmla="*/ 4810044 w 4892215"/>
              <a:gd name="connsiteY1" fmla="*/ 1 h 5211233"/>
              <a:gd name="connsiteX2" fmla="*/ 4613551 w 4892215"/>
              <a:gd name="connsiteY2" fmla="*/ 2605617 h 5211233"/>
              <a:gd name="connsiteX3" fmla="*/ 3957777 w 4892215"/>
              <a:gd name="connsiteY3" fmla="*/ 5211233 h 5211233"/>
              <a:gd name="connsiteX4" fmla="*/ 16933 w 4892215"/>
              <a:gd name="connsiteY4" fmla="*/ 5177367 h 5211233"/>
              <a:gd name="connsiteX5" fmla="*/ 0 w 4892215"/>
              <a:gd name="connsiteY5" fmla="*/ 0 h 5211233"/>
              <a:gd name="connsiteX0" fmla="*/ 0 w 4810044"/>
              <a:gd name="connsiteY0" fmla="*/ 0 h 5211233"/>
              <a:gd name="connsiteX1" fmla="*/ 4810044 w 4810044"/>
              <a:gd name="connsiteY1" fmla="*/ 1 h 5211233"/>
              <a:gd name="connsiteX2" fmla="*/ 4613551 w 4810044"/>
              <a:gd name="connsiteY2" fmla="*/ 2605617 h 5211233"/>
              <a:gd name="connsiteX3" fmla="*/ 3957777 w 4810044"/>
              <a:gd name="connsiteY3" fmla="*/ 5211233 h 5211233"/>
              <a:gd name="connsiteX4" fmla="*/ 16933 w 4810044"/>
              <a:gd name="connsiteY4" fmla="*/ 5177367 h 5211233"/>
              <a:gd name="connsiteX5" fmla="*/ 0 w 4810044"/>
              <a:gd name="connsiteY5" fmla="*/ 0 h 5211233"/>
              <a:gd name="connsiteX0" fmla="*/ 0 w 4810044"/>
              <a:gd name="connsiteY0" fmla="*/ 0 h 5211233"/>
              <a:gd name="connsiteX1" fmla="*/ 4810044 w 4810044"/>
              <a:gd name="connsiteY1" fmla="*/ 1 h 5211233"/>
              <a:gd name="connsiteX2" fmla="*/ 4436604 w 4810044"/>
              <a:gd name="connsiteY2" fmla="*/ 2588684 h 5211233"/>
              <a:gd name="connsiteX3" fmla="*/ 3957777 w 4810044"/>
              <a:gd name="connsiteY3" fmla="*/ 5211233 h 5211233"/>
              <a:gd name="connsiteX4" fmla="*/ 16933 w 4810044"/>
              <a:gd name="connsiteY4" fmla="*/ 5177367 h 5211233"/>
              <a:gd name="connsiteX5" fmla="*/ 0 w 4810044"/>
              <a:gd name="connsiteY5" fmla="*/ 0 h 5211233"/>
              <a:gd name="connsiteX0" fmla="*/ 0 w 4810044"/>
              <a:gd name="connsiteY0" fmla="*/ 0 h 5211233"/>
              <a:gd name="connsiteX1" fmla="*/ 4810044 w 4810044"/>
              <a:gd name="connsiteY1" fmla="*/ 1 h 5211233"/>
              <a:gd name="connsiteX2" fmla="*/ 4592734 w 4810044"/>
              <a:gd name="connsiteY2" fmla="*/ 2622550 h 5211233"/>
              <a:gd name="connsiteX3" fmla="*/ 3957777 w 4810044"/>
              <a:gd name="connsiteY3" fmla="*/ 5211233 h 5211233"/>
              <a:gd name="connsiteX4" fmla="*/ 16933 w 4810044"/>
              <a:gd name="connsiteY4" fmla="*/ 5177367 h 5211233"/>
              <a:gd name="connsiteX5" fmla="*/ 0 w 4810044"/>
              <a:gd name="connsiteY5" fmla="*/ 0 h 5211233"/>
              <a:gd name="connsiteX0" fmla="*/ 0 w 4810044"/>
              <a:gd name="connsiteY0" fmla="*/ 0 h 5211233"/>
              <a:gd name="connsiteX1" fmla="*/ 4810044 w 4810044"/>
              <a:gd name="connsiteY1" fmla="*/ 1 h 5211233"/>
              <a:gd name="connsiteX2" fmla="*/ 4592734 w 4810044"/>
              <a:gd name="connsiteY2" fmla="*/ 2622550 h 5211233"/>
              <a:gd name="connsiteX3" fmla="*/ 3957777 w 4810044"/>
              <a:gd name="connsiteY3" fmla="*/ 5211233 h 5211233"/>
              <a:gd name="connsiteX4" fmla="*/ 16933 w 4810044"/>
              <a:gd name="connsiteY4" fmla="*/ 5177367 h 5211233"/>
              <a:gd name="connsiteX5" fmla="*/ 0 w 4810044"/>
              <a:gd name="connsiteY5" fmla="*/ 0 h 5211233"/>
              <a:gd name="connsiteX0" fmla="*/ 0 w 4810044"/>
              <a:gd name="connsiteY0" fmla="*/ 0 h 5177367"/>
              <a:gd name="connsiteX1" fmla="*/ 4810044 w 4810044"/>
              <a:gd name="connsiteY1" fmla="*/ 1 h 5177367"/>
              <a:gd name="connsiteX2" fmla="*/ 4592734 w 4810044"/>
              <a:gd name="connsiteY2" fmla="*/ 2622550 h 5177367"/>
              <a:gd name="connsiteX3" fmla="*/ 3458161 w 4810044"/>
              <a:gd name="connsiteY3" fmla="*/ 4872566 h 5177367"/>
              <a:gd name="connsiteX4" fmla="*/ 16933 w 4810044"/>
              <a:gd name="connsiteY4" fmla="*/ 5177367 h 5177367"/>
              <a:gd name="connsiteX5" fmla="*/ 0 w 4810044"/>
              <a:gd name="connsiteY5" fmla="*/ 0 h 5177367"/>
              <a:gd name="connsiteX0" fmla="*/ 0 w 4810044"/>
              <a:gd name="connsiteY0" fmla="*/ 0 h 5194299"/>
              <a:gd name="connsiteX1" fmla="*/ 4810044 w 4810044"/>
              <a:gd name="connsiteY1" fmla="*/ 1 h 5194299"/>
              <a:gd name="connsiteX2" fmla="*/ 4592734 w 4810044"/>
              <a:gd name="connsiteY2" fmla="*/ 2622550 h 5194299"/>
              <a:gd name="connsiteX3" fmla="*/ 3822465 w 4810044"/>
              <a:gd name="connsiteY3" fmla="*/ 5194299 h 5194299"/>
              <a:gd name="connsiteX4" fmla="*/ 16933 w 4810044"/>
              <a:gd name="connsiteY4" fmla="*/ 5177367 h 5194299"/>
              <a:gd name="connsiteX5" fmla="*/ 0 w 4810044"/>
              <a:gd name="connsiteY5" fmla="*/ 0 h 5194299"/>
              <a:gd name="connsiteX0" fmla="*/ 0 w 4810044"/>
              <a:gd name="connsiteY0" fmla="*/ 0 h 5194299"/>
              <a:gd name="connsiteX1" fmla="*/ 4810044 w 4810044"/>
              <a:gd name="connsiteY1" fmla="*/ 1 h 5194299"/>
              <a:gd name="connsiteX2" fmla="*/ 4592734 w 4810044"/>
              <a:gd name="connsiteY2" fmla="*/ 2622550 h 5194299"/>
              <a:gd name="connsiteX3" fmla="*/ 3822465 w 4810044"/>
              <a:gd name="connsiteY3" fmla="*/ 5194299 h 5194299"/>
              <a:gd name="connsiteX4" fmla="*/ 16933 w 4810044"/>
              <a:gd name="connsiteY4" fmla="*/ 5177367 h 5194299"/>
              <a:gd name="connsiteX5" fmla="*/ 0 w 4810044"/>
              <a:gd name="connsiteY5" fmla="*/ 0 h 5194299"/>
              <a:gd name="connsiteX0" fmla="*/ 0 w 4810044"/>
              <a:gd name="connsiteY0" fmla="*/ 0 h 5194299"/>
              <a:gd name="connsiteX1" fmla="*/ 4810044 w 4810044"/>
              <a:gd name="connsiteY1" fmla="*/ 1 h 5194299"/>
              <a:gd name="connsiteX2" fmla="*/ 4592734 w 4810044"/>
              <a:gd name="connsiteY2" fmla="*/ 2622550 h 5194299"/>
              <a:gd name="connsiteX3" fmla="*/ 3822465 w 4810044"/>
              <a:gd name="connsiteY3" fmla="*/ 5194299 h 5194299"/>
              <a:gd name="connsiteX4" fmla="*/ 16933 w 4810044"/>
              <a:gd name="connsiteY4" fmla="*/ 5177367 h 5194299"/>
              <a:gd name="connsiteX5" fmla="*/ 0 w 4810044"/>
              <a:gd name="connsiteY5" fmla="*/ 0 h 5194299"/>
              <a:gd name="connsiteX0" fmla="*/ 0 w 4810044"/>
              <a:gd name="connsiteY0" fmla="*/ 0 h 5211232"/>
              <a:gd name="connsiteX1" fmla="*/ 4810044 w 4810044"/>
              <a:gd name="connsiteY1" fmla="*/ 1 h 5211232"/>
              <a:gd name="connsiteX2" fmla="*/ 4592734 w 4810044"/>
              <a:gd name="connsiteY2" fmla="*/ 2622550 h 5211232"/>
              <a:gd name="connsiteX3" fmla="*/ 3843283 w 4810044"/>
              <a:gd name="connsiteY3" fmla="*/ 5211232 h 5211232"/>
              <a:gd name="connsiteX4" fmla="*/ 16933 w 4810044"/>
              <a:gd name="connsiteY4" fmla="*/ 5177367 h 5211232"/>
              <a:gd name="connsiteX5" fmla="*/ 0 w 4810044"/>
              <a:gd name="connsiteY5" fmla="*/ 0 h 5211232"/>
              <a:gd name="connsiteX0" fmla="*/ 0 w 4810044"/>
              <a:gd name="connsiteY0" fmla="*/ 0 h 5211232"/>
              <a:gd name="connsiteX1" fmla="*/ 4810044 w 4810044"/>
              <a:gd name="connsiteY1" fmla="*/ 1 h 5211232"/>
              <a:gd name="connsiteX2" fmla="*/ 4592734 w 4810044"/>
              <a:gd name="connsiteY2" fmla="*/ 2622550 h 5211232"/>
              <a:gd name="connsiteX3" fmla="*/ 3843283 w 4810044"/>
              <a:gd name="connsiteY3" fmla="*/ 5211232 h 5211232"/>
              <a:gd name="connsiteX4" fmla="*/ 16933 w 4810044"/>
              <a:gd name="connsiteY4" fmla="*/ 5177367 h 5211232"/>
              <a:gd name="connsiteX5" fmla="*/ 0 w 4810044"/>
              <a:gd name="connsiteY5" fmla="*/ 0 h 5211232"/>
              <a:gd name="connsiteX0" fmla="*/ 45913 w 4855957"/>
              <a:gd name="connsiteY0" fmla="*/ 0 h 5211233"/>
              <a:gd name="connsiteX1" fmla="*/ 4855957 w 4855957"/>
              <a:gd name="connsiteY1" fmla="*/ 1 h 5211233"/>
              <a:gd name="connsiteX2" fmla="*/ 4638647 w 4855957"/>
              <a:gd name="connsiteY2" fmla="*/ 2622550 h 5211233"/>
              <a:gd name="connsiteX3" fmla="*/ 3889196 w 4855957"/>
              <a:gd name="connsiteY3" fmla="*/ 5211232 h 5211233"/>
              <a:gd name="connsiteX4" fmla="*/ 394 w 4855957"/>
              <a:gd name="connsiteY4" fmla="*/ 5211233 h 5211233"/>
              <a:gd name="connsiteX5" fmla="*/ 45913 w 4855957"/>
              <a:gd name="connsiteY5" fmla="*/ 0 h 5211233"/>
              <a:gd name="connsiteX0" fmla="*/ 15112 w 4825156"/>
              <a:gd name="connsiteY0" fmla="*/ 0 h 5211233"/>
              <a:gd name="connsiteX1" fmla="*/ 4825156 w 4825156"/>
              <a:gd name="connsiteY1" fmla="*/ 1 h 5211233"/>
              <a:gd name="connsiteX2" fmla="*/ 4607846 w 4825156"/>
              <a:gd name="connsiteY2" fmla="*/ 2622550 h 5211233"/>
              <a:gd name="connsiteX3" fmla="*/ 3858395 w 4825156"/>
              <a:gd name="connsiteY3" fmla="*/ 5211232 h 5211233"/>
              <a:gd name="connsiteX4" fmla="*/ 819 w 4825156"/>
              <a:gd name="connsiteY4" fmla="*/ 5211233 h 5211233"/>
              <a:gd name="connsiteX5" fmla="*/ 15112 w 4825156"/>
              <a:gd name="connsiteY5" fmla="*/ 0 h 5211233"/>
              <a:gd name="connsiteX0" fmla="*/ 15112 w 4826846"/>
              <a:gd name="connsiteY0" fmla="*/ 0 h 5211233"/>
              <a:gd name="connsiteX1" fmla="*/ 4825156 w 4826846"/>
              <a:gd name="connsiteY1" fmla="*/ 1 h 5211233"/>
              <a:gd name="connsiteX2" fmla="*/ 4607846 w 4826846"/>
              <a:gd name="connsiteY2" fmla="*/ 2622550 h 5211233"/>
              <a:gd name="connsiteX3" fmla="*/ 3858395 w 4826846"/>
              <a:gd name="connsiteY3" fmla="*/ 5211232 h 5211233"/>
              <a:gd name="connsiteX4" fmla="*/ 819 w 4826846"/>
              <a:gd name="connsiteY4" fmla="*/ 5211233 h 5211233"/>
              <a:gd name="connsiteX5" fmla="*/ 15112 w 4826846"/>
              <a:gd name="connsiteY5" fmla="*/ 0 h 5211233"/>
              <a:gd name="connsiteX0" fmla="*/ 15112 w 4843990"/>
              <a:gd name="connsiteY0" fmla="*/ 0 h 5211233"/>
              <a:gd name="connsiteX1" fmla="*/ 4842540 w 4843990"/>
              <a:gd name="connsiteY1" fmla="*/ 9428 h 5211233"/>
              <a:gd name="connsiteX2" fmla="*/ 4607846 w 4843990"/>
              <a:gd name="connsiteY2" fmla="*/ 2622550 h 5211233"/>
              <a:gd name="connsiteX3" fmla="*/ 3858395 w 4843990"/>
              <a:gd name="connsiteY3" fmla="*/ 5211232 h 5211233"/>
              <a:gd name="connsiteX4" fmla="*/ 819 w 4843990"/>
              <a:gd name="connsiteY4" fmla="*/ 5211233 h 5211233"/>
              <a:gd name="connsiteX5" fmla="*/ 15112 w 4843990"/>
              <a:gd name="connsiteY5" fmla="*/ 0 h 5211233"/>
              <a:gd name="connsiteX0" fmla="*/ 15112 w 4842540"/>
              <a:gd name="connsiteY0" fmla="*/ 0 h 5211233"/>
              <a:gd name="connsiteX1" fmla="*/ 4842540 w 4842540"/>
              <a:gd name="connsiteY1" fmla="*/ 9428 h 5211233"/>
              <a:gd name="connsiteX2" fmla="*/ 4607846 w 4842540"/>
              <a:gd name="connsiteY2" fmla="*/ 2622550 h 5211233"/>
              <a:gd name="connsiteX3" fmla="*/ 3858395 w 4842540"/>
              <a:gd name="connsiteY3" fmla="*/ 5211232 h 5211233"/>
              <a:gd name="connsiteX4" fmla="*/ 819 w 4842540"/>
              <a:gd name="connsiteY4" fmla="*/ 5211233 h 5211233"/>
              <a:gd name="connsiteX5" fmla="*/ 15112 w 4842540"/>
              <a:gd name="connsiteY5" fmla="*/ 0 h 5211233"/>
              <a:gd name="connsiteX0" fmla="*/ 15112 w 4842540"/>
              <a:gd name="connsiteY0" fmla="*/ 0 h 5211233"/>
              <a:gd name="connsiteX1" fmla="*/ 4842540 w 4842540"/>
              <a:gd name="connsiteY1" fmla="*/ 9428 h 5211233"/>
              <a:gd name="connsiteX2" fmla="*/ 4607846 w 4842540"/>
              <a:gd name="connsiteY2" fmla="*/ 2622550 h 5211233"/>
              <a:gd name="connsiteX3" fmla="*/ 3858395 w 4842540"/>
              <a:gd name="connsiteY3" fmla="*/ 5211232 h 5211233"/>
              <a:gd name="connsiteX4" fmla="*/ 819 w 4842540"/>
              <a:gd name="connsiteY4" fmla="*/ 5211233 h 5211233"/>
              <a:gd name="connsiteX5" fmla="*/ 15112 w 4842540"/>
              <a:gd name="connsiteY5" fmla="*/ 0 h 52112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842540" h="5211233">
                <a:moveTo>
                  <a:pt x="15112" y="0"/>
                </a:moveTo>
                <a:lnTo>
                  <a:pt x="4842540" y="9428"/>
                </a:lnTo>
                <a:cubicBezTo>
                  <a:pt x="4821523" y="757112"/>
                  <a:pt x="4771870" y="1755583"/>
                  <a:pt x="4607846" y="2622550"/>
                </a:cubicBezTo>
                <a:cubicBezTo>
                  <a:pt x="4443822" y="3489517"/>
                  <a:pt x="4307302" y="4076699"/>
                  <a:pt x="3858395" y="5211232"/>
                </a:cubicBezTo>
                <a:lnTo>
                  <a:pt x="819" y="5211233"/>
                </a:lnTo>
                <a:cubicBezTo>
                  <a:pt x="-4825" y="3485444"/>
                  <a:pt x="20756" y="1725789"/>
                  <a:pt x="15112" y="0"/>
                </a:cubicBezTo>
                <a:close/>
              </a:path>
            </a:pathLst>
          </a:cu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Delay 2">
            <a:extLst>
              <a:ext uri="{FF2B5EF4-FFF2-40B4-BE49-F238E27FC236}">
                <a16:creationId xmlns:a16="http://schemas.microsoft.com/office/drawing/2014/main" id="{DD1B18BD-1997-114B-9594-C2CD089CB4AB}"/>
              </a:ext>
            </a:extLst>
          </p:cNvPr>
          <p:cNvSpPr/>
          <p:nvPr userDrawn="1"/>
        </p:nvSpPr>
        <p:spPr>
          <a:xfrm>
            <a:off x="-838593" y="-106106"/>
            <a:ext cx="8884736" cy="5498237"/>
          </a:xfrm>
          <a:custGeom>
            <a:avLst/>
            <a:gdLst>
              <a:gd name="connsiteX0" fmla="*/ 0 w 4596617"/>
              <a:gd name="connsiteY0" fmla="*/ 0 h 5143500"/>
              <a:gd name="connsiteX1" fmla="*/ 2298309 w 4596617"/>
              <a:gd name="connsiteY1" fmla="*/ 0 h 5143500"/>
              <a:gd name="connsiteX2" fmla="*/ 4596618 w 4596617"/>
              <a:gd name="connsiteY2" fmla="*/ 2571750 h 5143500"/>
              <a:gd name="connsiteX3" fmla="*/ 2298309 w 4596617"/>
              <a:gd name="connsiteY3" fmla="*/ 5143500 h 5143500"/>
              <a:gd name="connsiteX4" fmla="*/ 0 w 4596617"/>
              <a:gd name="connsiteY4" fmla="*/ 5143500 h 5143500"/>
              <a:gd name="connsiteX5" fmla="*/ 0 w 4596617"/>
              <a:gd name="connsiteY5" fmla="*/ 0 h 5143500"/>
              <a:gd name="connsiteX0" fmla="*/ 0 w 4669398"/>
              <a:gd name="connsiteY0" fmla="*/ 0 h 5143500"/>
              <a:gd name="connsiteX1" fmla="*/ 3415909 w 4669398"/>
              <a:gd name="connsiteY1" fmla="*/ 0 h 5143500"/>
              <a:gd name="connsiteX2" fmla="*/ 4596618 w 4669398"/>
              <a:gd name="connsiteY2" fmla="*/ 2571750 h 5143500"/>
              <a:gd name="connsiteX3" fmla="*/ 2298309 w 4669398"/>
              <a:gd name="connsiteY3" fmla="*/ 5143500 h 5143500"/>
              <a:gd name="connsiteX4" fmla="*/ 0 w 4669398"/>
              <a:gd name="connsiteY4" fmla="*/ 5143500 h 5143500"/>
              <a:gd name="connsiteX5" fmla="*/ 0 w 4669398"/>
              <a:gd name="connsiteY5" fmla="*/ 0 h 5143500"/>
              <a:gd name="connsiteX0" fmla="*/ 0 w 4599664"/>
              <a:gd name="connsiteY0" fmla="*/ 0 h 5160433"/>
              <a:gd name="connsiteX1" fmla="*/ 3415909 w 4599664"/>
              <a:gd name="connsiteY1" fmla="*/ 0 h 5160433"/>
              <a:gd name="connsiteX2" fmla="*/ 4596618 w 4599664"/>
              <a:gd name="connsiteY2" fmla="*/ 2571750 h 5160433"/>
              <a:gd name="connsiteX3" fmla="*/ 3432843 w 4599664"/>
              <a:gd name="connsiteY3" fmla="*/ 5160433 h 5160433"/>
              <a:gd name="connsiteX4" fmla="*/ 0 w 4599664"/>
              <a:gd name="connsiteY4" fmla="*/ 5143500 h 5160433"/>
              <a:gd name="connsiteX5" fmla="*/ 0 w 4599664"/>
              <a:gd name="connsiteY5" fmla="*/ 0 h 5160433"/>
              <a:gd name="connsiteX0" fmla="*/ 0 w 4597172"/>
              <a:gd name="connsiteY0" fmla="*/ 0 h 5160433"/>
              <a:gd name="connsiteX1" fmla="*/ 3415909 w 4597172"/>
              <a:gd name="connsiteY1" fmla="*/ 0 h 5160433"/>
              <a:gd name="connsiteX2" fmla="*/ 4596618 w 4597172"/>
              <a:gd name="connsiteY2" fmla="*/ 2571750 h 5160433"/>
              <a:gd name="connsiteX3" fmla="*/ 3432843 w 4597172"/>
              <a:gd name="connsiteY3" fmla="*/ 5160433 h 5160433"/>
              <a:gd name="connsiteX4" fmla="*/ 0 w 4597172"/>
              <a:gd name="connsiteY4" fmla="*/ 5143500 h 5160433"/>
              <a:gd name="connsiteX5" fmla="*/ 0 w 4597172"/>
              <a:gd name="connsiteY5" fmla="*/ 0 h 5160433"/>
              <a:gd name="connsiteX0" fmla="*/ 0 w 4596683"/>
              <a:gd name="connsiteY0" fmla="*/ 0 h 5160433"/>
              <a:gd name="connsiteX1" fmla="*/ 3415909 w 4596683"/>
              <a:gd name="connsiteY1" fmla="*/ 0 h 5160433"/>
              <a:gd name="connsiteX2" fmla="*/ 4596618 w 4596683"/>
              <a:gd name="connsiteY2" fmla="*/ 2571750 h 5160433"/>
              <a:gd name="connsiteX3" fmla="*/ 3432843 w 4596683"/>
              <a:gd name="connsiteY3" fmla="*/ 5160433 h 5160433"/>
              <a:gd name="connsiteX4" fmla="*/ 0 w 4596683"/>
              <a:gd name="connsiteY4" fmla="*/ 5143500 h 5160433"/>
              <a:gd name="connsiteX5" fmla="*/ 0 w 4596683"/>
              <a:gd name="connsiteY5" fmla="*/ 0 h 5160433"/>
              <a:gd name="connsiteX0" fmla="*/ 0 w 4780413"/>
              <a:gd name="connsiteY0" fmla="*/ 33866 h 5194299"/>
              <a:gd name="connsiteX1" fmla="*/ 3991642 w 4780413"/>
              <a:gd name="connsiteY1" fmla="*/ 0 h 5194299"/>
              <a:gd name="connsiteX2" fmla="*/ 4596618 w 4780413"/>
              <a:gd name="connsiteY2" fmla="*/ 2605616 h 5194299"/>
              <a:gd name="connsiteX3" fmla="*/ 3432843 w 4780413"/>
              <a:gd name="connsiteY3" fmla="*/ 5194299 h 5194299"/>
              <a:gd name="connsiteX4" fmla="*/ 0 w 4780413"/>
              <a:gd name="connsiteY4" fmla="*/ 5177366 h 5194299"/>
              <a:gd name="connsiteX5" fmla="*/ 0 w 4780413"/>
              <a:gd name="connsiteY5" fmla="*/ 33866 h 5194299"/>
              <a:gd name="connsiteX0" fmla="*/ 0 w 4608489"/>
              <a:gd name="connsiteY0" fmla="*/ 33866 h 5194299"/>
              <a:gd name="connsiteX1" fmla="*/ 3991642 w 4608489"/>
              <a:gd name="connsiteY1" fmla="*/ 0 h 5194299"/>
              <a:gd name="connsiteX2" fmla="*/ 4596618 w 4608489"/>
              <a:gd name="connsiteY2" fmla="*/ 2605616 h 5194299"/>
              <a:gd name="connsiteX3" fmla="*/ 3432843 w 4608489"/>
              <a:gd name="connsiteY3" fmla="*/ 5194299 h 5194299"/>
              <a:gd name="connsiteX4" fmla="*/ 0 w 4608489"/>
              <a:gd name="connsiteY4" fmla="*/ 5177366 h 5194299"/>
              <a:gd name="connsiteX5" fmla="*/ 0 w 4608489"/>
              <a:gd name="connsiteY5" fmla="*/ 33866 h 5194299"/>
              <a:gd name="connsiteX0" fmla="*/ 0 w 4660310"/>
              <a:gd name="connsiteY0" fmla="*/ 33866 h 5194299"/>
              <a:gd name="connsiteX1" fmla="*/ 3991642 w 4660310"/>
              <a:gd name="connsiteY1" fmla="*/ 0 h 5194299"/>
              <a:gd name="connsiteX2" fmla="*/ 4596618 w 4660310"/>
              <a:gd name="connsiteY2" fmla="*/ 2605616 h 5194299"/>
              <a:gd name="connsiteX3" fmla="*/ 3906977 w 4660310"/>
              <a:gd name="connsiteY3" fmla="*/ 5194299 h 5194299"/>
              <a:gd name="connsiteX4" fmla="*/ 0 w 4660310"/>
              <a:gd name="connsiteY4" fmla="*/ 5177366 h 5194299"/>
              <a:gd name="connsiteX5" fmla="*/ 0 w 4660310"/>
              <a:gd name="connsiteY5" fmla="*/ 33866 h 5194299"/>
              <a:gd name="connsiteX0" fmla="*/ 0 w 4596981"/>
              <a:gd name="connsiteY0" fmla="*/ 33866 h 5194299"/>
              <a:gd name="connsiteX1" fmla="*/ 3991642 w 4596981"/>
              <a:gd name="connsiteY1" fmla="*/ 0 h 5194299"/>
              <a:gd name="connsiteX2" fmla="*/ 4596618 w 4596981"/>
              <a:gd name="connsiteY2" fmla="*/ 2605616 h 5194299"/>
              <a:gd name="connsiteX3" fmla="*/ 3906977 w 4596981"/>
              <a:gd name="connsiteY3" fmla="*/ 5194299 h 5194299"/>
              <a:gd name="connsiteX4" fmla="*/ 0 w 4596981"/>
              <a:gd name="connsiteY4" fmla="*/ 5177366 h 5194299"/>
              <a:gd name="connsiteX5" fmla="*/ 0 w 4596981"/>
              <a:gd name="connsiteY5" fmla="*/ 33866 h 5194299"/>
              <a:gd name="connsiteX0" fmla="*/ 0 w 4597991"/>
              <a:gd name="connsiteY0" fmla="*/ 33866 h 5194299"/>
              <a:gd name="connsiteX1" fmla="*/ 3991642 w 4597991"/>
              <a:gd name="connsiteY1" fmla="*/ 0 h 5194299"/>
              <a:gd name="connsiteX2" fmla="*/ 4596618 w 4597991"/>
              <a:gd name="connsiteY2" fmla="*/ 2605616 h 5194299"/>
              <a:gd name="connsiteX3" fmla="*/ 3822311 w 4597991"/>
              <a:gd name="connsiteY3" fmla="*/ 5194299 h 5194299"/>
              <a:gd name="connsiteX4" fmla="*/ 0 w 4597991"/>
              <a:gd name="connsiteY4" fmla="*/ 5177366 h 5194299"/>
              <a:gd name="connsiteX5" fmla="*/ 0 w 4597991"/>
              <a:gd name="connsiteY5" fmla="*/ 33866 h 5194299"/>
              <a:gd name="connsiteX0" fmla="*/ 0 w 4597991"/>
              <a:gd name="connsiteY0" fmla="*/ 33866 h 5194299"/>
              <a:gd name="connsiteX1" fmla="*/ 3991642 w 4597991"/>
              <a:gd name="connsiteY1" fmla="*/ 0 h 5194299"/>
              <a:gd name="connsiteX2" fmla="*/ 4596618 w 4597991"/>
              <a:gd name="connsiteY2" fmla="*/ 2605616 h 5194299"/>
              <a:gd name="connsiteX3" fmla="*/ 3822311 w 4597991"/>
              <a:gd name="connsiteY3" fmla="*/ 5194299 h 5194299"/>
              <a:gd name="connsiteX4" fmla="*/ 0 w 4597991"/>
              <a:gd name="connsiteY4" fmla="*/ 5177366 h 5194299"/>
              <a:gd name="connsiteX5" fmla="*/ 0 w 4597991"/>
              <a:gd name="connsiteY5" fmla="*/ 33866 h 5194299"/>
              <a:gd name="connsiteX0" fmla="*/ 0 w 4622138"/>
              <a:gd name="connsiteY0" fmla="*/ 33866 h 5194299"/>
              <a:gd name="connsiteX1" fmla="*/ 3991642 w 4622138"/>
              <a:gd name="connsiteY1" fmla="*/ 0 h 5194299"/>
              <a:gd name="connsiteX2" fmla="*/ 4596618 w 4622138"/>
              <a:gd name="connsiteY2" fmla="*/ 2605616 h 5194299"/>
              <a:gd name="connsiteX3" fmla="*/ 4042444 w 4622138"/>
              <a:gd name="connsiteY3" fmla="*/ 5194299 h 5194299"/>
              <a:gd name="connsiteX4" fmla="*/ 0 w 4622138"/>
              <a:gd name="connsiteY4" fmla="*/ 5177366 h 5194299"/>
              <a:gd name="connsiteX5" fmla="*/ 0 w 4622138"/>
              <a:gd name="connsiteY5" fmla="*/ 33866 h 5194299"/>
              <a:gd name="connsiteX0" fmla="*/ 0 w 4596798"/>
              <a:gd name="connsiteY0" fmla="*/ 33866 h 5211232"/>
              <a:gd name="connsiteX1" fmla="*/ 3991642 w 4596798"/>
              <a:gd name="connsiteY1" fmla="*/ 0 h 5211232"/>
              <a:gd name="connsiteX2" fmla="*/ 4596618 w 4596798"/>
              <a:gd name="connsiteY2" fmla="*/ 2605616 h 5211232"/>
              <a:gd name="connsiteX3" fmla="*/ 3940844 w 4596798"/>
              <a:gd name="connsiteY3" fmla="*/ 5211232 h 5211232"/>
              <a:gd name="connsiteX4" fmla="*/ 0 w 4596798"/>
              <a:gd name="connsiteY4" fmla="*/ 5177366 h 5211232"/>
              <a:gd name="connsiteX5" fmla="*/ 0 w 4596798"/>
              <a:gd name="connsiteY5" fmla="*/ 33866 h 5211232"/>
              <a:gd name="connsiteX0" fmla="*/ 0 w 4596752"/>
              <a:gd name="connsiteY0" fmla="*/ 33866 h 5211232"/>
              <a:gd name="connsiteX1" fmla="*/ 3991642 w 4596752"/>
              <a:gd name="connsiteY1" fmla="*/ 0 h 5211232"/>
              <a:gd name="connsiteX2" fmla="*/ 4596618 w 4596752"/>
              <a:gd name="connsiteY2" fmla="*/ 2605616 h 5211232"/>
              <a:gd name="connsiteX3" fmla="*/ 3940844 w 4596752"/>
              <a:gd name="connsiteY3" fmla="*/ 5211232 h 5211232"/>
              <a:gd name="connsiteX4" fmla="*/ 0 w 4596752"/>
              <a:gd name="connsiteY4" fmla="*/ 5177366 h 5211232"/>
              <a:gd name="connsiteX5" fmla="*/ 0 w 4596752"/>
              <a:gd name="connsiteY5" fmla="*/ 33866 h 5211232"/>
              <a:gd name="connsiteX0" fmla="*/ 0 w 4596752"/>
              <a:gd name="connsiteY0" fmla="*/ 33866 h 5211232"/>
              <a:gd name="connsiteX1" fmla="*/ 3991642 w 4596752"/>
              <a:gd name="connsiteY1" fmla="*/ 0 h 5211232"/>
              <a:gd name="connsiteX2" fmla="*/ 4596618 w 4596752"/>
              <a:gd name="connsiteY2" fmla="*/ 2605616 h 5211232"/>
              <a:gd name="connsiteX3" fmla="*/ 3940844 w 4596752"/>
              <a:gd name="connsiteY3" fmla="*/ 5211232 h 5211232"/>
              <a:gd name="connsiteX4" fmla="*/ 0 w 4596752"/>
              <a:gd name="connsiteY4" fmla="*/ 5177366 h 5211232"/>
              <a:gd name="connsiteX5" fmla="*/ 0 w 4596752"/>
              <a:gd name="connsiteY5" fmla="*/ 33866 h 5211232"/>
              <a:gd name="connsiteX0" fmla="*/ 0 w 4613685"/>
              <a:gd name="connsiteY0" fmla="*/ 0 h 5211233"/>
              <a:gd name="connsiteX1" fmla="*/ 4008575 w 4613685"/>
              <a:gd name="connsiteY1" fmla="*/ 1 h 5211233"/>
              <a:gd name="connsiteX2" fmla="*/ 4613551 w 4613685"/>
              <a:gd name="connsiteY2" fmla="*/ 2605617 h 5211233"/>
              <a:gd name="connsiteX3" fmla="*/ 3957777 w 4613685"/>
              <a:gd name="connsiteY3" fmla="*/ 5211233 h 5211233"/>
              <a:gd name="connsiteX4" fmla="*/ 16933 w 4613685"/>
              <a:gd name="connsiteY4" fmla="*/ 5177367 h 5211233"/>
              <a:gd name="connsiteX5" fmla="*/ 0 w 4613685"/>
              <a:gd name="connsiteY5" fmla="*/ 0 h 5211233"/>
              <a:gd name="connsiteX0" fmla="*/ 0 w 4892215"/>
              <a:gd name="connsiteY0" fmla="*/ 0 h 5211233"/>
              <a:gd name="connsiteX1" fmla="*/ 4810044 w 4892215"/>
              <a:gd name="connsiteY1" fmla="*/ 1 h 5211233"/>
              <a:gd name="connsiteX2" fmla="*/ 4613551 w 4892215"/>
              <a:gd name="connsiteY2" fmla="*/ 2605617 h 5211233"/>
              <a:gd name="connsiteX3" fmla="*/ 3957777 w 4892215"/>
              <a:gd name="connsiteY3" fmla="*/ 5211233 h 5211233"/>
              <a:gd name="connsiteX4" fmla="*/ 16933 w 4892215"/>
              <a:gd name="connsiteY4" fmla="*/ 5177367 h 5211233"/>
              <a:gd name="connsiteX5" fmla="*/ 0 w 4892215"/>
              <a:gd name="connsiteY5" fmla="*/ 0 h 5211233"/>
              <a:gd name="connsiteX0" fmla="*/ 0 w 4810044"/>
              <a:gd name="connsiteY0" fmla="*/ 0 h 5211233"/>
              <a:gd name="connsiteX1" fmla="*/ 4810044 w 4810044"/>
              <a:gd name="connsiteY1" fmla="*/ 1 h 5211233"/>
              <a:gd name="connsiteX2" fmla="*/ 4613551 w 4810044"/>
              <a:gd name="connsiteY2" fmla="*/ 2605617 h 5211233"/>
              <a:gd name="connsiteX3" fmla="*/ 3957777 w 4810044"/>
              <a:gd name="connsiteY3" fmla="*/ 5211233 h 5211233"/>
              <a:gd name="connsiteX4" fmla="*/ 16933 w 4810044"/>
              <a:gd name="connsiteY4" fmla="*/ 5177367 h 5211233"/>
              <a:gd name="connsiteX5" fmla="*/ 0 w 4810044"/>
              <a:gd name="connsiteY5" fmla="*/ 0 h 5211233"/>
              <a:gd name="connsiteX0" fmla="*/ 0 w 4810044"/>
              <a:gd name="connsiteY0" fmla="*/ 0 h 5211233"/>
              <a:gd name="connsiteX1" fmla="*/ 4810044 w 4810044"/>
              <a:gd name="connsiteY1" fmla="*/ 1 h 5211233"/>
              <a:gd name="connsiteX2" fmla="*/ 4436604 w 4810044"/>
              <a:gd name="connsiteY2" fmla="*/ 2588684 h 5211233"/>
              <a:gd name="connsiteX3" fmla="*/ 3957777 w 4810044"/>
              <a:gd name="connsiteY3" fmla="*/ 5211233 h 5211233"/>
              <a:gd name="connsiteX4" fmla="*/ 16933 w 4810044"/>
              <a:gd name="connsiteY4" fmla="*/ 5177367 h 5211233"/>
              <a:gd name="connsiteX5" fmla="*/ 0 w 4810044"/>
              <a:gd name="connsiteY5" fmla="*/ 0 h 5211233"/>
              <a:gd name="connsiteX0" fmla="*/ 0 w 4810044"/>
              <a:gd name="connsiteY0" fmla="*/ 0 h 5211233"/>
              <a:gd name="connsiteX1" fmla="*/ 4810044 w 4810044"/>
              <a:gd name="connsiteY1" fmla="*/ 1 h 5211233"/>
              <a:gd name="connsiteX2" fmla="*/ 4592734 w 4810044"/>
              <a:gd name="connsiteY2" fmla="*/ 2622550 h 5211233"/>
              <a:gd name="connsiteX3" fmla="*/ 3957777 w 4810044"/>
              <a:gd name="connsiteY3" fmla="*/ 5211233 h 5211233"/>
              <a:gd name="connsiteX4" fmla="*/ 16933 w 4810044"/>
              <a:gd name="connsiteY4" fmla="*/ 5177367 h 5211233"/>
              <a:gd name="connsiteX5" fmla="*/ 0 w 4810044"/>
              <a:gd name="connsiteY5" fmla="*/ 0 h 5211233"/>
              <a:gd name="connsiteX0" fmla="*/ 0 w 4810044"/>
              <a:gd name="connsiteY0" fmla="*/ 0 h 5211233"/>
              <a:gd name="connsiteX1" fmla="*/ 4810044 w 4810044"/>
              <a:gd name="connsiteY1" fmla="*/ 1 h 5211233"/>
              <a:gd name="connsiteX2" fmla="*/ 4592734 w 4810044"/>
              <a:gd name="connsiteY2" fmla="*/ 2622550 h 5211233"/>
              <a:gd name="connsiteX3" fmla="*/ 3957777 w 4810044"/>
              <a:gd name="connsiteY3" fmla="*/ 5211233 h 5211233"/>
              <a:gd name="connsiteX4" fmla="*/ 16933 w 4810044"/>
              <a:gd name="connsiteY4" fmla="*/ 5177367 h 5211233"/>
              <a:gd name="connsiteX5" fmla="*/ 0 w 4810044"/>
              <a:gd name="connsiteY5" fmla="*/ 0 h 5211233"/>
              <a:gd name="connsiteX0" fmla="*/ 0 w 4810044"/>
              <a:gd name="connsiteY0" fmla="*/ 0 h 5177367"/>
              <a:gd name="connsiteX1" fmla="*/ 4810044 w 4810044"/>
              <a:gd name="connsiteY1" fmla="*/ 1 h 5177367"/>
              <a:gd name="connsiteX2" fmla="*/ 4592734 w 4810044"/>
              <a:gd name="connsiteY2" fmla="*/ 2622550 h 5177367"/>
              <a:gd name="connsiteX3" fmla="*/ 3458161 w 4810044"/>
              <a:gd name="connsiteY3" fmla="*/ 4872566 h 5177367"/>
              <a:gd name="connsiteX4" fmla="*/ 16933 w 4810044"/>
              <a:gd name="connsiteY4" fmla="*/ 5177367 h 5177367"/>
              <a:gd name="connsiteX5" fmla="*/ 0 w 4810044"/>
              <a:gd name="connsiteY5" fmla="*/ 0 h 5177367"/>
              <a:gd name="connsiteX0" fmla="*/ 0 w 4810044"/>
              <a:gd name="connsiteY0" fmla="*/ 0 h 5194299"/>
              <a:gd name="connsiteX1" fmla="*/ 4810044 w 4810044"/>
              <a:gd name="connsiteY1" fmla="*/ 1 h 5194299"/>
              <a:gd name="connsiteX2" fmla="*/ 4592734 w 4810044"/>
              <a:gd name="connsiteY2" fmla="*/ 2622550 h 5194299"/>
              <a:gd name="connsiteX3" fmla="*/ 3822465 w 4810044"/>
              <a:gd name="connsiteY3" fmla="*/ 5194299 h 5194299"/>
              <a:gd name="connsiteX4" fmla="*/ 16933 w 4810044"/>
              <a:gd name="connsiteY4" fmla="*/ 5177367 h 5194299"/>
              <a:gd name="connsiteX5" fmla="*/ 0 w 4810044"/>
              <a:gd name="connsiteY5" fmla="*/ 0 h 5194299"/>
              <a:gd name="connsiteX0" fmla="*/ 0 w 4810044"/>
              <a:gd name="connsiteY0" fmla="*/ 0 h 5194299"/>
              <a:gd name="connsiteX1" fmla="*/ 4810044 w 4810044"/>
              <a:gd name="connsiteY1" fmla="*/ 1 h 5194299"/>
              <a:gd name="connsiteX2" fmla="*/ 4592734 w 4810044"/>
              <a:gd name="connsiteY2" fmla="*/ 2622550 h 5194299"/>
              <a:gd name="connsiteX3" fmla="*/ 3822465 w 4810044"/>
              <a:gd name="connsiteY3" fmla="*/ 5194299 h 5194299"/>
              <a:gd name="connsiteX4" fmla="*/ 16933 w 4810044"/>
              <a:gd name="connsiteY4" fmla="*/ 5177367 h 5194299"/>
              <a:gd name="connsiteX5" fmla="*/ 0 w 4810044"/>
              <a:gd name="connsiteY5" fmla="*/ 0 h 5194299"/>
              <a:gd name="connsiteX0" fmla="*/ 0 w 4810044"/>
              <a:gd name="connsiteY0" fmla="*/ 0 h 5194299"/>
              <a:gd name="connsiteX1" fmla="*/ 4810044 w 4810044"/>
              <a:gd name="connsiteY1" fmla="*/ 1 h 5194299"/>
              <a:gd name="connsiteX2" fmla="*/ 4592734 w 4810044"/>
              <a:gd name="connsiteY2" fmla="*/ 2622550 h 5194299"/>
              <a:gd name="connsiteX3" fmla="*/ 3822465 w 4810044"/>
              <a:gd name="connsiteY3" fmla="*/ 5194299 h 5194299"/>
              <a:gd name="connsiteX4" fmla="*/ 16933 w 4810044"/>
              <a:gd name="connsiteY4" fmla="*/ 5177367 h 5194299"/>
              <a:gd name="connsiteX5" fmla="*/ 0 w 4810044"/>
              <a:gd name="connsiteY5" fmla="*/ 0 h 5194299"/>
              <a:gd name="connsiteX0" fmla="*/ 0 w 4810044"/>
              <a:gd name="connsiteY0" fmla="*/ 0 h 5211232"/>
              <a:gd name="connsiteX1" fmla="*/ 4810044 w 4810044"/>
              <a:gd name="connsiteY1" fmla="*/ 1 h 5211232"/>
              <a:gd name="connsiteX2" fmla="*/ 4592734 w 4810044"/>
              <a:gd name="connsiteY2" fmla="*/ 2622550 h 5211232"/>
              <a:gd name="connsiteX3" fmla="*/ 3843283 w 4810044"/>
              <a:gd name="connsiteY3" fmla="*/ 5211232 h 5211232"/>
              <a:gd name="connsiteX4" fmla="*/ 16933 w 4810044"/>
              <a:gd name="connsiteY4" fmla="*/ 5177367 h 5211232"/>
              <a:gd name="connsiteX5" fmla="*/ 0 w 4810044"/>
              <a:gd name="connsiteY5" fmla="*/ 0 h 5211232"/>
              <a:gd name="connsiteX0" fmla="*/ 0 w 4810044"/>
              <a:gd name="connsiteY0" fmla="*/ 0 h 5211232"/>
              <a:gd name="connsiteX1" fmla="*/ 4810044 w 4810044"/>
              <a:gd name="connsiteY1" fmla="*/ 1 h 5211232"/>
              <a:gd name="connsiteX2" fmla="*/ 4592734 w 4810044"/>
              <a:gd name="connsiteY2" fmla="*/ 2622550 h 5211232"/>
              <a:gd name="connsiteX3" fmla="*/ 3843283 w 4810044"/>
              <a:gd name="connsiteY3" fmla="*/ 5211232 h 5211232"/>
              <a:gd name="connsiteX4" fmla="*/ 16933 w 4810044"/>
              <a:gd name="connsiteY4" fmla="*/ 5177367 h 5211232"/>
              <a:gd name="connsiteX5" fmla="*/ 0 w 4810044"/>
              <a:gd name="connsiteY5" fmla="*/ 0 h 5211232"/>
              <a:gd name="connsiteX0" fmla="*/ 45913 w 4855957"/>
              <a:gd name="connsiteY0" fmla="*/ 0 h 5211233"/>
              <a:gd name="connsiteX1" fmla="*/ 4855957 w 4855957"/>
              <a:gd name="connsiteY1" fmla="*/ 1 h 5211233"/>
              <a:gd name="connsiteX2" fmla="*/ 4638647 w 4855957"/>
              <a:gd name="connsiteY2" fmla="*/ 2622550 h 5211233"/>
              <a:gd name="connsiteX3" fmla="*/ 3889196 w 4855957"/>
              <a:gd name="connsiteY3" fmla="*/ 5211232 h 5211233"/>
              <a:gd name="connsiteX4" fmla="*/ 394 w 4855957"/>
              <a:gd name="connsiteY4" fmla="*/ 5211233 h 5211233"/>
              <a:gd name="connsiteX5" fmla="*/ 45913 w 4855957"/>
              <a:gd name="connsiteY5" fmla="*/ 0 h 5211233"/>
              <a:gd name="connsiteX0" fmla="*/ 15112 w 4825156"/>
              <a:gd name="connsiteY0" fmla="*/ 0 h 5211233"/>
              <a:gd name="connsiteX1" fmla="*/ 4825156 w 4825156"/>
              <a:gd name="connsiteY1" fmla="*/ 1 h 5211233"/>
              <a:gd name="connsiteX2" fmla="*/ 4607846 w 4825156"/>
              <a:gd name="connsiteY2" fmla="*/ 2622550 h 5211233"/>
              <a:gd name="connsiteX3" fmla="*/ 3858395 w 4825156"/>
              <a:gd name="connsiteY3" fmla="*/ 5211232 h 5211233"/>
              <a:gd name="connsiteX4" fmla="*/ 819 w 4825156"/>
              <a:gd name="connsiteY4" fmla="*/ 5211233 h 5211233"/>
              <a:gd name="connsiteX5" fmla="*/ 15112 w 4825156"/>
              <a:gd name="connsiteY5" fmla="*/ 0 h 5211233"/>
              <a:gd name="connsiteX0" fmla="*/ 15112 w 4826846"/>
              <a:gd name="connsiteY0" fmla="*/ 0 h 5211233"/>
              <a:gd name="connsiteX1" fmla="*/ 4825156 w 4826846"/>
              <a:gd name="connsiteY1" fmla="*/ 1 h 5211233"/>
              <a:gd name="connsiteX2" fmla="*/ 4607846 w 4826846"/>
              <a:gd name="connsiteY2" fmla="*/ 2622550 h 5211233"/>
              <a:gd name="connsiteX3" fmla="*/ 3858395 w 4826846"/>
              <a:gd name="connsiteY3" fmla="*/ 5211232 h 5211233"/>
              <a:gd name="connsiteX4" fmla="*/ 819 w 4826846"/>
              <a:gd name="connsiteY4" fmla="*/ 5211233 h 5211233"/>
              <a:gd name="connsiteX5" fmla="*/ 15112 w 4826846"/>
              <a:gd name="connsiteY5" fmla="*/ 0 h 5211233"/>
              <a:gd name="connsiteX0" fmla="*/ 15112 w 4843990"/>
              <a:gd name="connsiteY0" fmla="*/ 0 h 5211233"/>
              <a:gd name="connsiteX1" fmla="*/ 4842540 w 4843990"/>
              <a:gd name="connsiteY1" fmla="*/ 9428 h 5211233"/>
              <a:gd name="connsiteX2" fmla="*/ 4607846 w 4843990"/>
              <a:gd name="connsiteY2" fmla="*/ 2622550 h 5211233"/>
              <a:gd name="connsiteX3" fmla="*/ 3858395 w 4843990"/>
              <a:gd name="connsiteY3" fmla="*/ 5211232 h 5211233"/>
              <a:gd name="connsiteX4" fmla="*/ 819 w 4843990"/>
              <a:gd name="connsiteY4" fmla="*/ 5211233 h 5211233"/>
              <a:gd name="connsiteX5" fmla="*/ 15112 w 4843990"/>
              <a:gd name="connsiteY5" fmla="*/ 0 h 5211233"/>
              <a:gd name="connsiteX0" fmla="*/ 15112 w 4842540"/>
              <a:gd name="connsiteY0" fmla="*/ 0 h 5211233"/>
              <a:gd name="connsiteX1" fmla="*/ 4842540 w 4842540"/>
              <a:gd name="connsiteY1" fmla="*/ 9428 h 5211233"/>
              <a:gd name="connsiteX2" fmla="*/ 4607846 w 4842540"/>
              <a:gd name="connsiteY2" fmla="*/ 2622550 h 5211233"/>
              <a:gd name="connsiteX3" fmla="*/ 3858395 w 4842540"/>
              <a:gd name="connsiteY3" fmla="*/ 5211232 h 5211233"/>
              <a:gd name="connsiteX4" fmla="*/ 819 w 4842540"/>
              <a:gd name="connsiteY4" fmla="*/ 5211233 h 5211233"/>
              <a:gd name="connsiteX5" fmla="*/ 15112 w 4842540"/>
              <a:gd name="connsiteY5" fmla="*/ 0 h 5211233"/>
              <a:gd name="connsiteX0" fmla="*/ 15112 w 4842540"/>
              <a:gd name="connsiteY0" fmla="*/ 0 h 5211233"/>
              <a:gd name="connsiteX1" fmla="*/ 4842540 w 4842540"/>
              <a:gd name="connsiteY1" fmla="*/ 9428 h 5211233"/>
              <a:gd name="connsiteX2" fmla="*/ 4607846 w 4842540"/>
              <a:gd name="connsiteY2" fmla="*/ 2622550 h 5211233"/>
              <a:gd name="connsiteX3" fmla="*/ 3858395 w 4842540"/>
              <a:gd name="connsiteY3" fmla="*/ 5211232 h 5211233"/>
              <a:gd name="connsiteX4" fmla="*/ 819 w 4842540"/>
              <a:gd name="connsiteY4" fmla="*/ 5211233 h 5211233"/>
              <a:gd name="connsiteX5" fmla="*/ 15112 w 4842540"/>
              <a:gd name="connsiteY5" fmla="*/ 0 h 52112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842540" h="5211233">
                <a:moveTo>
                  <a:pt x="15112" y="0"/>
                </a:moveTo>
                <a:lnTo>
                  <a:pt x="4842540" y="9428"/>
                </a:lnTo>
                <a:cubicBezTo>
                  <a:pt x="4821523" y="757112"/>
                  <a:pt x="4771870" y="1755583"/>
                  <a:pt x="4607846" y="2622550"/>
                </a:cubicBezTo>
                <a:cubicBezTo>
                  <a:pt x="4443822" y="3489517"/>
                  <a:pt x="4307302" y="4076699"/>
                  <a:pt x="3858395" y="5211232"/>
                </a:cubicBezTo>
                <a:lnTo>
                  <a:pt x="819" y="5211233"/>
                </a:lnTo>
                <a:cubicBezTo>
                  <a:pt x="-4825" y="3485444"/>
                  <a:pt x="20756" y="1725789"/>
                  <a:pt x="15112" y="0"/>
                </a:cubicBezTo>
                <a:close/>
              </a:path>
            </a:pathLst>
          </a:cu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534482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mparis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37990" y="614723"/>
            <a:ext cx="8268020" cy="1075902"/>
          </a:xfrm>
        </p:spPr>
        <p:txBody>
          <a:bodyPr/>
          <a:lstStyle/>
          <a:p>
            <a:r>
              <a:rPr lang="en-US" dirty="0"/>
              <a:t>TITLE IS ALL CAPS AT 25-30PTS</a:t>
            </a:r>
          </a:p>
        </p:txBody>
      </p:sp>
      <p:sp>
        <p:nvSpPr>
          <p:cNvPr id="3" name="Content Placeholder 2"/>
          <p:cNvSpPr>
            <a:spLocks noGrp="1"/>
          </p:cNvSpPr>
          <p:nvPr>
            <p:ph sz="half" idx="1" hasCustomPrompt="1"/>
          </p:nvPr>
        </p:nvSpPr>
        <p:spPr>
          <a:xfrm>
            <a:off x="437990" y="2149609"/>
            <a:ext cx="4010105" cy="2483113"/>
          </a:xfrm>
        </p:spPr>
        <p:txBody>
          <a:bodyPr>
            <a:normAutofit/>
          </a:bodyPr>
          <a:lstStyle>
            <a:lvl1pPr>
              <a:defRPr sz="1000"/>
            </a:lvl1pPr>
            <a:lvl2pPr>
              <a:defRPr sz="1000"/>
            </a:lvl2pPr>
            <a:lvl3pPr>
              <a:defRPr sz="1000"/>
            </a:lvl3pPr>
            <a:lvl4pPr>
              <a:defRPr sz="1000"/>
            </a:lvl4pPr>
            <a:lvl5pPr>
              <a:defRPr sz="1000"/>
            </a:lvl5pPr>
          </a:lstStyle>
          <a:p>
            <a:pPr lvl="0"/>
            <a:r>
              <a:rPr lang="en-US" dirty="0"/>
              <a:t>Body copy is </a:t>
            </a:r>
            <a:r>
              <a:rPr lang="en-US" dirty="0" err="1"/>
              <a:t>Lub</a:t>
            </a:r>
            <a:r>
              <a:rPr lang="en-US" dirty="0"/>
              <a:t> Dub medium at 10-12pts</a:t>
            </a:r>
          </a:p>
        </p:txBody>
      </p:sp>
      <p:sp>
        <p:nvSpPr>
          <p:cNvPr id="4" name="Content Placeholder 3"/>
          <p:cNvSpPr>
            <a:spLocks noGrp="1"/>
          </p:cNvSpPr>
          <p:nvPr>
            <p:ph sz="half" idx="2" hasCustomPrompt="1"/>
          </p:nvPr>
        </p:nvSpPr>
        <p:spPr>
          <a:xfrm>
            <a:off x="4710722" y="2149608"/>
            <a:ext cx="4010105" cy="2483114"/>
          </a:xfrm>
        </p:spPr>
        <p:txBody>
          <a:bodyPr>
            <a:normAutofit/>
          </a:bodyPr>
          <a:lstStyle>
            <a:lvl1pPr>
              <a:defRPr sz="1000"/>
            </a:lvl1pPr>
            <a:lvl2pPr>
              <a:defRPr sz="1000"/>
            </a:lvl2pPr>
            <a:lvl3pPr>
              <a:defRPr sz="1000"/>
            </a:lvl3pPr>
            <a:lvl4pPr>
              <a:defRPr sz="1000"/>
            </a:lvl4pPr>
            <a:lvl5pPr>
              <a:defRPr sz="1000"/>
            </a:lvl5pPr>
          </a:lstStyle>
          <a:p>
            <a:pPr lvl="0"/>
            <a:r>
              <a:rPr lang="en-US" dirty="0"/>
              <a:t>Body copy is </a:t>
            </a:r>
            <a:r>
              <a:rPr lang="en-US" dirty="0" err="1"/>
              <a:t>Lub</a:t>
            </a:r>
            <a:r>
              <a:rPr lang="en-US" dirty="0"/>
              <a:t> Dub medium at 10-12pts</a:t>
            </a:r>
          </a:p>
        </p:txBody>
      </p:sp>
      <p:sp>
        <p:nvSpPr>
          <p:cNvPr id="8" name="Text Placeholder 2">
            <a:extLst>
              <a:ext uri="{FF2B5EF4-FFF2-40B4-BE49-F238E27FC236}">
                <a16:creationId xmlns:a16="http://schemas.microsoft.com/office/drawing/2014/main" id="{6E09E779-4AA7-8C41-A5C4-09B386E84A35}"/>
              </a:ext>
            </a:extLst>
          </p:cNvPr>
          <p:cNvSpPr>
            <a:spLocks noGrp="1"/>
          </p:cNvSpPr>
          <p:nvPr>
            <p:ph type="body" idx="13" hasCustomPrompt="1"/>
          </p:nvPr>
        </p:nvSpPr>
        <p:spPr>
          <a:xfrm>
            <a:off x="437990" y="1690626"/>
            <a:ext cx="4010105" cy="458982"/>
          </a:xfrm>
        </p:spPr>
        <p:txBody>
          <a:bodyPr anchor="b">
            <a:normAutofit/>
          </a:bodyPr>
          <a:lstStyle>
            <a:lvl1pPr marL="0" indent="0">
              <a:buNone/>
              <a:defRPr sz="1400" b="1">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Header title is </a:t>
            </a:r>
            <a:r>
              <a:rPr lang="en-US" dirty="0" err="1"/>
              <a:t>Lub</a:t>
            </a:r>
            <a:r>
              <a:rPr lang="en-US" dirty="0"/>
              <a:t> Dub bold at 14pts</a:t>
            </a:r>
          </a:p>
        </p:txBody>
      </p:sp>
      <p:sp>
        <p:nvSpPr>
          <p:cNvPr id="9" name="Text Placeholder 4">
            <a:extLst>
              <a:ext uri="{FF2B5EF4-FFF2-40B4-BE49-F238E27FC236}">
                <a16:creationId xmlns:a16="http://schemas.microsoft.com/office/drawing/2014/main" id="{3C97490B-A0CA-6842-B0D4-A768FEA98C5C}"/>
              </a:ext>
            </a:extLst>
          </p:cNvPr>
          <p:cNvSpPr>
            <a:spLocks noGrp="1"/>
          </p:cNvSpPr>
          <p:nvPr>
            <p:ph type="body" sz="quarter" idx="3" hasCustomPrompt="1"/>
          </p:nvPr>
        </p:nvSpPr>
        <p:spPr>
          <a:xfrm>
            <a:off x="4710722" y="1690626"/>
            <a:ext cx="4010105" cy="458982"/>
          </a:xfrm>
        </p:spPr>
        <p:txBody>
          <a:bodyPr anchor="b">
            <a:normAutofit/>
          </a:bodyPr>
          <a:lstStyle>
            <a:lvl1pPr marL="0" indent="0">
              <a:buNone/>
              <a:defRPr sz="1400" b="1">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Header title is </a:t>
            </a:r>
            <a:r>
              <a:rPr lang="en-US" dirty="0" err="1"/>
              <a:t>Lub</a:t>
            </a:r>
            <a:r>
              <a:rPr lang="en-US" dirty="0"/>
              <a:t> Dub bold at 14pts</a:t>
            </a:r>
          </a:p>
        </p:txBody>
      </p:sp>
      <p:sp>
        <p:nvSpPr>
          <p:cNvPr id="14" name="Footer Placeholder 4">
            <a:extLst>
              <a:ext uri="{FF2B5EF4-FFF2-40B4-BE49-F238E27FC236}">
                <a16:creationId xmlns:a16="http://schemas.microsoft.com/office/drawing/2014/main" id="{9CC32C2C-31DF-2F46-9F16-B24E13AB2D1E}"/>
              </a:ext>
            </a:extLst>
          </p:cNvPr>
          <p:cNvSpPr>
            <a:spLocks noGrp="1"/>
          </p:cNvSpPr>
          <p:nvPr>
            <p:ph type="ftr" sz="quarter" idx="14"/>
          </p:nvPr>
        </p:nvSpPr>
        <p:spPr>
          <a:xfrm>
            <a:off x="437989" y="4767263"/>
            <a:ext cx="5505611" cy="273844"/>
          </a:xfrm>
          <a:prstGeom prst="rect">
            <a:avLst/>
          </a:prstGeom>
        </p:spPr>
        <p:txBody>
          <a:bodyPr vert="horz" lIns="91440" tIns="45720" rIns="91440" bIns="45720" rtlCol="0" anchor="ctr"/>
          <a:lstStyle>
            <a:lvl1pPr algn="l">
              <a:defRPr sz="800">
                <a:solidFill>
                  <a:schemeClr val="tx1">
                    <a:tint val="75000"/>
                  </a:schemeClr>
                </a:solidFill>
                <a:latin typeface="Lub Dub Medium" panose="020B0603030403020204" pitchFamily="34" charset="77"/>
              </a:defRPr>
            </a:lvl1pPr>
          </a:lstStyle>
          <a:p>
            <a:endParaRPr lang="en-US" dirty="0"/>
          </a:p>
        </p:txBody>
      </p:sp>
      <p:sp>
        <p:nvSpPr>
          <p:cNvPr id="15" name="Slide Number Placeholder 5">
            <a:extLst>
              <a:ext uri="{FF2B5EF4-FFF2-40B4-BE49-F238E27FC236}">
                <a16:creationId xmlns:a16="http://schemas.microsoft.com/office/drawing/2014/main" id="{51E718DA-AD40-AD44-96F9-28BF816909F0}"/>
              </a:ext>
            </a:extLst>
          </p:cNvPr>
          <p:cNvSpPr>
            <a:spLocks noGrp="1"/>
          </p:cNvSpPr>
          <p:nvPr>
            <p:ph type="sldNum" sz="quarter" idx="4"/>
          </p:nvPr>
        </p:nvSpPr>
        <p:spPr>
          <a:xfrm>
            <a:off x="8565691" y="4767263"/>
            <a:ext cx="577642" cy="273844"/>
          </a:xfrm>
          <a:prstGeom prst="rect">
            <a:avLst/>
          </a:prstGeom>
        </p:spPr>
        <p:txBody>
          <a:bodyPr vert="horz" lIns="91440" tIns="45720" rIns="91440" bIns="45720" rtlCol="0" anchor="ctr"/>
          <a:lstStyle>
            <a:lvl1pPr algn="l">
              <a:defRPr sz="800">
                <a:solidFill>
                  <a:schemeClr val="tx1">
                    <a:tint val="75000"/>
                  </a:schemeClr>
                </a:solidFill>
                <a:latin typeface="Lub Dub Medium" panose="020B0603030403020204" pitchFamily="34" charset="77"/>
              </a:defRPr>
            </a:lvl1pPr>
          </a:lstStyle>
          <a:p>
            <a:fld id="{0E35BBB0-73A1-954D-9854-C6F827AED934}" type="slidenum">
              <a:rPr lang="en-US" smtClean="0"/>
              <a:pPr/>
              <a:t>‹#›</a:t>
            </a:fld>
            <a:endParaRPr lang="en-US" dirty="0"/>
          </a:p>
        </p:txBody>
      </p:sp>
      <p:cxnSp>
        <p:nvCxnSpPr>
          <p:cNvPr id="16" name="Straight Connector 15">
            <a:extLst>
              <a:ext uri="{FF2B5EF4-FFF2-40B4-BE49-F238E27FC236}">
                <a16:creationId xmlns:a16="http://schemas.microsoft.com/office/drawing/2014/main" id="{3838EEC2-8575-094C-9FAF-3E4F66EF6C7F}"/>
              </a:ext>
            </a:extLst>
          </p:cNvPr>
          <p:cNvCxnSpPr>
            <a:cxnSpLocks/>
          </p:cNvCxnSpPr>
          <p:nvPr userDrawn="1"/>
        </p:nvCxnSpPr>
        <p:spPr>
          <a:xfrm>
            <a:off x="8525933" y="4767263"/>
            <a:ext cx="0" cy="273844"/>
          </a:xfrm>
          <a:prstGeom prst="line">
            <a:avLst/>
          </a:prstGeom>
        </p:spPr>
        <p:style>
          <a:lnRef idx="1">
            <a:schemeClr val="accent1"/>
          </a:lnRef>
          <a:fillRef idx="0">
            <a:schemeClr val="accent1"/>
          </a:fillRef>
          <a:effectRef idx="0">
            <a:schemeClr val="accent1"/>
          </a:effectRef>
          <a:fontRef idx="minor">
            <a:schemeClr val="tx1"/>
          </a:fontRef>
        </p:style>
      </p:cxnSp>
      <p:sp>
        <p:nvSpPr>
          <p:cNvPr id="17" name="Picture Placeholder 10">
            <a:extLst>
              <a:ext uri="{FF2B5EF4-FFF2-40B4-BE49-F238E27FC236}">
                <a16:creationId xmlns:a16="http://schemas.microsoft.com/office/drawing/2014/main" id="{C675CE23-848D-C840-90DB-5DDA76AD10F0}"/>
              </a:ext>
            </a:extLst>
          </p:cNvPr>
          <p:cNvSpPr>
            <a:spLocks noGrp="1"/>
          </p:cNvSpPr>
          <p:nvPr>
            <p:ph type="pic" sz="quarter" idx="12" hasCustomPrompt="1"/>
          </p:nvPr>
        </p:nvSpPr>
        <p:spPr>
          <a:xfrm>
            <a:off x="7426519" y="4767263"/>
            <a:ext cx="995235" cy="273844"/>
          </a:xfrm>
        </p:spPr>
        <p:txBody>
          <a:bodyPr/>
          <a:lstStyle>
            <a:lvl1pPr>
              <a:defRPr>
                <a:solidFill>
                  <a:schemeClr val="accent4"/>
                </a:solidFill>
              </a:defRPr>
            </a:lvl1pPr>
          </a:lstStyle>
          <a:p>
            <a:r>
              <a:rPr lang="en-US" dirty="0"/>
              <a:t>Logo</a:t>
            </a:r>
          </a:p>
        </p:txBody>
      </p:sp>
      <p:sp>
        <p:nvSpPr>
          <p:cNvPr id="18" name="Text Placeholder 5">
            <a:extLst>
              <a:ext uri="{FF2B5EF4-FFF2-40B4-BE49-F238E27FC236}">
                <a16:creationId xmlns:a16="http://schemas.microsoft.com/office/drawing/2014/main" id="{5DBB586A-F86C-9D47-9EF2-03050CD089FA}"/>
              </a:ext>
            </a:extLst>
          </p:cNvPr>
          <p:cNvSpPr>
            <a:spLocks noGrp="1"/>
          </p:cNvSpPr>
          <p:nvPr>
            <p:ph type="body" sz="quarter" idx="15" hasCustomPrompt="1"/>
          </p:nvPr>
        </p:nvSpPr>
        <p:spPr>
          <a:xfrm>
            <a:off x="6186116" y="4767264"/>
            <a:ext cx="1200646" cy="273844"/>
          </a:xfrm>
        </p:spPr>
        <p:txBody>
          <a:bodyPr anchor="ctr">
            <a:normAutofit/>
          </a:bodyPr>
          <a:lstStyle>
            <a:lvl1pPr algn="r">
              <a:defRPr sz="800">
                <a:solidFill>
                  <a:schemeClr val="accent4"/>
                </a:solidFill>
              </a:defRPr>
            </a:lvl1pPr>
          </a:lstStyle>
          <a:p>
            <a:pPr lvl="0"/>
            <a:r>
              <a:rPr lang="en-US" dirty="0"/>
              <a:t>Sponsored by:</a:t>
            </a:r>
          </a:p>
        </p:txBody>
      </p:sp>
      <p:sp>
        <p:nvSpPr>
          <p:cNvPr id="13" name="Text Placeholder 4">
            <a:extLst>
              <a:ext uri="{FF2B5EF4-FFF2-40B4-BE49-F238E27FC236}">
                <a16:creationId xmlns:a16="http://schemas.microsoft.com/office/drawing/2014/main" id="{AEAA2984-2A59-A54C-B427-DEE957944C2F}"/>
              </a:ext>
            </a:extLst>
          </p:cNvPr>
          <p:cNvSpPr>
            <a:spLocks noGrp="1"/>
          </p:cNvSpPr>
          <p:nvPr>
            <p:ph type="body" sz="quarter" idx="23" hasCustomPrompt="1"/>
          </p:nvPr>
        </p:nvSpPr>
        <p:spPr>
          <a:xfrm>
            <a:off x="444627" y="1080655"/>
            <a:ext cx="6822082" cy="321610"/>
          </a:xfrm>
        </p:spPr>
        <p:txBody>
          <a:bodyPr>
            <a:normAutofit/>
          </a:bodyPr>
          <a:lstStyle>
            <a:lvl1pPr>
              <a:defRPr sz="1600" b="1"/>
            </a:lvl1pPr>
          </a:lstStyle>
          <a:p>
            <a:pPr lvl="0"/>
            <a:r>
              <a:rPr lang="en-US" dirty="0"/>
              <a:t>Subtitle is </a:t>
            </a:r>
            <a:r>
              <a:rPr lang="en-US" dirty="0" err="1"/>
              <a:t>Lub</a:t>
            </a:r>
            <a:r>
              <a:rPr lang="en-US" dirty="0"/>
              <a:t> Dub Bold at 16pt</a:t>
            </a:r>
          </a:p>
        </p:txBody>
      </p:sp>
      <p:pic>
        <p:nvPicPr>
          <p:cNvPr id="19" name="Picture 18">
            <a:extLst>
              <a:ext uri="{FF2B5EF4-FFF2-40B4-BE49-F238E27FC236}">
                <a16:creationId xmlns:a16="http://schemas.microsoft.com/office/drawing/2014/main" id="{393C5DFF-9354-2B41-B376-2B09186B1E41}"/>
              </a:ext>
            </a:extLst>
          </p:cNvPr>
          <p:cNvPicPr>
            <a:picLocks noChangeAspect="1"/>
          </p:cNvPicPr>
          <p:nvPr userDrawn="1"/>
        </p:nvPicPr>
        <p:blipFill>
          <a:blip r:embed="rId2"/>
          <a:stretch>
            <a:fillRect/>
          </a:stretch>
        </p:blipFill>
        <p:spPr>
          <a:xfrm>
            <a:off x="8500146" y="92664"/>
            <a:ext cx="536278" cy="289246"/>
          </a:xfrm>
          <a:prstGeom prst="rect">
            <a:avLst/>
          </a:prstGeom>
        </p:spPr>
      </p:pic>
    </p:spTree>
    <p:extLst>
      <p:ext uri="{BB962C8B-B14F-4D97-AF65-F5344CB8AC3E}">
        <p14:creationId xmlns:p14="http://schemas.microsoft.com/office/powerpoint/2010/main" val="3706789541"/>
      </p:ext>
    </p:extLst>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Three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37990" y="614723"/>
            <a:ext cx="8268020" cy="1075902"/>
          </a:xfrm>
        </p:spPr>
        <p:txBody>
          <a:bodyPr/>
          <a:lstStyle/>
          <a:p>
            <a:r>
              <a:rPr lang="en-US" dirty="0"/>
              <a:t>TITLE IS ALL CAPS AT 25-30PTS</a:t>
            </a:r>
          </a:p>
        </p:txBody>
      </p:sp>
      <p:sp>
        <p:nvSpPr>
          <p:cNvPr id="3" name="Content Placeholder 2"/>
          <p:cNvSpPr>
            <a:spLocks noGrp="1"/>
          </p:cNvSpPr>
          <p:nvPr>
            <p:ph sz="half" idx="1" hasCustomPrompt="1"/>
          </p:nvPr>
        </p:nvSpPr>
        <p:spPr>
          <a:xfrm>
            <a:off x="437990" y="2149609"/>
            <a:ext cx="2423743" cy="2379168"/>
          </a:xfrm>
          <a:ln>
            <a:noFill/>
          </a:ln>
        </p:spPr>
        <p:txBody>
          <a:bodyPr>
            <a:normAutofit/>
          </a:bodyPr>
          <a:lstStyle>
            <a:lvl1pPr>
              <a:defRPr sz="1000"/>
            </a:lvl1pPr>
            <a:lvl2pPr>
              <a:defRPr sz="1000"/>
            </a:lvl2pPr>
            <a:lvl3pPr>
              <a:defRPr sz="1000"/>
            </a:lvl3pPr>
            <a:lvl4pPr>
              <a:defRPr sz="1000"/>
            </a:lvl4pPr>
            <a:lvl5pPr>
              <a:defRPr sz="1000"/>
            </a:lvl5pPr>
          </a:lstStyle>
          <a:p>
            <a:pPr lvl="0"/>
            <a:r>
              <a:rPr lang="en-US" dirty="0"/>
              <a:t>Body copy is 10-12pts</a:t>
            </a:r>
          </a:p>
        </p:txBody>
      </p:sp>
      <p:sp>
        <p:nvSpPr>
          <p:cNvPr id="4" name="Content Placeholder 3"/>
          <p:cNvSpPr>
            <a:spLocks noGrp="1"/>
          </p:cNvSpPr>
          <p:nvPr>
            <p:ph sz="half" idx="2" hasCustomPrompt="1"/>
          </p:nvPr>
        </p:nvSpPr>
        <p:spPr>
          <a:xfrm>
            <a:off x="6297084" y="2149607"/>
            <a:ext cx="2423743" cy="2379169"/>
          </a:xfrm>
          <a:ln>
            <a:noFill/>
          </a:ln>
        </p:spPr>
        <p:txBody>
          <a:bodyPr>
            <a:normAutofit/>
          </a:bodyPr>
          <a:lstStyle>
            <a:lvl1pPr>
              <a:defRPr sz="1000"/>
            </a:lvl1pPr>
            <a:lvl2pPr>
              <a:defRPr sz="1000"/>
            </a:lvl2pPr>
            <a:lvl3pPr>
              <a:defRPr sz="1000"/>
            </a:lvl3pPr>
            <a:lvl4pPr>
              <a:defRPr sz="1000"/>
            </a:lvl4pPr>
            <a:lvl5pPr>
              <a:defRPr sz="1000"/>
            </a:lvl5pPr>
          </a:lstStyle>
          <a:p>
            <a:pPr lvl="0"/>
            <a:r>
              <a:rPr lang="en-US" dirty="0"/>
              <a:t>Body copy is 10-12pts</a:t>
            </a:r>
          </a:p>
        </p:txBody>
      </p:sp>
      <p:sp>
        <p:nvSpPr>
          <p:cNvPr id="8" name="Content Placeholder 2">
            <a:extLst>
              <a:ext uri="{FF2B5EF4-FFF2-40B4-BE49-F238E27FC236}">
                <a16:creationId xmlns:a16="http://schemas.microsoft.com/office/drawing/2014/main" id="{AA9F94AD-4803-4842-B9CD-1D2365C7EA8E}"/>
              </a:ext>
            </a:extLst>
          </p:cNvPr>
          <p:cNvSpPr>
            <a:spLocks noGrp="1"/>
          </p:cNvSpPr>
          <p:nvPr>
            <p:ph sz="half" idx="13" hasCustomPrompt="1"/>
          </p:nvPr>
        </p:nvSpPr>
        <p:spPr>
          <a:xfrm>
            <a:off x="3367537" y="2149609"/>
            <a:ext cx="2423743" cy="2379168"/>
          </a:xfrm>
          <a:ln>
            <a:noFill/>
          </a:ln>
        </p:spPr>
        <p:txBody>
          <a:bodyPr>
            <a:normAutofit/>
          </a:bodyPr>
          <a:lstStyle>
            <a:lvl1pPr>
              <a:defRPr sz="1000"/>
            </a:lvl1pPr>
            <a:lvl2pPr>
              <a:defRPr sz="1000"/>
            </a:lvl2pPr>
            <a:lvl3pPr>
              <a:defRPr sz="1000"/>
            </a:lvl3pPr>
            <a:lvl4pPr>
              <a:defRPr sz="1000"/>
            </a:lvl4pPr>
            <a:lvl5pPr>
              <a:defRPr sz="1000"/>
            </a:lvl5pPr>
          </a:lstStyle>
          <a:p>
            <a:pPr lvl="0"/>
            <a:r>
              <a:rPr lang="en-US" dirty="0"/>
              <a:t>Body copy is 10-12pts</a:t>
            </a:r>
          </a:p>
        </p:txBody>
      </p:sp>
      <p:sp>
        <p:nvSpPr>
          <p:cNvPr id="9" name="Text Placeholder 2">
            <a:extLst>
              <a:ext uri="{FF2B5EF4-FFF2-40B4-BE49-F238E27FC236}">
                <a16:creationId xmlns:a16="http://schemas.microsoft.com/office/drawing/2014/main" id="{C9AB6A60-17CA-6742-8005-008F7B7B5FC8}"/>
              </a:ext>
            </a:extLst>
          </p:cNvPr>
          <p:cNvSpPr>
            <a:spLocks noGrp="1"/>
          </p:cNvSpPr>
          <p:nvPr>
            <p:ph type="body" idx="14" hasCustomPrompt="1"/>
          </p:nvPr>
        </p:nvSpPr>
        <p:spPr>
          <a:xfrm>
            <a:off x="437990" y="1690626"/>
            <a:ext cx="2423743" cy="458982"/>
          </a:xfrm>
        </p:spPr>
        <p:txBody>
          <a:bodyPr anchor="b">
            <a:noAutofit/>
          </a:bodyPr>
          <a:lstStyle>
            <a:lvl1pPr marL="0" indent="0" algn="l">
              <a:lnSpc>
                <a:spcPct val="100000"/>
              </a:lnSpc>
              <a:spcBef>
                <a:spcPts val="0"/>
              </a:spcBef>
              <a:buNone/>
              <a:defRPr sz="1400" b="1">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Header is bold at 14pts</a:t>
            </a:r>
          </a:p>
        </p:txBody>
      </p:sp>
      <p:sp>
        <p:nvSpPr>
          <p:cNvPr id="11" name="Text Placeholder 2">
            <a:extLst>
              <a:ext uri="{FF2B5EF4-FFF2-40B4-BE49-F238E27FC236}">
                <a16:creationId xmlns:a16="http://schemas.microsoft.com/office/drawing/2014/main" id="{2D9FE39B-E297-9347-B65D-D304684C468F}"/>
              </a:ext>
            </a:extLst>
          </p:cNvPr>
          <p:cNvSpPr>
            <a:spLocks noGrp="1"/>
          </p:cNvSpPr>
          <p:nvPr>
            <p:ph type="body" idx="15" hasCustomPrompt="1"/>
          </p:nvPr>
        </p:nvSpPr>
        <p:spPr>
          <a:xfrm>
            <a:off x="3367537" y="1690626"/>
            <a:ext cx="2423743" cy="458982"/>
          </a:xfrm>
        </p:spPr>
        <p:txBody>
          <a:bodyPr anchor="b">
            <a:noAutofit/>
          </a:bodyPr>
          <a:lstStyle>
            <a:lvl1pPr marL="0" indent="0" algn="l">
              <a:lnSpc>
                <a:spcPct val="100000"/>
              </a:lnSpc>
              <a:spcBef>
                <a:spcPts val="0"/>
              </a:spcBef>
              <a:buNone/>
              <a:defRPr sz="1400" b="1">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Header is bold at 14pts</a:t>
            </a:r>
          </a:p>
        </p:txBody>
      </p:sp>
      <p:sp>
        <p:nvSpPr>
          <p:cNvPr id="12" name="Text Placeholder 2">
            <a:extLst>
              <a:ext uri="{FF2B5EF4-FFF2-40B4-BE49-F238E27FC236}">
                <a16:creationId xmlns:a16="http://schemas.microsoft.com/office/drawing/2014/main" id="{FD70EABA-222E-8543-A021-DA7CA30518FE}"/>
              </a:ext>
            </a:extLst>
          </p:cNvPr>
          <p:cNvSpPr>
            <a:spLocks noGrp="1"/>
          </p:cNvSpPr>
          <p:nvPr>
            <p:ph type="body" idx="16" hasCustomPrompt="1"/>
          </p:nvPr>
        </p:nvSpPr>
        <p:spPr>
          <a:xfrm>
            <a:off x="6297083" y="1690626"/>
            <a:ext cx="2423743" cy="458982"/>
          </a:xfrm>
        </p:spPr>
        <p:txBody>
          <a:bodyPr anchor="b">
            <a:noAutofit/>
          </a:bodyPr>
          <a:lstStyle>
            <a:lvl1pPr marL="0" indent="0" algn="l">
              <a:lnSpc>
                <a:spcPct val="100000"/>
              </a:lnSpc>
              <a:spcBef>
                <a:spcPts val="0"/>
              </a:spcBef>
              <a:buNone/>
              <a:defRPr sz="1400" b="1">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Header is bold at 14pts</a:t>
            </a:r>
          </a:p>
        </p:txBody>
      </p:sp>
      <p:sp>
        <p:nvSpPr>
          <p:cNvPr id="22" name="Text Placeholder 4">
            <a:extLst>
              <a:ext uri="{FF2B5EF4-FFF2-40B4-BE49-F238E27FC236}">
                <a16:creationId xmlns:a16="http://schemas.microsoft.com/office/drawing/2014/main" id="{9C2E350C-0407-EC4A-8E78-CB557D816F5D}"/>
              </a:ext>
            </a:extLst>
          </p:cNvPr>
          <p:cNvSpPr>
            <a:spLocks noGrp="1"/>
          </p:cNvSpPr>
          <p:nvPr>
            <p:ph type="body" sz="quarter" idx="23" hasCustomPrompt="1"/>
          </p:nvPr>
        </p:nvSpPr>
        <p:spPr>
          <a:xfrm>
            <a:off x="444627" y="1080655"/>
            <a:ext cx="6822082" cy="321610"/>
          </a:xfrm>
        </p:spPr>
        <p:txBody>
          <a:bodyPr>
            <a:normAutofit/>
          </a:bodyPr>
          <a:lstStyle>
            <a:lvl1pPr>
              <a:defRPr sz="1600" b="1"/>
            </a:lvl1pPr>
          </a:lstStyle>
          <a:p>
            <a:pPr lvl="0"/>
            <a:r>
              <a:rPr lang="en-US" dirty="0"/>
              <a:t>Subtitle is </a:t>
            </a:r>
            <a:r>
              <a:rPr lang="en-US" dirty="0" err="1"/>
              <a:t>Lub</a:t>
            </a:r>
            <a:r>
              <a:rPr lang="en-US" dirty="0"/>
              <a:t> Dub Bold at 16pt</a:t>
            </a:r>
          </a:p>
        </p:txBody>
      </p:sp>
      <p:sp>
        <p:nvSpPr>
          <p:cNvPr id="17" name="Footer Placeholder 4">
            <a:extLst>
              <a:ext uri="{FF2B5EF4-FFF2-40B4-BE49-F238E27FC236}">
                <a16:creationId xmlns:a16="http://schemas.microsoft.com/office/drawing/2014/main" id="{E8E69C78-53AB-1A4F-95D4-5A724053EE7C}"/>
              </a:ext>
            </a:extLst>
          </p:cNvPr>
          <p:cNvSpPr>
            <a:spLocks noGrp="1"/>
          </p:cNvSpPr>
          <p:nvPr>
            <p:ph type="ftr" sz="quarter" idx="3"/>
          </p:nvPr>
        </p:nvSpPr>
        <p:spPr>
          <a:xfrm>
            <a:off x="437989" y="4767263"/>
            <a:ext cx="5505611" cy="273844"/>
          </a:xfrm>
          <a:prstGeom prst="rect">
            <a:avLst/>
          </a:prstGeom>
        </p:spPr>
        <p:txBody>
          <a:bodyPr vert="horz" lIns="91440" tIns="45720" rIns="91440" bIns="45720" rtlCol="0" anchor="ctr"/>
          <a:lstStyle>
            <a:lvl1pPr algn="l">
              <a:defRPr sz="800">
                <a:solidFill>
                  <a:schemeClr val="tx1">
                    <a:tint val="75000"/>
                  </a:schemeClr>
                </a:solidFill>
                <a:latin typeface="Lub Dub Medium" panose="020B0603030403020204" pitchFamily="34" charset="77"/>
              </a:defRPr>
            </a:lvl1pPr>
          </a:lstStyle>
          <a:p>
            <a:endParaRPr lang="en-US" dirty="0"/>
          </a:p>
        </p:txBody>
      </p:sp>
      <p:sp>
        <p:nvSpPr>
          <p:cNvPr id="18" name="Slide Number Placeholder 5">
            <a:extLst>
              <a:ext uri="{FF2B5EF4-FFF2-40B4-BE49-F238E27FC236}">
                <a16:creationId xmlns:a16="http://schemas.microsoft.com/office/drawing/2014/main" id="{24FB4381-77B7-2D49-B182-BDBED84A951F}"/>
              </a:ext>
            </a:extLst>
          </p:cNvPr>
          <p:cNvSpPr>
            <a:spLocks noGrp="1"/>
          </p:cNvSpPr>
          <p:nvPr>
            <p:ph type="sldNum" sz="quarter" idx="4"/>
          </p:nvPr>
        </p:nvSpPr>
        <p:spPr>
          <a:xfrm>
            <a:off x="8565691" y="4767263"/>
            <a:ext cx="577642" cy="273844"/>
          </a:xfrm>
          <a:prstGeom prst="rect">
            <a:avLst/>
          </a:prstGeom>
        </p:spPr>
        <p:txBody>
          <a:bodyPr vert="horz" lIns="91440" tIns="45720" rIns="91440" bIns="45720" rtlCol="0" anchor="ctr"/>
          <a:lstStyle>
            <a:lvl1pPr algn="l">
              <a:defRPr sz="800">
                <a:solidFill>
                  <a:schemeClr val="tx1">
                    <a:tint val="75000"/>
                  </a:schemeClr>
                </a:solidFill>
                <a:latin typeface="Lub Dub Medium" panose="020B0603030403020204" pitchFamily="34" charset="77"/>
              </a:defRPr>
            </a:lvl1pPr>
          </a:lstStyle>
          <a:p>
            <a:fld id="{0E35BBB0-73A1-954D-9854-C6F827AED934}" type="slidenum">
              <a:rPr lang="en-US" smtClean="0"/>
              <a:pPr/>
              <a:t>‹#›</a:t>
            </a:fld>
            <a:endParaRPr lang="en-US" dirty="0"/>
          </a:p>
        </p:txBody>
      </p:sp>
      <p:cxnSp>
        <p:nvCxnSpPr>
          <p:cNvPr id="19" name="Straight Connector 18">
            <a:extLst>
              <a:ext uri="{FF2B5EF4-FFF2-40B4-BE49-F238E27FC236}">
                <a16:creationId xmlns:a16="http://schemas.microsoft.com/office/drawing/2014/main" id="{978E947B-51A0-2B4C-8987-3D7864C88FA4}"/>
              </a:ext>
            </a:extLst>
          </p:cNvPr>
          <p:cNvCxnSpPr>
            <a:cxnSpLocks/>
          </p:cNvCxnSpPr>
          <p:nvPr userDrawn="1"/>
        </p:nvCxnSpPr>
        <p:spPr>
          <a:xfrm>
            <a:off x="8525933" y="4767263"/>
            <a:ext cx="0" cy="273844"/>
          </a:xfrm>
          <a:prstGeom prst="line">
            <a:avLst/>
          </a:prstGeom>
        </p:spPr>
        <p:style>
          <a:lnRef idx="1">
            <a:schemeClr val="accent1"/>
          </a:lnRef>
          <a:fillRef idx="0">
            <a:schemeClr val="accent1"/>
          </a:fillRef>
          <a:effectRef idx="0">
            <a:schemeClr val="accent1"/>
          </a:effectRef>
          <a:fontRef idx="minor">
            <a:schemeClr val="tx1"/>
          </a:fontRef>
        </p:style>
      </p:cxnSp>
      <p:sp>
        <p:nvSpPr>
          <p:cNvPr id="20" name="Picture Placeholder 10">
            <a:extLst>
              <a:ext uri="{FF2B5EF4-FFF2-40B4-BE49-F238E27FC236}">
                <a16:creationId xmlns:a16="http://schemas.microsoft.com/office/drawing/2014/main" id="{717C4081-D4F6-A443-A222-9EC692BB5A6D}"/>
              </a:ext>
            </a:extLst>
          </p:cNvPr>
          <p:cNvSpPr>
            <a:spLocks noGrp="1"/>
          </p:cNvSpPr>
          <p:nvPr>
            <p:ph type="pic" sz="quarter" idx="12" hasCustomPrompt="1"/>
          </p:nvPr>
        </p:nvSpPr>
        <p:spPr>
          <a:xfrm>
            <a:off x="7426519" y="4767263"/>
            <a:ext cx="995235" cy="273844"/>
          </a:xfrm>
        </p:spPr>
        <p:txBody>
          <a:bodyPr/>
          <a:lstStyle>
            <a:lvl1pPr>
              <a:defRPr>
                <a:solidFill>
                  <a:schemeClr val="accent4"/>
                </a:solidFill>
              </a:defRPr>
            </a:lvl1pPr>
          </a:lstStyle>
          <a:p>
            <a:r>
              <a:rPr lang="en-US" dirty="0"/>
              <a:t>Logo</a:t>
            </a:r>
          </a:p>
        </p:txBody>
      </p:sp>
      <p:sp>
        <p:nvSpPr>
          <p:cNvPr id="21" name="Text Placeholder 5">
            <a:extLst>
              <a:ext uri="{FF2B5EF4-FFF2-40B4-BE49-F238E27FC236}">
                <a16:creationId xmlns:a16="http://schemas.microsoft.com/office/drawing/2014/main" id="{F4B41CC0-36A5-9148-81AE-EE3BAA8363CC}"/>
              </a:ext>
            </a:extLst>
          </p:cNvPr>
          <p:cNvSpPr>
            <a:spLocks noGrp="1"/>
          </p:cNvSpPr>
          <p:nvPr>
            <p:ph type="body" sz="quarter" idx="24" hasCustomPrompt="1"/>
          </p:nvPr>
        </p:nvSpPr>
        <p:spPr>
          <a:xfrm>
            <a:off x="6186116" y="4767264"/>
            <a:ext cx="1200646" cy="273844"/>
          </a:xfrm>
        </p:spPr>
        <p:txBody>
          <a:bodyPr anchor="ctr">
            <a:normAutofit/>
          </a:bodyPr>
          <a:lstStyle>
            <a:lvl1pPr algn="r">
              <a:defRPr sz="800">
                <a:solidFill>
                  <a:schemeClr val="accent4"/>
                </a:solidFill>
              </a:defRPr>
            </a:lvl1pPr>
          </a:lstStyle>
          <a:p>
            <a:pPr lvl="0"/>
            <a:r>
              <a:rPr lang="en-US" dirty="0"/>
              <a:t>Sponsored by:</a:t>
            </a:r>
          </a:p>
        </p:txBody>
      </p:sp>
      <p:pic>
        <p:nvPicPr>
          <p:cNvPr id="15" name="Picture 14">
            <a:extLst>
              <a:ext uri="{FF2B5EF4-FFF2-40B4-BE49-F238E27FC236}">
                <a16:creationId xmlns:a16="http://schemas.microsoft.com/office/drawing/2014/main" id="{CE4A5A23-D35F-264E-8AC6-6C4E1ED1E0E8}"/>
              </a:ext>
            </a:extLst>
          </p:cNvPr>
          <p:cNvPicPr>
            <a:picLocks noChangeAspect="1"/>
          </p:cNvPicPr>
          <p:nvPr userDrawn="1"/>
        </p:nvPicPr>
        <p:blipFill>
          <a:blip r:embed="rId2"/>
          <a:stretch>
            <a:fillRect/>
          </a:stretch>
        </p:blipFill>
        <p:spPr>
          <a:xfrm>
            <a:off x="8500146" y="92664"/>
            <a:ext cx="536278" cy="289246"/>
          </a:xfrm>
          <a:prstGeom prst="rect">
            <a:avLst/>
          </a:prstGeom>
        </p:spPr>
      </p:pic>
    </p:spTree>
    <p:extLst>
      <p:ext uri="{BB962C8B-B14F-4D97-AF65-F5344CB8AC3E}">
        <p14:creationId xmlns:p14="http://schemas.microsoft.com/office/powerpoint/2010/main" val="3371193779"/>
      </p:ext>
    </p:extLst>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_Three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37990" y="614723"/>
            <a:ext cx="8268020" cy="1075902"/>
          </a:xfrm>
        </p:spPr>
        <p:txBody>
          <a:bodyPr/>
          <a:lstStyle/>
          <a:p>
            <a:r>
              <a:rPr lang="en-US" dirty="0"/>
              <a:t>TITLE IS ALL CAPS AT 25-30PTS</a:t>
            </a:r>
          </a:p>
        </p:txBody>
      </p:sp>
      <p:sp>
        <p:nvSpPr>
          <p:cNvPr id="3" name="Content Placeholder 2"/>
          <p:cNvSpPr>
            <a:spLocks noGrp="1"/>
          </p:cNvSpPr>
          <p:nvPr>
            <p:ph sz="half" idx="1" hasCustomPrompt="1"/>
          </p:nvPr>
        </p:nvSpPr>
        <p:spPr>
          <a:xfrm>
            <a:off x="437990" y="2149609"/>
            <a:ext cx="2423743" cy="2379168"/>
          </a:xfrm>
          <a:ln>
            <a:noFill/>
          </a:ln>
        </p:spPr>
        <p:txBody>
          <a:bodyPr>
            <a:normAutofit/>
          </a:bodyPr>
          <a:lstStyle>
            <a:lvl1pPr>
              <a:defRPr sz="1000"/>
            </a:lvl1pPr>
            <a:lvl2pPr>
              <a:defRPr sz="1000"/>
            </a:lvl2pPr>
            <a:lvl3pPr>
              <a:defRPr sz="1000"/>
            </a:lvl3pPr>
            <a:lvl4pPr>
              <a:defRPr sz="1000"/>
            </a:lvl4pPr>
            <a:lvl5pPr>
              <a:defRPr sz="1000"/>
            </a:lvl5pPr>
          </a:lstStyle>
          <a:p>
            <a:pPr lvl="0"/>
            <a:r>
              <a:rPr lang="en-US" dirty="0"/>
              <a:t>Body copy is 10-12pts</a:t>
            </a:r>
          </a:p>
        </p:txBody>
      </p:sp>
      <p:sp>
        <p:nvSpPr>
          <p:cNvPr id="4" name="Content Placeholder 3"/>
          <p:cNvSpPr>
            <a:spLocks noGrp="1"/>
          </p:cNvSpPr>
          <p:nvPr>
            <p:ph sz="half" idx="2" hasCustomPrompt="1"/>
          </p:nvPr>
        </p:nvSpPr>
        <p:spPr>
          <a:xfrm>
            <a:off x="6297084" y="2149607"/>
            <a:ext cx="2423743" cy="2379169"/>
          </a:xfrm>
          <a:ln>
            <a:noFill/>
          </a:ln>
        </p:spPr>
        <p:txBody>
          <a:bodyPr>
            <a:normAutofit/>
          </a:bodyPr>
          <a:lstStyle>
            <a:lvl1pPr>
              <a:defRPr sz="1000"/>
            </a:lvl1pPr>
            <a:lvl2pPr>
              <a:defRPr sz="1000"/>
            </a:lvl2pPr>
            <a:lvl3pPr>
              <a:defRPr sz="1000"/>
            </a:lvl3pPr>
            <a:lvl4pPr>
              <a:defRPr sz="1000"/>
            </a:lvl4pPr>
            <a:lvl5pPr>
              <a:defRPr sz="1000"/>
            </a:lvl5pPr>
          </a:lstStyle>
          <a:p>
            <a:pPr lvl="0"/>
            <a:r>
              <a:rPr lang="en-US" dirty="0"/>
              <a:t>Body copy is 10-12pts</a:t>
            </a:r>
          </a:p>
        </p:txBody>
      </p:sp>
      <p:sp>
        <p:nvSpPr>
          <p:cNvPr id="8" name="Content Placeholder 2">
            <a:extLst>
              <a:ext uri="{FF2B5EF4-FFF2-40B4-BE49-F238E27FC236}">
                <a16:creationId xmlns:a16="http://schemas.microsoft.com/office/drawing/2014/main" id="{AA9F94AD-4803-4842-B9CD-1D2365C7EA8E}"/>
              </a:ext>
            </a:extLst>
          </p:cNvPr>
          <p:cNvSpPr>
            <a:spLocks noGrp="1"/>
          </p:cNvSpPr>
          <p:nvPr>
            <p:ph sz="half" idx="13" hasCustomPrompt="1"/>
          </p:nvPr>
        </p:nvSpPr>
        <p:spPr>
          <a:xfrm>
            <a:off x="3367537" y="2149609"/>
            <a:ext cx="2423743" cy="2379168"/>
          </a:xfrm>
          <a:ln>
            <a:noFill/>
          </a:ln>
        </p:spPr>
        <p:txBody>
          <a:bodyPr>
            <a:normAutofit/>
          </a:bodyPr>
          <a:lstStyle>
            <a:lvl1pPr>
              <a:defRPr sz="1000"/>
            </a:lvl1pPr>
            <a:lvl2pPr>
              <a:defRPr sz="1000"/>
            </a:lvl2pPr>
            <a:lvl3pPr>
              <a:defRPr sz="1000"/>
            </a:lvl3pPr>
            <a:lvl4pPr>
              <a:defRPr sz="1000"/>
            </a:lvl4pPr>
            <a:lvl5pPr>
              <a:defRPr sz="1000"/>
            </a:lvl5pPr>
          </a:lstStyle>
          <a:p>
            <a:pPr lvl="0"/>
            <a:r>
              <a:rPr lang="en-US" dirty="0"/>
              <a:t>Body copy is 10-12pts</a:t>
            </a:r>
          </a:p>
        </p:txBody>
      </p:sp>
      <p:sp>
        <p:nvSpPr>
          <p:cNvPr id="9" name="Text Placeholder 2">
            <a:extLst>
              <a:ext uri="{FF2B5EF4-FFF2-40B4-BE49-F238E27FC236}">
                <a16:creationId xmlns:a16="http://schemas.microsoft.com/office/drawing/2014/main" id="{C9AB6A60-17CA-6742-8005-008F7B7B5FC8}"/>
              </a:ext>
            </a:extLst>
          </p:cNvPr>
          <p:cNvSpPr>
            <a:spLocks noGrp="1"/>
          </p:cNvSpPr>
          <p:nvPr>
            <p:ph type="body" idx="14" hasCustomPrompt="1"/>
          </p:nvPr>
        </p:nvSpPr>
        <p:spPr>
          <a:xfrm>
            <a:off x="437990" y="1690626"/>
            <a:ext cx="2423743" cy="458982"/>
          </a:xfrm>
        </p:spPr>
        <p:txBody>
          <a:bodyPr anchor="b">
            <a:noAutofit/>
          </a:bodyPr>
          <a:lstStyle>
            <a:lvl1pPr marL="0" indent="0" algn="l">
              <a:lnSpc>
                <a:spcPct val="100000"/>
              </a:lnSpc>
              <a:spcBef>
                <a:spcPts val="0"/>
              </a:spcBef>
              <a:buNone/>
              <a:defRPr sz="1400" b="1">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Header is bold at 14pts</a:t>
            </a:r>
          </a:p>
        </p:txBody>
      </p:sp>
      <p:sp>
        <p:nvSpPr>
          <p:cNvPr id="11" name="Text Placeholder 2">
            <a:extLst>
              <a:ext uri="{FF2B5EF4-FFF2-40B4-BE49-F238E27FC236}">
                <a16:creationId xmlns:a16="http://schemas.microsoft.com/office/drawing/2014/main" id="{2D9FE39B-E297-9347-B65D-D304684C468F}"/>
              </a:ext>
            </a:extLst>
          </p:cNvPr>
          <p:cNvSpPr>
            <a:spLocks noGrp="1"/>
          </p:cNvSpPr>
          <p:nvPr>
            <p:ph type="body" idx="15" hasCustomPrompt="1"/>
          </p:nvPr>
        </p:nvSpPr>
        <p:spPr>
          <a:xfrm>
            <a:off x="3367537" y="1690626"/>
            <a:ext cx="2423743" cy="458982"/>
          </a:xfrm>
        </p:spPr>
        <p:txBody>
          <a:bodyPr anchor="b">
            <a:noAutofit/>
          </a:bodyPr>
          <a:lstStyle>
            <a:lvl1pPr marL="0" indent="0" algn="l">
              <a:lnSpc>
                <a:spcPct val="100000"/>
              </a:lnSpc>
              <a:spcBef>
                <a:spcPts val="0"/>
              </a:spcBef>
              <a:buNone/>
              <a:defRPr sz="1400" b="1">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Header is bold at 14pts</a:t>
            </a:r>
          </a:p>
        </p:txBody>
      </p:sp>
      <p:sp>
        <p:nvSpPr>
          <p:cNvPr id="12" name="Text Placeholder 2">
            <a:extLst>
              <a:ext uri="{FF2B5EF4-FFF2-40B4-BE49-F238E27FC236}">
                <a16:creationId xmlns:a16="http://schemas.microsoft.com/office/drawing/2014/main" id="{FD70EABA-222E-8543-A021-DA7CA30518FE}"/>
              </a:ext>
            </a:extLst>
          </p:cNvPr>
          <p:cNvSpPr>
            <a:spLocks noGrp="1"/>
          </p:cNvSpPr>
          <p:nvPr>
            <p:ph type="body" idx="16" hasCustomPrompt="1"/>
          </p:nvPr>
        </p:nvSpPr>
        <p:spPr>
          <a:xfrm>
            <a:off x="6297083" y="1690626"/>
            <a:ext cx="2423743" cy="458982"/>
          </a:xfrm>
        </p:spPr>
        <p:txBody>
          <a:bodyPr anchor="b">
            <a:noAutofit/>
          </a:bodyPr>
          <a:lstStyle>
            <a:lvl1pPr marL="0" indent="0" algn="l">
              <a:lnSpc>
                <a:spcPct val="100000"/>
              </a:lnSpc>
              <a:spcBef>
                <a:spcPts val="0"/>
              </a:spcBef>
              <a:buNone/>
              <a:defRPr sz="1400" b="1">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Header is bold at 14pts</a:t>
            </a:r>
          </a:p>
        </p:txBody>
      </p:sp>
      <p:sp>
        <p:nvSpPr>
          <p:cNvPr id="22" name="Text Placeholder 4">
            <a:extLst>
              <a:ext uri="{FF2B5EF4-FFF2-40B4-BE49-F238E27FC236}">
                <a16:creationId xmlns:a16="http://schemas.microsoft.com/office/drawing/2014/main" id="{9C2E350C-0407-EC4A-8E78-CB557D816F5D}"/>
              </a:ext>
            </a:extLst>
          </p:cNvPr>
          <p:cNvSpPr>
            <a:spLocks noGrp="1"/>
          </p:cNvSpPr>
          <p:nvPr>
            <p:ph type="body" sz="quarter" idx="23" hasCustomPrompt="1"/>
          </p:nvPr>
        </p:nvSpPr>
        <p:spPr>
          <a:xfrm>
            <a:off x="444627" y="1080655"/>
            <a:ext cx="6822082" cy="321610"/>
          </a:xfrm>
        </p:spPr>
        <p:txBody>
          <a:bodyPr>
            <a:normAutofit/>
          </a:bodyPr>
          <a:lstStyle>
            <a:lvl1pPr>
              <a:defRPr sz="1600" b="1"/>
            </a:lvl1pPr>
          </a:lstStyle>
          <a:p>
            <a:pPr lvl="0"/>
            <a:r>
              <a:rPr lang="en-US" dirty="0"/>
              <a:t>Subtitle is </a:t>
            </a:r>
            <a:r>
              <a:rPr lang="en-US" dirty="0" err="1"/>
              <a:t>Lub</a:t>
            </a:r>
            <a:r>
              <a:rPr lang="en-US" dirty="0"/>
              <a:t> Dub Bold at 16pt</a:t>
            </a:r>
          </a:p>
        </p:txBody>
      </p:sp>
      <p:sp>
        <p:nvSpPr>
          <p:cNvPr id="15" name="Rectangle 14">
            <a:extLst>
              <a:ext uri="{FF2B5EF4-FFF2-40B4-BE49-F238E27FC236}">
                <a16:creationId xmlns:a16="http://schemas.microsoft.com/office/drawing/2014/main" id="{8361DD87-D092-9A4D-B163-D06BE572AA6F}"/>
              </a:ext>
            </a:extLst>
          </p:cNvPr>
          <p:cNvSpPr/>
          <p:nvPr userDrawn="1"/>
        </p:nvSpPr>
        <p:spPr>
          <a:xfrm>
            <a:off x="0" y="4703885"/>
            <a:ext cx="9143333" cy="4396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Footer Placeholder 4">
            <a:extLst>
              <a:ext uri="{FF2B5EF4-FFF2-40B4-BE49-F238E27FC236}">
                <a16:creationId xmlns:a16="http://schemas.microsoft.com/office/drawing/2014/main" id="{3F5BDFF5-9AAB-F748-93B5-E892E41EE0DA}"/>
              </a:ext>
            </a:extLst>
          </p:cNvPr>
          <p:cNvSpPr>
            <a:spLocks noGrp="1"/>
          </p:cNvSpPr>
          <p:nvPr>
            <p:ph type="ftr" sz="quarter" idx="3"/>
          </p:nvPr>
        </p:nvSpPr>
        <p:spPr>
          <a:xfrm>
            <a:off x="437989" y="4767263"/>
            <a:ext cx="5505611" cy="273844"/>
          </a:xfrm>
          <a:prstGeom prst="rect">
            <a:avLst/>
          </a:prstGeom>
        </p:spPr>
        <p:txBody>
          <a:bodyPr vert="horz" lIns="91440" tIns="45720" rIns="91440" bIns="45720" rtlCol="0" anchor="ctr"/>
          <a:lstStyle>
            <a:lvl1pPr algn="l">
              <a:defRPr sz="800">
                <a:solidFill>
                  <a:schemeClr val="bg1"/>
                </a:solidFill>
                <a:latin typeface="Lub Dub Medium" panose="020B0603030403020204" pitchFamily="34" charset="77"/>
              </a:defRPr>
            </a:lvl1pPr>
          </a:lstStyle>
          <a:p>
            <a:endParaRPr lang="en-US" dirty="0"/>
          </a:p>
        </p:txBody>
      </p:sp>
      <p:sp>
        <p:nvSpPr>
          <p:cNvPr id="25" name="Picture Placeholder 10">
            <a:extLst>
              <a:ext uri="{FF2B5EF4-FFF2-40B4-BE49-F238E27FC236}">
                <a16:creationId xmlns:a16="http://schemas.microsoft.com/office/drawing/2014/main" id="{F8B7DF30-2E70-F048-AC92-756805EC44BC}"/>
              </a:ext>
            </a:extLst>
          </p:cNvPr>
          <p:cNvSpPr>
            <a:spLocks noGrp="1"/>
          </p:cNvSpPr>
          <p:nvPr>
            <p:ph type="pic" sz="quarter" idx="12" hasCustomPrompt="1"/>
          </p:nvPr>
        </p:nvSpPr>
        <p:spPr>
          <a:xfrm>
            <a:off x="7426520" y="4767263"/>
            <a:ext cx="995238" cy="273844"/>
          </a:xfrm>
        </p:spPr>
        <p:txBody>
          <a:bodyPr/>
          <a:lstStyle>
            <a:lvl1pPr>
              <a:defRPr>
                <a:solidFill>
                  <a:schemeClr val="bg1"/>
                </a:solidFill>
              </a:defRPr>
            </a:lvl1pPr>
          </a:lstStyle>
          <a:p>
            <a:r>
              <a:rPr lang="en-US" dirty="0"/>
              <a:t>Logo</a:t>
            </a:r>
          </a:p>
        </p:txBody>
      </p:sp>
      <p:sp>
        <p:nvSpPr>
          <p:cNvPr id="26" name="Text Placeholder 5">
            <a:extLst>
              <a:ext uri="{FF2B5EF4-FFF2-40B4-BE49-F238E27FC236}">
                <a16:creationId xmlns:a16="http://schemas.microsoft.com/office/drawing/2014/main" id="{69D2FE19-F35E-A847-86CB-A2E0D36AD6E3}"/>
              </a:ext>
            </a:extLst>
          </p:cNvPr>
          <p:cNvSpPr>
            <a:spLocks noGrp="1"/>
          </p:cNvSpPr>
          <p:nvPr>
            <p:ph type="body" sz="quarter" idx="24" hasCustomPrompt="1"/>
          </p:nvPr>
        </p:nvSpPr>
        <p:spPr>
          <a:xfrm>
            <a:off x="6186116" y="4767264"/>
            <a:ext cx="1200646" cy="273844"/>
          </a:xfrm>
        </p:spPr>
        <p:txBody>
          <a:bodyPr anchor="ctr">
            <a:normAutofit/>
          </a:bodyPr>
          <a:lstStyle>
            <a:lvl1pPr algn="r">
              <a:defRPr sz="800">
                <a:solidFill>
                  <a:schemeClr val="bg1"/>
                </a:solidFill>
              </a:defRPr>
            </a:lvl1pPr>
          </a:lstStyle>
          <a:p>
            <a:pPr lvl="0"/>
            <a:r>
              <a:rPr lang="en-US" dirty="0"/>
              <a:t>Sponsored by:</a:t>
            </a:r>
          </a:p>
        </p:txBody>
      </p:sp>
      <p:pic>
        <p:nvPicPr>
          <p:cNvPr id="17" name="Picture 16">
            <a:extLst>
              <a:ext uri="{FF2B5EF4-FFF2-40B4-BE49-F238E27FC236}">
                <a16:creationId xmlns:a16="http://schemas.microsoft.com/office/drawing/2014/main" id="{B58E1EDB-ECBE-C64B-84E7-2AC011ADDFB7}"/>
              </a:ext>
            </a:extLst>
          </p:cNvPr>
          <p:cNvPicPr>
            <a:picLocks noChangeAspect="1"/>
          </p:cNvPicPr>
          <p:nvPr userDrawn="1"/>
        </p:nvPicPr>
        <p:blipFill>
          <a:blip r:embed="rId2"/>
          <a:stretch>
            <a:fillRect/>
          </a:stretch>
        </p:blipFill>
        <p:spPr>
          <a:xfrm>
            <a:off x="8500146" y="92664"/>
            <a:ext cx="536278" cy="289246"/>
          </a:xfrm>
          <a:prstGeom prst="rect">
            <a:avLst/>
          </a:prstGeom>
        </p:spPr>
      </p:pic>
    </p:spTree>
    <p:extLst>
      <p:ext uri="{BB962C8B-B14F-4D97-AF65-F5344CB8AC3E}">
        <p14:creationId xmlns:p14="http://schemas.microsoft.com/office/powerpoint/2010/main" val="2018898390"/>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3_Three Content - Dark">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37990" y="614723"/>
            <a:ext cx="8268020" cy="1075902"/>
          </a:xfrm>
        </p:spPr>
        <p:txBody>
          <a:bodyPr/>
          <a:lstStyle>
            <a:lvl1pPr>
              <a:defRPr>
                <a:solidFill>
                  <a:schemeClr val="tx1"/>
                </a:solidFill>
              </a:defRPr>
            </a:lvl1pPr>
          </a:lstStyle>
          <a:p>
            <a:r>
              <a:rPr lang="en-US" dirty="0"/>
              <a:t>TITLE IS ALL CAPS 25-30PTS</a:t>
            </a:r>
          </a:p>
        </p:txBody>
      </p:sp>
      <p:sp>
        <p:nvSpPr>
          <p:cNvPr id="3" name="Content Placeholder 2"/>
          <p:cNvSpPr>
            <a:spLocks noGrp="1"/>
          </p:cNvSpPr>
          <p:nvPr>
            <p:ph sz="half" idx="1" hasCustomPrompt="1"/>
          </p:nvPr>
        </p:nvSpPr>
        <p:spPr>
          <a:xfrm>
            <a:off x="437990" y="2149609"/>
            <a:ext cx="2423743" cy="2379168"/>
          </a:xfrm>
          <a:ln>
            <a:noFill/>
          </a:ln>
        </p:spPr>
        <p:txBody>
          <a:bodyPr>
            <a:normAutofit/>
          </a:bodyPr>
          <a:lstStyle>
            <a:lvl1pPr>
              <a:defRPr sz="1000"/>
            </a:lvl1pPr>
            <a:lvl2pPr>
              <a:defRPr sz="1000"/>
            </a:lvl2pPr>
            <a:lvl3pPr>
              <a:defRPr sz="1000"/>
            </a:lvl3pPr>
            <a:lvl4pPr>
              <a:defRPr sz="1000"/>
            </a:lvl4pPr>
            <a:lvl5pPr>
              <a:defRPr sz="1000"/>
            </a:lvl5pPr>
          </a:lstStyle>
          <a:p>
            <a:pPr lvl="0"/>
            <a:r>
              <a:rPr lang="en-US" dirty="0"/>
              <a:t>Body copy is </a:t>
            </a:r>
            <a:r>
              <a:rPr lang="en-US" dirty="0" err="1"/>
              <a:t>Lub</a:t>
            </a:r>
            <a:r>
              <a:rPr lang="en-US" dirty="0"/>
              <a:t> Dub medium at 10-12pts</a:t>
            </a:r>
          </a:p>
        </p:txBody>
      </p:sp>
      <p:sp>
        <p:nvSpPr>
          <p:cNvPr id="4" name="Content Placeholder 3"/>
          <p:cNvSpPr>
            <a:spLocks noGrp="1"/>
          </p:cNvSpPr>
          <p:nvPr>
            <p:ph sz="half" idx="2" hasCustomPrompt="1"/>
          </p:nvPr>
        </p:nvSpPr>
        <p:spPr>
          <a:xfrm>
            <a:off x="6297084" y="2149607"/>
            <a:ext cx="2423743" cy="2379169"/>
          </a:xfrm>
          <a:ln>
            <a:noFill/>
          </a:ln>
        </p:spPr>
        <p:txBody>
          <a:bodyPr>
            <a:normAutofit/>
          </a:bodyPr>
          <a:lstStyle>
            <a:lvl1pPr>
              <a:defRPr sz="1000"/>
            </a:lvl1pPr>
            <a:lvl2pPr>
              <a:defRPr sz="1000"/>
            </a:lvl2pPr>
            <a:lvl3pPr>
              <a:defRPr sz="1000"/>
            </a:lvl3pPr>
            <a:lvl4pPr>
              <a:defRPr sz="1000"/>
            </a:lvl4pPr>
            <a:lvl5pPr>
              <a:defRPr sz="1000"/>
            </a:lvl5pPr>
          </a:lstStyle>
          <a:p>
            <a:pPr lvl="0"/>
            <a:r>
              <a:rPr lang="en-US" dirty="0"/>
              <a:t>Body copy is </a:t>
            </a:r>
            <a:r>
              <a:rPr lang="en-US" dirty="0" err="1"/>
              <a:t>Lub</a:t>
            </a:r>
            <a:r>
              <a:rPr lang="en-US" dirty="0"/>
              <a:t> Dub medium at 10-12pts</a:t>
            </a:r>
          </a:p>
        </p:txBody>
      </p:sp>
      <p:sp>
        <p:nvSpPr>
          <p:cNvPr id="8" name="Content Placeholder 2">
            <a:extLst>
              <a:ext uri="{FF2B5EF4-FFF2-40B4-BE49-F238E27FC236}">
                <a16:creationId xmlns:a16="http://schemas.microsoft.com/office/drawing/2014/main" id="{AA9F94AD-4803-4842-B9CD-1D2365C7EA8E}"/>
              </a:ext>
            </a:extLst>
          </p:cNvPr>
          <p:cNvSpPr>
            <a:spLocks noGrp="1"/>
          </p:cNvSpPr>
          <p:nvPr>
            <p:ph sz="half" idx="13" hasCustomPrompt="1"/>
          </p:nvPr>
        </p:nvSpPr>
        <p:spPr>
          <a:xfrm>
            <a:off x="3367537" y="2149609"/>
            <a:ext cx="2423743" cy="2379168"/>
          </a:xfrm>
          <a:ln>
            <a:noFill/>
          </a:ln>
        </p:spPr>
        <p:txBody>
          <a:bodyPr>
            <a:normAutofit/>
          </a:bodyPr>
          <a:lstStyle>
            <a:lvl1pPr>
              <a:defRPr sz="1000"/>
            </a:lvl1pPr>
            <a:lvl2pPr>
              <a:defRPr sz="1000"/>
            </a:lvl2pPr>
            <a:lvl3pPr>
              <a:defRPr sz="1000"/>
            </a:lvl3pPr>
            <a:lvl4pPr>
              <a:defRPr sz="1000"/>
            </a:lvl4pPr>
            <a:lvl5pPr>
              <a:defRPr sz="1000"/>
            </a:lvl5pPr>
          </a:lstStyle>
          <a:p>
            <a:pPr lvl="0"/>
            <a:r>
              <a:rPr lang="en-US" dirty="0"/>
              <a:t>Body copy is </a:t>
            </a:r>
            <a:r>
              <a:rPr lang="en-US" dirty="0" err="1"/>
              <a:t>Lub</a:t>
            </a:r>
            <a:r>
              <a:rPr lang="en-US" dirty="0"/>
              <a:t> Dub medium at 10-12pts</a:t>
            </a:r>
          </a:p>
        </p:txBody>
      </p:sp>
      <p:sp>
        <p:nvSpPr>
          <p:cNvPr id="9" name="Text Placeholder 2">
            <a:extLst>
              <a:ext uri="{FF2B5EF4-FFF2-40B4-BE49-F238E27FC236}">
                <a16:creationId xmlns:a16="http://schemas.microsoft.com/office/drawing/2014/main" id="{C9AB6A60-17CA-6742-8005-008F7B7B5FC8}"/>
              </a:ext>
            </a:extLst>
          </p:cNvPr>
          <p:cNvSpPr>
            <a:spLocks noGrp="1"/>
          </p:cNvSpPr>
          <p:nvPr>
            <p:ph type="body" idx="14" hasCustomPrompt="1"/>
          </p:nvPr>
        </p:nvSpPr>
        <p:spPr>
          <a:xfrm>
            <a:off x="437990" y="1690626"/>
            <a:ext cx="2423743" cy="458982"/>
          </a:xfrm>
        </p:spPr>
        <p:txBody>
          <a:bodyPr anchor="b">
            <a:noAutofit/>
          </a:bodyPr>
          <a:lstStyle>
            <a:lvl1pPr marL="0" indent="0" algn="l">
              <a:lnSpc>
                <a:spcPct val="100000"/>
              </a:lnSpc>
              <a:spcBef>
                <a:spcPts val="0"/>
              </a:spcBef>
              <a:buNone/>
              <a:defRPr sz="1400" b="1">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Header is bold at 14pts</a:t>
            </a:r>
          </a:p>
        </p:txBody>
      </p:sp>
      <p:sp>
        <p:nvSpPr>
          <p:cNvPr id="11" name="Text Placeholder 2">
            <a:extLst>
              <a:ext uri="{FF2B5EF4-FFF2-40B4-BE49-F238E27FC236}">
                <a16:creationId xmlns:a16="http://schemas.microsoft.com/office/drawing/2014/main" id="{2D9FE39B-E297-9347-B65D-D304684C468F}"/>
              </a:ext>
            </a:extLst>
          </p:cNvPr>
          <p:cNvSpPr>
            <a:spLocks noGrp="1"/>
          </p:cNvSpPr>
          <p:nvPr>
            <p:ph type="body" idx="15" hasCustomPrompt="1"/>
          </p:nvPr>
        </p:nvSpPr>
        <p:spPr>
          <a:xfrm>
            <a:off x="3367537" y="1690626"/>
            <a:ext cx="2423743" cy="458982"/>
          </a:xfrm>
        </p:spPr>
        <p:txBody>
          <a:bodyPr anchor="b">
            <a:noAutofit/>
          </a:bodyPr>
          <a:lstStyle>
            <a:lvl1pPr marL="0" indent="0" algn="l">
              <a:lnSpc>
                <a:spcPct val="100000"/>
              </a:lnSpc>
              <a:spcBef>
                <a:spcPts val="0"/>
              </a:spcBef>
              <a:buNone/>
              <a:defRPr sz="1400" b="1">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Header is bold at 14pts</a:t>
            </a:r>
          </a:p>
        </p:txBody>
      </p:sp>
      <p:sp>
        <p:nvSpPr>
          <p:cNvPr id="12" name="Text Placeholder 2">
            <a:extLst>
              <a:ext uri="{FF2B5EF4-FFF2-40B4-BE49-F238E27FC236}">
                <a16:creationId xmlns:a16="http://schemas.microsoft.com/office/drawing/2014/main" id="{FD70EABA-222E-8543-A021-DA7CA30518FE}"/>
              </a:ext>
            </a:extLst>
          </p:cNvPr>
          <p:cNvSpPr>
            <a:spLocks noGrp="1"/>
          </p:cNvSpPr>
          <p:nvPr>
            <p:ph type="body" idx="16" hasCustomPrompt="1"/>
          </p:nvPr>
        </p:nvSpPr>
        <p:spPr>
          <a:xfrm>
            <a:off x="6297083" y="1690626"/>
            <a:ext cx="2423743" cy="458982"/>
          </a:xfrm>
        </p:spPr>
        <p:txBody>
          <a:bodyPr anchor="b">
            <a:noAutofit/>
          </a:bodyPr>
          <a:lstStyle>
            <a:lvl1pPr marL="0" indent="0" algn="l">
              <a:lnSpc>
                <a:spcPct val="100000"/>
              </a:lnSpc>
              <a:spcBef>
                <a:spcPts val="0"/>
              </a:spcBef>
              <a:buNone/>
              <a:defRPr sz="1400" b="1">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Header is bold at 14pts</a:t>
            </a:r>
          </a:p>
        </p:txBody>
      </p:sp>
      <p:sp>
        <p:nvSpPr>
          <p:cNvPr id="15" name="Text Placeholder 4">
            <a:extLst>
              <a:ext uri="{FF2B5EF4-FFF2-40B4-BE49-F238E27FC236}">
                <a16:creationId xmlns:a16="http://schemas.microsoft.com/office/drawing/2014/main" id="{DDC3EE99-CD14-5047-BFF3-677423A1E2BC}"/>
              </a:ext>
            </a:extLst>
          </p:cNvPr>
          <p:cNvSpPr>
            <a:spLocks noGrp="1"/>
          </p:cNvSpPr>
          <p:nvPr>
            <p:ph type="body" sz="quarter" idx="23" hasCustomPrompt="1"/>
          </p:nvPr>
        </p:nvSpPr>
        <p:spPr>
          <a:xfrm>
            <a:off x="444627" y="1080655"/>
            <a:ext cx="6822082" cy="321610"/>
          </a:xfrm>
        </p:spPr>
        <p:txBody>
          <a:bodyPr>
            <a:normAutofit/>
          </a:bodyPr>
          <a:lstStyle>
            <a:lvl1pPr>
              <a:defRPr sz="1600" b="1"/>
            </a:lvl1pPr>
          </a:lstStyle>
          <a:p>
            <a:pPr lvl="0"/>
            <a:r>
              <a:rPr lang="en-US" dirty="0"/>
              <a:t>Subtitle is </a:t>
            </a:r>
            <a:r>
              <a:rPr lang="en-US" dirty="0" err="1"/>
              <a:t>Lub</a:t>
            </a:r>
            <a:r>
              <a:rPr lang="en-US" dirty="0"/>
              <a:t> Dub Bold at 16pt</a:t>
            </a:r>
          </a:p>
        </p:txBody>
      </p:sp>
      <p:sp>
        <p:nvSpPr>
          <p:cNvPr id="16" name="Rectangle 15">
            <a:extLst>
              <a:ext uri="{FF2B5EF4-FFF2-40B4-BE49-F238E27FC236}">
                <a16:creationId xmlns:a16="http://schemas.microsoft.com/office/drawing/2014/main" id="{8224EDA4-ABD4-944B-9B5C-33D57C20FFF6}"/>
              </a:ext>
            </a:extLst>
          </p:cNvPr>
          <p:cNvSpPr/>
          <p:nvPr userDrawn="1"/>
        </p:nvSpPr>
        <p:spPr>
          <a:xfrm>
            <a:off x="0" y="4703885"/>
            <a:ext cx="9143333" cy="4396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ooter Placeholder 4">
            <a:extLst>
              <a:ext uri="{FF2B5EF4-FFF2-40B4-BE49-F238E27FC236}">
                <a16:creationId xmlns:a16="http://schemas.microsoft.com/office/drawing/2014/main" id="{291A53FE-1EDA-434C-AD2D-43D7C1349E47}"/>
              </a:ext>
            </a:extLst>
          </p:cNvPr>
          <p:cNvSpPr>
            <a:spLocks noGrp="1"/>
          </p:cNvSpPr>
          <p:nvPr>
            <p:ph type="ftr" sz="quarter" idx="3"/>
          </p:nvPr>
        </p:nvSpPr>
        <p:spPr>
          <a:xfrm>
            <a:off x="437989" y="4767263"/>
            <a:ext cx="5505611" cy="273844"/>
          </a:xfrm>
          <a:prstGeom prst="rect">
            <a:avLst/>
          </a:prstGeom>
        </p:spPr>
        <p:txBody>
          <a:bodyPr vert="horz" lIns="91440" tIns="45720" rIns="91440" bIns="45720" rtlCol="0" anchor="ctr"/>
          <a:lstStyle>
            <a:lvl1pPr algn="l">
              <a:defRPr sz="800">
                <a:solidFill>
                  <a:schemeClr val="tx1"/>
                </a:solidFill>
                <a:latin typeface="Lub Dub Medium" panose="020B0603030403020204" pitchFamily="34" charset="77"/>
              </a:defRPr>
            </a:lvl1pPr>
          </a:lstStyle>
          <a:p>
            <a:endParaRPr lang="en-US" dirty="0"/>
          </a:p>
        </p:txBody>
      </p:sp>
      <p:sp>
        <p:nvSpPr>
          <p:cNvPr id="18" name="Slide Number Placeholder 5">
            <a:extLst>
              <a:ext uri="{FF2B5EF4-FFF2-40B4-BE49-F238E27FC236}">
                <a16:creationId xmlns:a16="http://schemas.microsoft.com/office/drawing/2014/main" id="{76F9E6B8-8DB4-C240-ABC9-CE235C904038}"/>
              </a:ext>
            </a:extLst>
          </p:cNvPr>
          <p:cNvSpPr>
            <a:spLocks noGrp="1"/>
          </p:cNvSpPr>
          <p:nvPr>
            <p:ph type="sldNum" sz="quarter" idx="4"/>
          </p:nvPr>
        </p:nvSpPr>
        <p:spPr>
          <a:xfrm>
            <a:off x="8565691" y="4767263"/>
            <a:ext cx="577642" cy="273844"/>
          </a:xfrm>
          <a:prstGeom prst="rect">
            <a:avLst/>
          </a:prstGeom>
        </p:spPr>
        <p:txBody>
          <a:bodyPr vert="horz" lIns="91440" tIns="45720" rIns="91440" bIns="45720" rtlCol="0" anchor="ctr"/>
          <a:lstStyle>
            <a:lvl1pPr algn="l">
              <a:defRPr sz="800">
                <a:solidFill>
                  <a:schemeClr val="tx1"/>
                </a:solidFill>
                <a:latin typeface="Lub Dub Medium" panose="020B0603030403020204" pitchFamily="34" charset="77"/>
              </a:defRPr>
            </a:lvl1pPr>
          </a:lstStyle>
          <a:p>
            <a:fld id="{0E35BBB0-73A1-954D-9854-C6F827AED934}" type="slidenum">
              <a:rPr lang="en-US" smtClean="0"/>
              <a:pPr/>
              <a:t>‹#›</a:t>
            </a:fld>
            <a:endParaRPr lang="en-US" dirty="0"/>
          </a:p>
        </p:txBody>
      </p:sp>
      <p:cxnSp>
        <p:nvCxnSpPr>
          <p:cNvPr id="19" name="Straight Connector 18">
            <a:extLst>
              <a:ext uri="{FF2B5EF4-FFF2-40B4-BE49-F238E27FC236}">
                <a16:creationId xmlns:a16="http://schemas.microsoft.com/office/drawing/2014/main" id="{FD7797FB-A08E-2445-8AEA-6A04DABFD6DE}"/>
              </a:ext>
            </a:extLst>
          </p:cNvPr>
          <p:cNvCxnSpPr>
            <a:cxnSpLocks/>
          </p:cNvCxnSpPr>
          <p:nvPr userDrawn="1"/>
        </p:nvCxnSpPr>
        <p:spPr>
          <a:xfrm>
            <a:off x="8525933" y="4767263"/>
            <a:ext cx="0" cy="27384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Picture Placeholder 10">
            <a:extLst>
              <a:ext uri="{FF2B5EF4-FFF2-40B4-BE49-F238E27FC236}">
                <a16:creationId xmlns:a16="http://schemas.microsoft.com/office/drawing/2014/main" id="{BD4C97E7-0429-7A45-82CE-2FFEB3F8AEC9}"/>
              </a:ext>
            </a:extLst>
          </p:cNvPr>
          <p:cNvSpPr>
            <a:spLocks noGrp="1"/>
          </p:cNvSpPr>
          <p:nvPr>
            <p:ph type="pic" sz="quarter" idx="12" hasCustomPrompt="1"/>
          </p:nvPr>
        </p:nvSpPr>
        <p:spPr>
          <a:xfrm>
            <a:off x="7426520" y="4767263"/>
            <a:ext cx="995238" cy="273844"/>
          </a:xfrm>
        </p:spPr>
        <p:txBody>
          <a:bodyPr/>
          <a:lstStyle>
            <a:lvl1pPr>
              <a:defRPr>
                <a:solidFill>
                  <a:schemeClr val="tx1"/>
                </a:solidFill>
              </a:defRPr>
            </a:lvl1pPr>
          </a:lstStyle>
          <a:p>
            <a:r>
              <a:rPr lang="en-US" dirty="0"/>
              <a:t>Logo</a:t>
            </a:r>
          </a:p>
        </p:txBody>
      </p:sp>
      <p:sp>
        <p:nvSpPr>
          <p:cNvPr id="21" name="Text Placeholder 5">
            <a:extLst>
              <a:ext uri="{FF2B5EF4-FFF2-40B4-BE49-F238E27FC236}">
                <a16:creationId xmlns:a16="http://schemas.microsoft.com/office/drawing/2014/main" id="{C0F627A2-EF0A-A34A-814D-747419ED48F5}"/>
              </a:ext>
            </a:extLst>
          </p:cNvPr>
          <p:cNvSpPr>
            <a:spLocks noGrp="1"/>
          </p:cNvSpPr>
          <p:nvPr>
            <p:ph type="body" sz="quarter" idx="24" hasCustomPrompt="1"/>
          </p:nvPr>
        </p:nvSpPr>
        <p:spPr>
          <a:xfrm>
            <a:off x="6186116" y="4767264"/>
            <a:ext cx="1200646" cy="273844"/>
          </a:xfrm>
        </p:spPr>
        <p:txBody>
          <a:bodyPr anchor="ctr">
            <a:normAutofit/>
          </a:bodyPr>
          <a:lstStyle>
            <a:lvl1pPr algn="r">
              <a:defRPr sz="800">
                <a:solidFill>
                  <a:schemeClr val="tx1"/>
                </a:solidFill>
              </a:defRPr>
            </a:lvl1pPr>
          </a:lstStyle>
          <a:p>
            <a:pPr lvl="0"/>
            <a:r>
              <a:rPr lang="en-US" dirty="0"/>
              <a:t>Sponsored by:</a:t>
            </a:r>
          </a:p>
        </p:txBody>
      </p:sp>
      <p:pic>
        <p:nvPicPr>
          <p:cNvPr id="23" name="Picture 22" descr="Logo&#10;&#10;Description automatically generated">
            <a:extLst>
              <a:ext uri="{FF2B5EF4-FFF2-40B4-BE49-F238E27FC236}">
                <a16:creationId xmlns:a16="http://schemas.microsoft.com/office/drawing/2014/main" id="{2F6E2544-2A9A-6B46-8E5E-CA8AA93AF65A}"/>
              </a:ext>
            </a:extLst>
          </p:cNvPr>
          <p:cNvPicPr>
            <a:picLocks noChangeAspect="1"/>
          </p:cNvPicPr>
          <p:nvPr userDrawn="1"/>
        </p:nvPicPr>
        <p:blipFill>
          <a:blip r:embed="rId2"/>
          <a:stretch>
            <a:fillRect/>
          </a:stretch>
        </p:blipFill>
        <p:spPr>
          <a:xfrm>
            <a:off x="8500146" y="92664"/>
            <a:ext cx="536278" cy="290092"/>
          </a:xfrm>
          <a:prstGeom prst="rect">
            <a:avLst/>
          </a:prstGeom>
        </p:spPr>
      </p:pic>
    </p:spTree>
    <p:extLst>
      <p:ext uri="{BB962C8B-B14F-4D97-AF65-F5344CB8AC3E}">
        <p14:creationId xmlns:p14="http://schemas.microsoft.com/office/powerpoint/2010/main" val="4265204935"/>
      </p:ext>
    </p:extLst>
  </p:cSld>
  <p:clrMapOvr>
    <a:overrideClrMapping bg1="dk1" tx1="lt1" bg2="dk2" tx2="lt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Three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TITLE IS ALL CAPS AT 25-30PTS</a:t>
            </a:r>
          </a:p>
        </p:txBody>
      </p:sp>
      <p:sp>
        <p:nvSpPr>
          <p:cNvPr id="3" name="Content Placeholder 2"/>
          <p:cNvSpPr>
            <a:spLocks noGrp="1"/>
          </p:cNvSpPr>
          <p:nvPr>
            <p:ph sz="half" idx="1" hasCustomPrompt="1"/>
          </p:nvPr>
        </p:nvSpPr>
        <p:spPr>
          <a:xfrm>
            <a:off x="504970" y="1762897"/>
            <a:ext cx="2331816" cy="2644346"/>
          </a:xfrm>
          <a:prstGeom prst="rect">
            <a:avLst/>
          </a:prstGeom>
          <a:ln>
            <a:solidFill>
              <a:schemeClr val="accent1"/>
            </a:solidFill>
          </a:ln>
        </p:spPr>
        <p:txBody>
          <a:bodyPr anchor="ctr"/>
          <a:lstStyle>
            <a:lvl1pPr algn="ctr">
              <a:defRPr/>
            </a:lvl1pPr>
            <a:lvl2pPr algn="ctr">
              <a:defRPr/>
            </a:lvl2pPr>
            <a:lvl3pPr algn="ctr">
              <a:defRPr/>
            </a:lvl3pPr>
            <a:lvl4pPr algn="ctr">
              <a:defRPr/>
            </a:lvl4pPr>
            <a:lvl5pPr algn="ctr">
              <a:defRPr/>
            </a:lvl5pPr>
          </a:lstStyle>
          <a:p>
            <a:pPr lvl="0"/>
            <a:r>
              <a:rPr lang="en-US" dirty="0"/>
              <a:t>Body copy is </a:t>
            </a:r>
            <a:r>
              <a:rPr lang="en-US" dirty="0" err="1"/>
              <a:t>Lub</a:t>
            </a:r>
            <a:r>
              <a:rPr lang="en-US" dirty="0"/>
              <a:t> Dub medium at 12pts</a:t>
            </a:r>
          </a:p>
        </p:txBody>
      </p:sp>
      <p:sp>
        <p:nvSpPr>
          <p:cNvPr id="13" name="Footer Placeholder 4">
            <a:extLst>
              <a:ext uri="{FF2B5EF4-FFF2-40B4-BE49-F238E27FC236}">
                <a16:creationId xmlns:a16="http://schemas.microsoft.com/office/drawing/2014/main" id="{86B82A6A-55B3-9D47-9DE3-33378D48456E}"/>
              </a:ext>
            </a:extLst>
          </p:cNvPr>
          <p:cNvSpPr>
            <a:spLocks noGrp="1"/>
          </p:cNvSpPr>
          <p:nvPr>
            <p:ph type="ftr" sz="quarter" idx="3"/>
          </p:nvPr>
        </p:nvSpPr>
        <p:spPr>
          <a:xfrm>
            <a:off x="437989" y="4767263"/>
            <a:ext cx="5505611" cy="273844"/>
          </a:xfrm>
          <a:prstGeom prst="rect">
            <a:avLst/>
          </a:prstGeom>
        </p:spPr>
        <p:txBody>
          <a:bodyPr vert="horz" lIns="91440" tIns="45720" rIns="91440" bIns="45720" rtlCol="0" anchor="ctr"/>
          <a:lstStyle>
            <a:lvl1pPr algn="l">
              <a:defRPr sz="800">
                <a:solidFill>
                  <a:schemeClr val="tx1">
                    <a:tint val="75000"/>
                  </a:schemeClr>
                </a:solidFill>
                <a:latin typeface="Lub Dub Medium" panose="020B0603030403020204" pitchFamily="34" charset="77"/>
              </a:defRPr>
            </a:lvl1pPr>
          </a:lstStyle>
          <a:p>
            <a:endParaRPr lang="en-US" dirty="0"/>
          </a:p>
        </p:txBody>
      </p:sp>
      <p:sp>
        <p:nvSpPr>
          <p:cNvPr id="14" name="Slide Number Placeholder 5">
            <a:extLst>
              <a:ext uri="{FF2B5EF4-FFF2-40B4-BE49-F238E27FC236}">
                <a16:creationId xmlns:a16="http://schemas.microsoft.com/office/drawing/2014/main" id="{E1ED4A31-F45A-AD47-979B-DA3BA52F457E}"/>
              </a:ext>
            </a:extLst>
          </p:cNvPr>
          <p:cNvSpPr>
            <a:spLocks noGrp="1"/>
          </p:cNvSpPr>
          <p:nvPr>
            <p:ph type="sldNum" sz="quarter" idx="4"/>
          </p:nvPr>
        </p:nvSpPr>
        <p:spPr>
          <a:xfrm>
            <a:off x="8565691" y="4767263"/>
            <a:ext cx="577642" cy="273844"/>
          </a:xfrm>
          <a:prstGeom prst="rect">
            <a:avLst/>
          </a:prstGeom>
        </p:spPr>
        <p:txBody>
          <a:bodyPr vert="horz" lIns="91440" tIns="45720" rIns="91440" bIns="45720" rtlCol="0" anchor="ctr"/>
          <a:lstStyle>
            <a:lvl1pPr algn="l">
              <a:defRPr sz="800">
                <a:solidFill>
                  <a:schemeClr val="tx1">
                    <a:tint val="75000"/>
                  </a:schemeClr>
                </a:solidFill>
                <a:latin typeface="Lub Dub Medium" panose="020B0603030403020204" pitchFamily="34" charset="77"/>
              </a:defRPr>
            </a:lvl1pPr>
          </a:lstStyle>
          <a:p>
            <a:fld id="{0E35BBB0-73A1-954D-9854-C6F827AED934}" type="slidenum">
              <a:rPr lang="en-US" smtClean="0"/>
              <a:pPr/>
              <a:t>‹#›</a:t>
            </a:fld>
            <a:endParaRPr lang="en-US" dirty="0"/>
          </a:p>
        </p:txBody>
      </p:sp>
      <p:cxnSp>
        <p:nvCxnSpPr>
          <p:cNvPr id="15" name="Straight Connector 14">
            <a:extLst>
              <a:ext uri="{FF2B5EF4-FFF2-40B4-BE49-F238E27FC236}">
                <a16:creationId xmlns:a16="http://schemas.microsoft.com/office/drawing/2014/main" id="{FFB29AEA-9063-F540-B560-B6DE4146B920}"/>
              </a:ext>
            </a:extLst>
          </p:cNvPr>
          <p:cNvCxnSpPr>
            <a:cxnSpLocks/>
          </p:cNvCxnSpPr>
          <p:nvPr userDrawn="1"/>
        </p:nvCxnSpPr>
        <p:spPr>
          <a:xfrm>
            <a:off x="8525933" y="4767263"/>
            <a:ext cx="0" cy="273844"/>
          </a:xfrm>
          <a:prstGeom prst="line">
            <a:avLst/>
          </a:prstGeom>
        </p:spPr>
        <p:style>
          <a:lnRef idx="1">
            <a:schemeClr val="accent1"/>
          </a:lnRef>
          <a:fillRef idx="0">
            <a:schemeClr val="accent1"/>
          </a:fillRef>
          <a:effectRef idx="0">
            <a:schemeClr val="accent1"/>
          </a:effectRef>
          <a:fontRef idx="minor">
            <a:schemeClr val="tx1"/>
          </a:fontRef>
        </p:style>
      </p:cxnSp>
      <p:sp>
        <p:nvSpPr>
          <p:cNvPr id="16" name="Picture Placeholder 10">
            <a:extLst>
              <a:ext uri="{FF2B5EF4-FFF2-40B4-BE49-F238E27FC236}">
                <a16:creationId xmlns:a16="http://schemas.microsoft.com/office/drawing/2014/main" id="{D66F458C-2735-9B48-946D-FEF3C31F50D7}"/>
              </a:ext>
            </a:extLst>
          </p:cNvPr>
          <p:cNvSpPr>
            <a:spLocks noGrp="1"/>
          </p:cNvSpPr>
          <p:nvPr>
            <p:ph type="pic" sz="quarter" idx="12" hasCustomPrompt="1"/>
          </p:nvPr>
        </p:nvSpPr>
        <p:spPr>
          <a:xfrm>
            <a:off x="7426519" y="4767263"/>
            <a:ext cx="995232" cy="273844"/>
          </a:xfrm>
        </p:spPr>
        <p:txBody>
          <a:bodyPr/>
          <a:lstStyle>
            <a:lvl1pPr>
              <a:defRPr>
                <a:solidFill>
                  <a:schemeClr val="accent4"/>
                </a:solidFill>
              </a:defRPr>
            </a:lvl1pPr>
          </a:lstStyle>
          <a:p>
            <a:r>
              <a:rPr lang="en-US" dirty="0"/>
              <a:t>Logo</a:t>
            </a:r>
          </a:p>
        </p:txBody>
      </p:sp>
      <p:sp>
        <p:nvSpPr>
          <p:cNvPr id="17" name="Text Placeholder 5">
            <a:extLst>
              <a:ext uri="{FF2B5EF4-FFF2-40B4-BE49-F238E27FC236}">
                <a16:creationId xmlns:a16="http://schemas.microsoft.com/office/drawing/2014/main" id="{69F20A52-3F30-6848-B02A-CC784D394B56}"/>
              </a:ext>
            </a:extLst>
          </p:cNvPr>
          <p:cNvSpPr>
            <a:spLocks noGrp="1"/>
          </p:cNvSpPr>
          <p:nvPr>
            <p:ph type="body" sz="quarter" idx="14" hasCustomPrompt="1"/>
          </p:nvPr>
        </p:nvSpPr>
        <p:spPr>
          <a:xfrm>
            <a:off x="6186116" y="4767264"/>
            <a:ext cx="1200646" cy="273844"/>
          </a:xfrm>
        </p:spPr>
        <p:txBody>
          <a:bodyPr anchor="ctr">
            <a:normAutofit/>
          </a:bodyPr>
          <a:lstStyle>
            <a:lvl1pPr algn="r">
              <a:defRPr sz="800">
                <a:solidFill>
                  <a:schemeClr val="accent4"/>
                </a:solidFill>
              </a:defRPr>
            </a:lvl1pPr>
          </a:lstStyle>
          <a:p>
            <a:pPr lvl="0"/>
            <a:r>
              <a:rPr lang="en-US" dirty="0"/>
              <a:t>Sponsored by:</a:t>
            </a:r>
          </a:p>
        </p:txBody>
      </p:sp>
      <p:sp>
        <p:nvSpPr>
          <p:cNvPr id="12" name="Text Placeholder 4">
            <a:extLst>
              <a:ext uri="{FF2B5EF4-FFF2-40B4-BE49-F238E27FC236}">
                <a16:creationId xmlns:a16="http://schemas.microsoft.com/office/drawing/2014/main" id="{A8C6698E-3A17-2C4B-A772-35E80587AD55}"/>
              </a:ext>
            </a:extLst>
          </p:cNvPr>
          <p:cNvSpPr>
            <a:spLocks noGrp="1"/>
          </p:cNvSpPr>
          <p:nvPr>
            <p:ph type="body" sz="quarter" idx="23" hasCustomPrompt="1"/>
          </p:nvPr>
        </p:nvSpPr>
        <p:spPr>
          <a:xfrm>
            <a:off x="444627" y="1080655"/>
            <a:ext cx="6822082" cy="321610"/>
          </a:xfrm>
        </p:spPr>
        <p:txBody>
          <a:bodyPr>
            <a:normAutofit/>
          </a:bodyPr>
          <a:lstStyle>
            <a:lvl1pPr>
              <a:defRPr sz="1600" b="1"/>
            </a:lvl1pPr>
          </a:lstStyle>
          <a:p>
            <a:pPr lvl="0"/>
            <a:r>
              <a:rPr lang="en-US" dirty="0"/>
              <a:t>Subtitle is </a:t>
            </a:r>
            <a:r>
              <a:rPr lang="en-US" dirty="0" err="1"/>
              <a:t>Lub</a:t>
            </a:r>
            <a:r>
              <a:rPr lang="en-US" dirty="0"/>
              <a:t> Dub Bold at 16pt</a:t>
            </a:r>
          </a:p>
        </p:txBody>
      </p:sp>
      <p:sp>
        <p:nvSpPr>
          <p:cNvPr id="28" name="Content Placeholder 2">
            <a:extLst>
              <a:ext uri="{FF2B5EF4-FFF2-40B4-BE49-F238E27FC236}">
                <a16:creationId xmlns:a16="http://schemas.microsoft.com/office/drawing/2014/main" id="{8120CBB7-A2A4-E74E-B87E-2D76A9E46746}"/>
              </a:ext>
            </a:extLst>
          </p:cNvPr>
          <p:cNvSpPr>
            <a:spLocks noGrp="1"/>
          </p:cNvSpPr>
          <p:nvPr>
            <p:ph sz="half" idx="24" hasCustomPrompt="1"/>
          </p:nvPr>
        </p:nvSpPr>
        <p:spPr>
          <a:xfrm>
            <a:off x="3386450" y="1762897"/>
            <a:ext cx="2331816" cy="2644346"/>
          </a:xfrm>
          <a:prstGeom prst="rect">
            <a:avLst/>
          </a:prstGeom>
          <a:ln>
            <a:solidFill>
              <a:schemeClr val="accent1"/>
            </a:solidFill>
          </a:ln>
        </p:spPr>
        <p:txBody>
          <a:bodyPr anchor="ctr"/>
          <a:lstStyle>
            <a:lvl1pPr algn="ctr">
              <a:defRPr/>
            </a:lvl1pPr>
            <a:lvl2pPr algn="ctr">
              <a:defRPr/>
            </a:lvl2pPr>
            <a:lvl3pPr algn="ctr">
              <a:defRPr/>
            </a:lvl3pPr>
            <a:lvl4pPr algn="ctr">
              <a:defRPr/>
            </a:lvl4pPr>
            <a:lvl5pPr algn="ctr">
              <a:defRPr/>
            </a:lvl5pPr>
          </a:lstStyle>
          <a:p>
            <a:pPr lvl="0"/>
            <a:r>
              <a:rPr lang="en-US" dirty="0"/>
              <a:t>Body copy is </a:t>
            </a:r>
            <a:r>
              <a:rPr lang="en-US" dirty="0" err="1"/>
              <a:t>Lub</a:t>
            </a:r>
            <a:r>
              <a:rPr lang="en-US" dirty="0"/>
              <a:t> Dub medium at 12pts</a:t>
            </a:r>
          </a:p>
        </p:txBody>
      </p:sp>
      <p:sp>
        <p:nvSpPr>
          <p:cNvPr id="29" name="Content Placeholder 2">
            <a:extLst>
              <a:ext uri="{FF2B5EF4-FFF2-40B4-BE49-F238E27FC236}">
                <a16:creationId xmlns:a16="http://schemas.microsoft.com/office/drawing/2014/main" id="{487B6099-C961-B743-A222-7C76DF372EC0}"/>
              </a:ext>
            </a:extLst>
          </p:cNvPr>
          <p:cNvSpPr>
            <a:spLocks noGrp="1"/>
          </p:cNvSpPr>
          <p:nvPr>
            <p:ph sz="half" idx="25" hasCustomPrompt="1"/>
          </p:nvPr>
        </p:nvSpPr>
        <p:spPr>
          <a:xfrm>
            <a:off x="6364063" y="1762897"/>
            <a:ext cx="2331816" cy="2644346"/>
          </a:xfrm>
          <a:prstGeom prst="rect">
            <a:avLst/>
          </a:prstGeom>
          <a:ln>
            <a:solidFill>
              <a:schemeClr val="accent1"/>
            </a:solidFill>
          </a:ln>
        </p:spPr>
        <p:txBody>
          <a:bodyPr anchor="ctr"/>
          <a:lstStyle>
            <a:lvl1pPr algn="ctr">
              <a:defRPr/>
            </a:lvl1pPr>
            <a:lvl2pPr algn="ctr">
              <a:defRPr/>
            </a:lvl2pPr>
            <a:lvl3pPr algn="ctr">
              <a:defRPr/>
            </a:lvl3pPr>
            <a:lvl4pPr algn="ctr">
              <a:defRPr/>
            </a:lvl4pPr>
            <a:lvl5pPr algn="ctr">
              <a:defRPr/>
            </a:lvl5pPr>
          </a:lstStyle>
          <a:p>
            <a:pPr lvl="0"/>
            <a:r>
              <a:rPr lang="en-US" dirty="0"/>
              <a:t>Body copy is </a:t>
            </a:r>
            <a:r>
              <a:rPr lang="en-US" dirty="0" err="1"/>
              <a:t>Lub</a:t>
            </a:r>
            <a:r>
              <a:rPr lang="en-US" dirty="0"/>
              <a:t> Dub medium at 12pts</a:t>
            </a:r>
          </a:p>
        </p:txBody>
      </p:sp>
      <p:pic>
        <p:nvPicPr>
          <p:cNvPr id="18" name="Picture 17">
            <a:extLst>
              <a:ext uri="{FF2B5EF4-FFF2-40B4-BE49-F238E27FC236}">
                <a16:creationId xmlns:a16="http://schemas.microsoft.com/office/drawing/2014/main" id="{FE779035-7C3B-7E4E-8CEB-7B6774AFA43F}"/>
              </a:ext>
            </a:extLst>
          </p:cNvPr>
          <p:cNvPicPr>
            <a:picLocks noChangeAspect="1"/>
          </p:cNvPicPr>
          <p:nvPr userDrawn="1"/>
        </p:nvPicPr>
        <p:blipFill>
          <a:blip r:embed="rId2"/>
          <a:stretch>
            <a:fillRect/>
          </a:stretch>
        </p:blipFill>
        <p:spPr>
          <a:xfrm>
            <a:off x="8500146" y="92664"/>
            <a:ext cx="536278" cy="289246"/>
          </a:xfrm>
          <a:prstGeom prst="rect">
            <a:avLst/>
          </a:prstGeom>
        </p:spPr>
      </p:pic>
    </p:spTree>
    <p:extLst>
      <p:ext uri="{BB962C8B-B14F-4D97-AF65-F5344CB8AC3E}">
        <p14:creationId xmlns:p14="http://schemas.microsoft.com/office/powerpoint/2010/main" val="3150770059"/>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Lis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37990" y="614724"/>
            <a:ext cx="8268020" cy="418210"/>
          </a:xfrm>
        </p:spPr>
        <p:txBody>
          <a:bodyPr anchor="t">
            <a:normAutofit/>
          </a:bodyPr>
          <a:lstStyle>
            <a:lvl1pPr>
              <a:lnSpc>
                <a:spcPct val="100000"/>
              </a:lnSpc>
              <a:defRPr sz="2000"/>
            </a:lvl1pPr>
          </a:lstStyle>
          <a:p>
            <a:r>
              <a:rPr lang="en-US" dirty="0"/>
              <a:t>SLIDE HEADER IS LUB DUB BOLD ALL CAPS AT 20PTS</a:t>
            </a:r>
          </a:p>
        </p:txBody>
      </p:sp>
      <p:sp>
        <p:nvSpPr>
          <p:cNvPr id="8" name="Content Placeholder 2">
            <a:extLst>
              <a:ext uri="{FF2B5EF4-FFF2-40B4-BE49-F238E27FC236}">
                <a16:creationId xmlns:a16="http://schemas.microsoft.com/office/drawing/2014/main" id="{AA9F94AD-4803-4842-B9CD-1D2365C7EA8E}"/>
              </a:ext>
            </a:extLst>
          </p:cNvPr>
          <p:cNvSpPr>
            <a:spLocks noGrp="1"/>
          </p:cNvSpPr>
          <p:nvPr>
            <p:ph sz="half" idx="13" hasCustomPrompt="1"/>
          </p:nvPr>
        </p:nvSpPr>
        <p:spPr>
          <a:xfrm>
            <a:off x="437992" y="1753129"/>
            <a:ext cx="3913876" cy="1022944"/>
          </a:xfrm>
          <a:ln>
            <a:noFill/>
          </a:ln>
        </p:spPr>
        <p:txBody>
          <a:bodyPr>
            <a:normAutofit/>
          </a:bodyPr>
          <a:lstStyle>
            <a:lvl1pPr>
              <a:defRPr sz="1000"/>
            </a:lvl1pPr>
            <a:lvl2pPr>
              <a:defRPr sz="1000"/>
            </a:lvl2pPr>
            <a:lvl3pPr>
              <a:defRPr sz="1000"/>
            </a:lvl3pPr>
            <a:lvl4pPr>
              <a:defRPr sz="1000"/>
            </a:lvl4pPr>
            <a:lvl5pPr>
              <a:defRPr sz="1000"/>
            </a:lvl5pPr>
          </a:lstStyle>
          <a:p>
            <a:pPr lvl="0"/>
            <a:r>
              <a:rPr lang="en-US" dirty="0"/>
              <a:t>Body copy is </a:t>
            </a:r>
            <a:r>
              <a:rPr lang="en-US" dirty="0" err="1"/>
              <a:t>Lub</a:t>
            </a:r>
            <a:r>
              <a:rPr lang="en-US" dirty="0"/>
              <a:t> Dub medium at 10-12pts</a:t>
            </a:r>
          </a:p>
        </p:txBody>
      </p:sp>
      <p:sp>
        <p:nvSpPr>
          <p:cNvPr id="10" name="Content Placeholder 2">
            <a:extLst>
              <a:ext uri="{FF2B5EF4-FFF2-40B4-BE49-F238E27FC236}">
                <a16:creationId xmlns:a16="http://schemas.microsoft.com/office/drawing/2014/main" id="{CDCE5C14-0907-0040-B016-5A3EB79D35DA}"/>
              </a:ext>
            </a:extLst>
          </p:cNvPr>
          <p:cNvSpPr>
            <a:spLocks noGrp="1"/>
          </p:cNvSpPr>
          <p:nvPr>
            <p:ph sz="half" idx="15" hasCustomPrompt="1"/>
          </p:nvPr>
        </p:nvSpPr>
        <p:spPr>
          <a:xfrm>
            <a:off x="4806951" y="1753129"/>
            <a:ext cx="3913876" cy="1022944"/>
          </a:xfrm>
          <a:ln>
            <a:noFill/>
          </a:ln>
        </p:spPr>
        <p:txBody>
          <a:bodyPr>
            <a:normAutofit/>
          </a:bodyPr>
          <a:lstStyle>
            <a:lvl1pPr>
              <a:defRPr sz="1000"/>
            </a:lvl1pPr>
            <a:lvl2pPr>
              <a:defRPr sz="1000"/>
            </a:lvl2pPr>
            <a:lvl3pPr>
              <a:defRPr sz="1000"/>
            </a:lvl3pPr>
            <a:lvl4pPr>
              <a:defRPr sz="1000"/>
            </a:lvl4pPr>
            <a:lvl5pPr>
              <a:defRPr sz="1000"/>
            </a:lvl5pPr>
          </a:lstStyle>
          <a:p>
            <a:pPr lvl="0"/>
            <a:r>
              <a:rPr lang="en-US" dirty="0"/>
              <a:t>Body copy is </a:t>
            </a:r>
            <a:r>
              <a:rPr lang="en-US" dirty="0" err="1"/>
              <a:t>Lub</a:t>
            </a:r>
            <a:r>
              <a:rPr lang="en-US" dirty="0"/>
              <a:t> Dub medium at 10-12pts</a:t>
            </a:r>
          </a:p>
        </p:txBody>
      </p:sp>
      <p:sp>
        <p:nvSpPr>
          <p:cNvPr id="12" name="Content Placeholder 2">
            <a:extLst>
              <a:ext uri="{FF2B5EF4-FFF2-40B4-BE49-F238E27FC236}">
                <a16:creationId xmlns:a16="http://schemas.microsoft.com/office/drawing/2014/main" id="{3D2A72FB-4A53-D744-8854-CE9C11F1FD2A}"/>
              </a:ext>
            </a:extLst>
          </p:cNvPr>
          <p:cNvSpPr>
            <a:spLocks noGrp="1"/>
          </p:cNvSpPr>
          <p:nvPr>
            <p:ph sz="half" idx="17" hasCustomPrompt="1"/>
          </p:nvPr>
        </p:nvSpPr>
        <p:spPr>
          <a:xfrm>
            <a:off x="437992" y="3515984"/>
            <a:ext cx="3913876" cy="1022944"/>
          </a:xfrm>
          <a:ln>
            <a:noFill/>
          </a:ln>
        </p:spPr>
        <p:txBody>
          <a:bodyPr>
            <a:normAutofit/>
          </a:bodyPr>
          <a:lstStyle>
            <a:lvl1pPr>
              <a:defRPr sz="1000"/>
            </a:lvl1pPr>
            <a:lvl2pPr>
              <a:defRPr sz="1000"/>
            </a:lvl2pPr>
            <a:lvl3pPr>
              <a:defRPr sz="1000"/>
            </a:lvl3pPr>
            <a:lvl4pPr>
              <a:defRPr sz="1000"/>
            </a:lvl4pPr>
            <a:lvl5pPr>
              <a:defRPr sz="1000"/>
            </a:lvl5pPr>
          </a:lstStyle>
          <a:p>
            <a:pPr lvl="0"/>
            <a:r>
              <a:rPr lang="en-US" dirty="0"/>
              <a:t>Body copy is </a:t>
            </a:r>
            <a:r>
              <a:rPr lang="en-US" dirty="0" err="1"/>
              <a:t>Lub</a:t>
            </a:r>
            <a:r>
              <a:rPr lang="en-US" dirty="0"/>
              <a:t> Dub medium at 10-12pts</a:t>
            </a:r>
          </a:p>
        </p:txBody>
      </p:sp>
      <p:sp>
        <p:nvSpPr>
          <p:cNvPr id="14" name="Content Placeholder 2">
            <a:extLst>
              <a:ext uri="{FF2B5EF4-FFF2-40B4-BE49-F238E27FC236}">
                <a16:creationId xmlns:a16="http://schemas.microsoft.com/office/drawing/2014/main" id="{8D9FFC47-78CD-D246-9A49-216376CD8402}"/>
              </a:ext>
            </a:extLst>
          </p:cNvPr>
          <p:cNvSpPr>
            <a:spLocks noGrp="1"/>
          </p:cNvSpPr>
          <p:nvPr>
            <p:ph sz="half" idx="19" hasCustomPrompt="1"/>
          </p:nvPr>
        </p:nvSpPr>
        <p:spPr>
          <a:xfrm>
            <a:off x="4806951" y="3515984"/>
            <a:ext cx="3913876" cy="1022944"/>
          </a:xfrm>
          <a:ln>
            <a:noFill/>
          </a:ln>
        </p:spPr>
        <p:txBody>
          <a:bodyPr>
            <a:normAutofit/>
          </a:bodyPr>
          <a:lstStyle>
            <a:lvl1pPr>
              <a:defRPr sz="1000"/>
            </a:lvl1pPr>
            <a:lvl2pPr>
              <a:defRPr sz="1000"/>
            </a:lvl2pPr>
            <a:lvl3pPr>
              <a:defRPr sz="1000"/>
            </a:lvl3pPr>
            <a:lvl4pPr>
              <a:defRPr sz="1000"/>
            </a:lvl4pPr>
            <a:lvl5pPr>
              <a:defRPr sz="1000"/>
            </a:lvl5pPr>
          </a:lstStyle>
          <a:p>
            <a:pPr lvl="0"/>
            <a:r>
              <a:rPr lang="en-US" dirty="0"/>
              <a:t>Body copy is </a:t>
            </a:r>
            <a:r>
              <a:rPr lang="en-US" dirty="0" err="1"/>
              <a:t>Lub</a:t>
            </a:r>
            <a:r>
              <a:rPr lang="en-US" dirty="0"/>
              <a:t> Dub medium at 10-12pts</a:t>
            </a:r>
          </a:p>
        </p:txBody>
      </p:sp>
      <p:sp>
        <p:nvSpPr>
          <p:cNvPr id="3" name="Content Placeholder 2"/>
          <p:cNvSpPr>
            <a:spLocks noGrp="1"/>
          </p:cNvSpPr>
          <p:nvPr>
            <p:ph sz="half" idx="1" hasCustomPrompt="1"/>
          </p:nvPr>
        </p:nvSpPr>
        <p:spPr>
          <a:xfrm>
            <a:off x="437991" y="1204183"/>
            <a:ext cx="457200" cy="457200"/>
          </a:xfrm>
          <a:prstGeom prst="ellipse">
            <a:avLst/>
          </a:prstGeom>
          <a:ln>
            <a:solidFill>
              <a:schemeClr val="accent1"/>
            </a:solidFill>
          </a:ln>
        </p:spPr>
        <p:txBody>
          <a:bodyPr anchor="ctr">
            <a:normAutofit/>
          </a:bodyPr>
          <a:lstStyle>
            <a:lvl1pPr algn="ctr">
              <a:defRPr sz="2000">
                <a:solidFill>
                  <a:schemeClr val="accent1"/>
                </a:solidFill>
              </a:defRPr>
            </a:lvl1pPr>
          </a:lstStyle>
          <a:p>
            <a:pPr lvl="0"/>
            <a:r>
              <a:rPr lang="en-US" dirty="0"/>
              <a:t>1</a:t>
            </a:r>
          </a:p>
        </p:txBody>
      </p:sp>
      <p:sp>
        <p:nvSpPr>
          <p:cNvPr id="9" name="Content Placeholder 2">
            <a:extLst>
              <a:ext uri="{FF2B5EF4-FFF2-40B4-BE49-F238E27FC236}">
                <a16:creationId xmlns:a16="http://schemas.microsoft.com/office/drawing/2014/main" id="{4B16A25D-27F6-844F-B866-D1D8F748178B}"/>
              </a:ext>
            </a:extLst>
          </p:cNvPr>
          <p:cNvSpPr>
            <a:spLocks noGrp="1"/>
          </p:cNvSpPr>
          <p:nvPr>
            <p:ph sz="half" idx="14" hasCustomPrompt="1"/>
          </p:nvPr>
        </p:nvSpPr>
        <p:spPr>
          <a:xfrm>
            <a:off x="4806950" y="1204183"/>
            <a:ext cx="457200" cy="457200"/>
          </a:xfrm>
          <a:prstGeom prst="ellipse">
            <a:avLst/>
          </a:prstGeom>
          <a:ln>
            <a:solidFill>
              <a:schemeClr val="accent1"/>
            </a:solidFill>
          </a:ln>
        </p:spPr>
        <p:txBody>
          <a:bodyPr anchor="ctr">
            <a:normAutofit/>
          </a:bodyPr>
          <a:lstStyle>
            <a:lvl1pPr algn="ctr">
              <a:defRPr sz="2000">
                <a:solidFill>
                  <a:schemeClr val="accent1"/>
                </a:solidFill>
              </a:defRPr>
            </a:lvl1pPr>
          </a:lstStyle>
          <a:p>
            <a:pPr lvl="0"/>
            <a:r>
              <a:rPr lang="en-US" dirty="0"/>
              <a:t>2</a:t>
            </a:r>
          </a:p>
        </p:txBody>
      </p:sp>
      <p:sp>
        <p:nvSpPr>
          <p:cNvPr id="11" name="Content Placeholder 2">
            <a:extLst>
              <a:ext uri="{FF2B5EF4-FFF2-40B4-BE49-F238E27FC236}">
                <a16:creationId xmlns:a16="http://schemas.microsoft.com/office/drawing/2014/main" id="{1313D73A-419F-CF44-A231-C8789EC6BF94}"/>
              </a:ext>
            </a:extLst>
          </p:cNvPr>
          <p:cNvSpPr>
            <a:spLocks noGrp="1"/>
          </p:cNvSpPr>
          <p:nvPr>
            <p:ph sz="half" idx="16" hasCustomPrompt="1"/>
          </p:nvPr>
        </p:nvSpPr>
        <p:spPr>
          <a:xfrm>
            <a:off x="437991" y="2967038"/>
            <a:ext cx="457200" cy="457200"/>
          </a:xfrm>
          <a:prstGeom prst="ellipse">
            <a:avLst/>
          </a:prstGeom>
          <a:ln>
            <a:solidFill>
              <a:schemeClr val="accent1"/>
            </a:solidFill>
          </a:ln>
        </p:spPr>
        <p:txBody>
          <a:bodyPr anchor="ctr">
            <a:normAutofit/>
          </a:bodyPr>
          <a:lstStyle>
            <a:lvl1pPr algn="ctr">
              <a:defRPr sz="2000">
                <a:solidFill>
                  <a:schemeClr val="accent1"/>
                </a:solidFill>
              </a:defRPr>
            </a:lvl1pPr>
          </a:lstStyle>
          <a:p>
            <a:pPr lvl="0"/>
            <a:r>
              <a:rPr lang="en-US" dirty="0"/>
              <a:t>3</a:t>
            </a:r>
          </a:p>
        </p:txBody>
      </p:sp>
      <p:sp>
        <p:nvSpPr>
          <p:cNvPr id="13" name="Content Placeholder 2">
            <a:extLst>
              <a:ext uri="{FF2B5EF4-FFF2-40B4-BE49-F238E27FC236}">
                <a16:creationId xmlns:a16="http://schemas.microsoft.com/office/drawing/2014/main" id="{1E014EB3-3E20-0B43-BCC5-ADCA9FF75706}"/>
              </a:ext>
            </a:extLst>
          </p:cNvPr>
          <p:cNvSpPr>
            <a:spLocks noGrp="1"/>
          </p:cNvSpPr>
          <p:nvPr>
            <p:ph sz="half" idx="18" hasCustomPrompt="1"/>
          </p:nvPr>
        </p:nvSpPr>
        <p:spPr>
          <a:xfrm>
            <a:off x="4806950" y="2967038"/>
            <a:ext cx="457200" cy="457200"/>
          </a:xfrm>
          <a:prstGeom prst="ellipse">
            <a:avLst/>
          </a:prstGeom>
          <a:ln>
            <a:solidFill>
              <a:schemeClr val="accent1"/>
            </a:solidFill>
          </a:ln>
        </p:spPr>
        <p:txBody>
          <a:bodyPr anchor="ctr">
            <a:normAutofit/>
          </a:bodyPr>
          <a:lstStyle>
            <a:lvl1pPr algn="ctr">
              <a:defRPr sz="2000">
                <a:solidFill>
                  <a:schemeClr val="accent1"/>
                </a:solidFill>
              </a:defRPr>
            </a:lvl1pPr>
          </a:lstStyle>
          <a:p>
            <a:pPr lvl="0"/>
            <a:r>
              <a:rPr lang="en-US" dirty="0"/>
              <a:t>4</a:t>
            </a:r>
          </a:p>
        </p:txBody>
      </p:sp>
      <p:sp>
        <p:nvSpPr>
          <p:cNvPr id="28" name="Rectangle 27">
            <a:extLst>
              <a:ext uri="{FF2B5EF4-FFF2-40B4-BE49-F238E27FC236}">
                <a16:creationId xmlns:a16="http://schemas.microsoft.com/office/drawing/2014/main" id="{FA1CDB2B-BA8C-1F4C-BD9D-A37069FF0311}"/>
              </a:ext>
            </a:extLst>
          </p:cNvPr>
          <p:cNvSpPr/>
          <p:nvPr userDrawn="1"/>
        </p:nvSpPr>
        <p:spPr>
          <a:xfrm>
            <a:off x="0" y="4703885"/>
            <a:ext cx="9143333" cy="4396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Footer Placeholder 4">
            <a:extLst>
              <a:ext uri="{FF2B5EF4-FFF2-40B4-BE49-F238E27FC236}">
                <a16:creationId xmlns:a16="http://schemas.microsoft.com/office/drawing/2014/main" id="{99D6B3EA-317A-7545-805F-3A5DEE3B7267}"/>
              </a:ext>
            </a:extLst>
          </p:cNvPr>
          <p:cNvSpPr>
            <a:spLocks noGrp="1"/>
          </p:cNvSpPr>
          <p:nvPr>
            <p:ph type="ftr" sz="quarter" idx="3"/>
          </p:nvPr>
        </p:nvSpPr>
        <p:spPr>
          <a:xfrm>
            <a:off x="437989" y="4767263"/>
            <a:ext cx="5505611" cy="273844"/>
          </a:xfrm>
          <a:prstGeom prst="rect">
            <a:avLst/>
          </a:prstGeom>
        </p:spPr>
        <p:txBody>
          <a:bodyPr vert="horz" lIns="91440" tIns="45720" rIns="91440" bIns="45720" rtlCol="0" anchor="ctr"/>
          <a:lstStyle>
            <a:lvl1pPr algn="l">
              <a:defRPr sz="800">
                <a:solidFill>
                  <a:schemeClr val="bg1"/>
                </a:solidFill>
                <a:latin typeface="Lub Dub Medium" panose="020B0603030403020204" pitchFamily="34" charset="77"/>
              </a:defRPr>
            </a:lvl1pPr>
          </a:lstStyle>
          <a:p>
            <a:endParaRPr lang="en-US" dirty="0"/>
          </a:p>
        </p:txBody>
      </p:sp>
      <p:sp>
        <p:nvSpPr>
          <p:cNvPr id="46" name="Picture Placeholder 10">
            <a:extLst>
              <a:ext uri="{FF2B5EF4-FFF2-40B4-BE49-F238E27FC236}">
                <a16:creationId xmlns:a16="http://schemas.microsoft.com/office/drawing/2014/main" id="{57C42273-4ACE-D242-87CE-89630D2257BD}"/>
              </a:ext>
            </a:extLst>
          </p:cNvPr>
          <p:cNvSpPr>
            <a:spLocks noGrp="1"/>
          </p:cNvSpPr>
          <p:nvPr>
            <p:ph type="pic" sz="quarter" idx="12" hasCustomPrompt="1"/>
          </p:nvPr>
        </p:nvSpPr>
        <p:spPr>
          <a:xfrm>
            <a:off x="7426520" y="4767263"/>
            <a:ext cx="995238" cy="273844"/>
          </a:xfrm>
        </p:spPr>
        <p:txBody>
          <a:bodyPr/>
          <a:lstStyle>
            <a:lvl1pPr>
              <a:defRPr>
                <a:solidFill>
                  <a:schemeClr val="bg1"/>
                </a:solidFill>
              </a:defRPr>
            </a:lvl1pPr>
          </a:lstStyle>
          <a:p>
            <a:r>
              <a:rPr lang="en-US" dirty="0"/>
              <a:t>Logo</a:t>
            </a:r>
          </a:p>
        </p:txBody>
      </p:sp>
      <p:sp>
        <p:nvSpPr>
          <p:cNvPr id="47" name="Text Placeholder 5">
            <a:extLst>
              <a:ext uri="{FF2B5EF4-FFF2-40B4-BE49-F238E27FC236}">
                <a16:creationId xmlns:a16="http://schemas.microsoft.com/office/drawing/2014/main" id="{A6260234-959A-A24A-91C8-9EB5708B3B83}"/>
              </a:ext>
            </a:extLst>
          </p:cNvPr>
          <p:cNvSpPr>
            <a:spLocks noGrp="1"/>
          </p:cNvSpPr>
          <p:nvPr>
            <p:ph type="body" sz="quarter" idx="20" hasCustomPrompt="1"/>
          </p:nvPr>
        </p:nvSpPr>
        <p:spPr>
          <a:xfrm>
            <a:off x="6186116" y="4767264"/>
            <a:ext cx="1200646" cy="273844"/>
          </a:xfrm>
        </p:spPr>
        <p:txBody>
          <a:bodyPr anchor="ctr">
            <a:normAutofit/>
          </a:bodyPr>
          <a:lstStyle>
            <a:lvl1pPr algn="r">
              <a:defRPr sz="800">
                <a:solidFill>
                  <a:schemeClr val="bg1"/>
                </a:solidFill>
              </a:defRPr>
            </a:lvl1pPr>
          </a:lstStyle>
          <a:p>
            <a:pPr lvl="0"/>
            <a:r>
              <a:rPr lang="en-US" dirty="0"/>
              <a:t>Sponsored by:</a:t>
            </a:r>
          </a:p>
        </p:txBody>
      </p:sp>
      <p:pic>
        <p:nvPicPr>
          <p:cNvPr id="17" name="Picture 16">
            <a:extLst>
              <a:ext uri="{FF2B5EF4-FFF2-40B4-BE49-F238E27FC236}">
                <a16:creationId xmlns:a16="http://schemas.microsoft.com/office/drawing/2014/main" id="{F001E1EE-4472-CE42-A2D1-4512BF9F3096}"/>
              </a:ext>
            </a:extLst>
          </p:cNvPr>
          <p:cNvPicPr>
            <a:picLocks noChangeAspect="1"/>
          </p:cNvPicPr>
          <p:nvPr userDrawn="1"/>
        </p:nvPicPr>
        <p:blipFill>
          <a:blip r:embed="rId2"/>
          <a:stretch>
            <a:fillRect/>
          </a:stretch>
        </p:blipFill>
        <p:spPr>
          <a:xfrm>
            <a:off x="8500146" y="92664"/>
            <a:ext cx="536278" cy="289246"/>
          </a:xfrm>
          <a:prstGeom prst="rect">
            <a:avLst/>
          </a:prstGeom>
        </p:spPr>
      </p:pic>
    </p:spTree>
    <p:extLst>
      <p:ext uri="{BB962C8B-B14F-4D97-AF65-F5344CB8AC3E}">
        <p14:creationId xmlns:p14="http://schemas.microsoft.com/office/powerpoint/2010/main" val="718375370"/>
      </p:ext>
    </p:extLst>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3_List - Dark">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37990" y="614724"/>
            <a:ext cx="8268020" cy="418210"/>
          </a:xfrm>
        </p:spPr>
        <p:txBody>
          <a:bodyPr anchor="t">
            <a:normAutofit/>
          </a:bodyPr>
          <a:lstStyle>
            <a:lvl1pPr>
              <a:lnSpc>
                <a:spcPct val="100000"/>
              </a:lnSpc>
              <a:defRPr sz="2000">
                <a:solidFill>
                  <a:schemeClr val="tx1"/>
                </a:solidFill>
              </a:defRPr>
            </a:lvl1pPr>
          </a:lstStyle>
          <a:p>
            <a:r>
              <a:rPr lang="en-US" dirty="0"/>
              <a:t>SLIDE HEADER IS LUB DUB BOLD ALL CAPS AT 20PTS</a:t>
            </a:r>
          </a:p>
        </p:txBody>
      </p:sp>
      <p:sp>
        <p:nvSpPr>
          <p:cNvPr id="8" name="Content Placeholder 2">
            <a:extLst>
              <a:ext uri="{FF2B5EF4-FFF2-40B4-BE49-F238E27FC236}">
                <a16:creationId xmlns:a16="http://schemas.microsoft.com/office/drawing/2014/main" id="{AA9F94AD-4803-4842-B9CD-1D2365C7EA8E}"/>
              </a:ext>
            </a:extLst>
          </p:cNvPr>
          <p:cNvSpPr>
            <a:spLocks noGrp="1"/>
          </p:cNvSpPr>
          <p:nvPr>
            <p:ph sz="half" idx="13" hasCustomPrompt="1"/>
          </p:nvPr>
        </p:nvSpPr>
        <p:spPr>
          <a:xfrm>
            <a:off x="437992" y="1753129"/>
            <a:ext cx="3913876" cy="1022944"/>
          </a:xfrm>
          <a:ln>
            <a:noFill/>
          </a:ln>
        </p:spPr>
        <p:txBody>
          <a:bodyPr/>
          <a:lstStyle>
            <a:lvl1pPr>
              <a:defRPr sz="1000"/>
            </a:lvl1pPr>
          </a:lstStyle>
          <a:p>
            <a:pPr lvl="0"/>
            <a:r>
              <a:rPr lang="en-US" dirty="0"/>
              <a:t>Body copy is </a:t>
            </a:r>
            <a:r>
              <a:rPr lang="en-US" dirty="0" err="1"/>
              <a:t>Lub</a:t>
            </a:r>
            <a:r>
              <a:rPr lang="en-US" dirty="0"/>
              <a:t> Dub medium at 10-12pts </a:t>
            </a:r>
          </a:p>
        </p:txBody>
      </p:sp>
      <p:sp>
        <p:nvSpPr>
          <p:cNvPr id="10" name="Content Placeholder 2">
            <a:extLst>
              <a:ext uri="{FF2B5EF4-FFF2-40B4-BE49-F238E27FC236}">
                <a16:creationId xmlns:a16="http://schemas.microsoft.com/office/drawing/2014/main" id="{CDCE5C14-0907-0040-B016-5A3EB79D35DA}"/>
              </a:ext>
            </a:extLst>
          </p:cNvPr>
          <p:cNvSpPr>
            <a:spLocks noGrp="1"/>
          </p:cNvSpPr>
          <p:nvPr>
            <p:ph sz="half" idx="15" hasCustomPrompt="1"/>
          </p:nvPr>
        </p:nvSpPr>
        <p:spPr>
          <a:xfrm>
            <a:off x="4806951" y="1753129"/>
            <a:ext cx="3913876" cy="1022944"/>
          </a:xfrm>
          <a:ln>
            <a:noFill/>
          </a:ln>
        </p:spPr>
        <p:txBody>
          <a:bodyPr>
            <a:normAutofit/>
          </a:bodyPr>
          <a:lstStyle>
            <a:lvl1pPr>
              <a:defRPr sz="1000"/>
            </a:lvl1pPr>
          </a:lstStyle>
          <a:p>
            <a:pPr lvl="0"/>
            <a:r>
              <a:rPr lang="en-US" dirty="0"/>
              <a:t>Body copy is </a:t>
            </a:r>
            <a:r>
              <a:rPr lang="en-US" dirty="0" err="1"/>
              <a:t>Lub</a:t>
            </a:r>
            <a:r>
              <a:rPr lang="en-US" dirty="0"/>
              <a:t> Dub medium at 10-12pts</a:t>
            </a:r>
          </a:p>
        </p:txBody>
      </p:sp>
      <p:sp>
        <p:nvSpPr>
          <p:cNvPr id="12" name="Content Placeholder 2">
            <a:extLst>
              <a:ext uri="{FF2B5EF4-FFF2-40B4-BE49-F238E27FC236}">
                <a16:creationId xmlns:a16="http://schemas.microsoft.com/office/drawing/2014/main" id="{3D2A72FB-4A53-D744-8854-CE9C11F1FD2A}"/>
              </a:ext>
            </a:extLst>
          </p:cNvPr>
          <p:cNvSpPr>
            <a:spLocks noGrp="1"/>
          </p:cNvSpPr>
          <p:nvPr>
            <p:ph sz="half" idx="17" hasCustomPrompt="1"/>
          </p:nvPr>
        </p:nvSpPr>
        <p:spPr>
          <a:xfrm>
            <a:off x="437992" y="3515984"/>
            <a:ext cx="3913876" cy="1022944"/>
          </a:xfrm>
          <a:ln>
            <a:noFill/>
          </a:ln>
        </p:spPr>
        <p:txBody>
          <a:bodyPr>
            <a:normAutofit/>
          </a:bodyPr>
          <a:lstStyle>
            <a:lvl1pPr>
              <a:defRPr sz="1000"/>
            </a:lvl1pPr>
          </a:lstStyle>
          <a:p>
            <a:pPr lvl="0"/>
            <a:r>
              <a:rPr lang="en-US" dirty="0"/>
              <a:t>Body copy is </a:t>
            </a:r>
            <a:r>
              <a:rPr lang="en-US" dirty="0" err="1"/>
              <a:t>Lub</a:t>
            </a:r>
            <a:r>
              <a:rPr lang="en-US" dirty="0"/>
              <a:t> Dub medium at 10-12pts</a:t>
            </a:r>
          </a:p>
        </p:txBody>
      </p:sp>
      <p:sp>
        <p:nvSpPr>
          <p:cNvPr id="14" name="Content Placeholder 2">
            <a:extLst>
              <a:ext uri="{FF2B5EF4-FFF2-40B4-BE49-F238E27FC236}">
                <a16:creationId xmlns:a16="http://schemas.microsoft.com/office/drawing/2014/main" id="{8D9FFC47-78CD-D246-9A49-216376CD8402}"/>
              </a:ext>
            </a:extLst>
          </p:cNvPr>
          <p:cNvSpPr>
            <a:spLocks noGrp="1"/>
          </p:cNvSpPr>
          <p:nvPr>
            <p:ph sz="half" idx="19" hasCustomPrompt="1"/>
          </p:nvPr>
        </p:nvSpPr>
        <p:spPr>
          <a:xfrm>
            <a:off x="4806951" y="3515984"/>
            <a:ext cx="3913876" cy="1022944"/>
          </a:xfrm>
          <a:ln>
            <a:noFill/>
          </a:ln>
        </p:spPr>
        <p:txBody>
          <a:bodyPr>
            <a:normAutofit/>
          </a:bodyPr>
          <a:lstStyle>
            <a:lvl1pPr>
              <a:defRPr sz="1000"/>
            </a:lvl1pPr>
          </a:lstStyle>
          <a:p>
            <a:pPr lvl="0"/>
            <a:r>
              <a:rPr lang="en-US" dirty="0"/>
              <a:t>Body copy is </a:t>
            </a:r>
            <a:r>
              <a:rPr lang="en-US" dirty="0" err="1"/>
              <a:t>Lub</a:t>
            </a:r>
            <a:r>
              <a:rPr lang="en-US" dirty="0"/>
              <a:t> Dub medium at 10-12pts</a:t>
            </a:r>
          </a:p>
        </p:txBody>
      </p:sp>
      <p:sp>
        <p:nvSpPr>
          <p:cNvPr id="28" name="Content Placeholder 2">
            <a:extLst>
              <a:ext uri="{FF2B5EF4-FFF2-40B4-BE49-F238E27FC236}">
                <a16:creationId xmlns:a16="http://schemas.microsoft.com/office/drawing/2014/main" id="{05911E3C-A0CB-9B4A-A53F-CF700E9002B0}"/>
              </a:ext>
            </a:extLst>
          </p:cNvPr>
          <p:cNvSpPr>
            <a:spLocks noGrp="1"/>
          </p:cNvSpPr>
          <p:nvPr>
            <p:ph sz="half" idx="1" hasCustomPrompt="1"/>
          </p:nvPr>
        </p:nvSpPr>
        <p:spPr>
          <a:xfrm>
            <a:off x="437991" y="1204183"/>
            <a:ext cx="457200" cy="457200"/>
          </a:xfrm>
          <a:prstGeom prst="ellipse">
            <a:avLst/>
          </a:prstGeom>
          <a:ln>
            <a:solidFill>
              <a:schemeClr val="accent1"/>
            </a:solidFill>
          </a:ln>
        </p:spPr>
        <p:txBody>
          <a:bodyPr anchor="ctr">
            <a:normAutofit/>
          </a:bodyPr>
          <a:lstStyle>
            <a:lvl1pPr algn="ctr">
              <a:defRPr sz="2000">
                <a:solidFill>
                  <a:schemeClr val="tx1"/>
                </a:solidFill>
              </a:defRPr>
            </a:lvl1pPr>
          </a:lstStyle>
          <a:p>
            <a:pPr lvl="0"/>
            <a:r>
              <a:rPr lang="en-US" dirty="0"/>
              <a:t>1</a:t>
            </a:r>
          </a:p>
        </p:txBody>
      </p:sp>
      <p:sp>
        <p:nvSpPr>
          <p:cNvPr id="32" name="Content Placeholder 2">
            <a:extLst>
              <a:ext uri="{FF2B5EF4-FFF2-40B4-BE49-F238E27FC236}">
                <a16:creationId xmlns:a16="http://schemas.microsoft.com/office/drawing/2014/main" id="{44EA4460-3772-A84F-B580-A575E36AFE17}"/>
              </a:ext>
            </a:extLst>
          </p:cNvPr>
          <p:cNvSpPr>
            <a:spLocks noGrp="1"/>
          </p:cNvSpPr>
          <p:nvPr>
            <p:ph sz="half" idx="14" hasCustomPrompt="1"/>
          </p:nvPr>
        </p:nvSpPr>
        <p:spPr>
          <a:xfrm>
            <a:off x="4806950" y="1204183"/>
            <a:ext cx="457200" cy="457200"/>
          </a:xfrm>
          <a:prstGeom prst="ellipse">
            <a:avLst/>
          </a:prstGeom>
          <a:ln>
            <a:solidFill>
              <a:schemeClr val="accent1"/>
            </a:solidFill>
          </a:ln>
        </p:spPr>
        <p:txBody>
          <a:bodyPr anchor="ctr">
            <a:normAutofit/>
          </a:bodyPr>
          <a:lstStyle>
            <a:lvl1pPr algn="ctr">
              <a:defRPr sz="2000">
                <a:solidFill>
                  <a:schemeClr val="tx1"/>
                </a:solidFill>
              </a:defRPr>
            </a:lvl1pPr>
          </a:lstStyle>
          <a:p>
            <a:pPr lvl="0"/>
            <a:r>
              <a:rPr lang="en-US" dirty="0"/>
              <a:t>2</a:t>
            </a:r>
          </a:p>
        </p:txBody>
      </p:sp>
      <p:sp>
        <p:nvSpPr>
          <p:cNvPr id="36" name="Content Placeholder 2">
            <a:extLst>
              <a:ext uri="{FF2B5EF4-FFF2-40B4-BE49-F238E27FC236}">
                <a16:creationId xmlns:a16="http://schemas.microsoft.com/office/drawing/2014/main" id="{BC387B01-3627-1B46-834C-B744A1E28402}"/>
              </a:ext>
            </a:extLst>
          </p:cNvPr>
          <p:cNvSpPr>
            <a:spLocks noGrp="1"/>
          </p:cNvSpPr>
          <p:nvPr>
            <p:ph sz="half" idx="16" hasCustomPrompt="1"/>
          </p:nvPr>
        </p:nvSpPr>
        <p:spPr>
          <a:xfrm>
            <a:off x="437991" y="2967038"/>
            <a:ext cx="457200" cy="457200"/>
          </a:xfrm>
          <a:prstGeom prst="ellipse">
            <a:avLst/>
          </a:prstGeom>
          <a:ln>
            <a:solidFill>
              <a:schemeClr val="accent1"/>
            </a:solidFill>
          </a:ln>
        </p:spPr>
        <p:txBody>
          <a:bodyPr anchor="ctr">
            <a:normAutofit/>
          </a:bodyPr>
          <a:lstStyle>
            <a:lvl1pPr algn="ctr">
              <a:defRPr sz="2000">
                <a:solidFill>
                  <a:schemeClr val="tx1"/>
                </a:solidFill>
              </a:defRPr>
            </a:lvl1pPr>
          </a:lstStyle>
          <a:p>
            <a:pPr lvl="0"/>
            <a:r>
              <a:rPr lang="en-US" dirty="0"/>
              <a:t>3</a:t>
            </a:r>
          </a:p>
        </p:txBody>
      </p:sp>
      <p:sp>
        <p:nvSpPr>
          <p:cNvPr id="37" name="Content Placeholder 2">
            <a:extLst>
              <a:ext uri="{FF2B5EF4-FFF2-40B4-BE49-F238E27FC236}">
                <a16:creationId xmlns:a16="http://schemas.microsoft.com/office/drawing/2014/main" id="{2B24D04F-3524-BF4F-8FAB-491AFB60F3D8}"/>
              </a:ext>
            </a:extLst>
          </p:cNvPr>
          <p:cNvSpPr>
            <a:spLocks noGrp="1"/>
          </p:cNvSpPr>
          <p:nvPr>
            <p:ph sz="half" idx="18" hasCustomPrompt="1"/>
          </p:nvPr>
        </p:nvSpPr>
        <p:spPr>
          <a:xfrm>
            <a:off x="4806950" y="2967038"/>
            <a:ext cx="457200" cy="457200"/>
          </a:xfrm>
          <a:prstGeom prst="ellipse">
            <a:avLst/>
          </a:prstGeom>
          <a:ln>
            <a:solidFill>
              <a:schemeClr val="accent1"/>
            </a:solidFill>
          </a:ln>
        </p:spPr>
        <p:txBody>
          <a:bodyPr anchor="ctr">
            <a:normAutofit/>
          </a:bodyPr>
          <a:lstStyle>
            <a:lvl1pPr algn="ctr">
              <a:defRPr sz="2000">
                <a:solidFill>
                  <a:schemeClr val="tx1"/>
                </a:solidFill>
              </a:defRPr>
            </a:lvl1pPr>
          </a:lstStyle>
          <a:p>
            <a:pPr lvl="0"/>
            <a:r>
              <a:rPr lang="en-US" dirty="0"/>
              <a:t>4</a:t>
            </a:r>
          </a:p>
        </p:txBody>
      </p:sp>
      <p:sp>
        <p:nvSpPr>
          <p:cNvPr id="44" name="Rectangle 43">
            <a:extLst>
              <a:ext uri="{FF2B5EF4-FFF2-40B4-BE49-F238E27FC236}">
                <a16:creationId xmlns:a16="http://schemas.microsoft.com/office/drawing/2014/main" id="{EA8E5501-6375-F44D-B2E4-B49E3AF40026}"/>
              </a:ext>
            </a:extLst>
          </p:cNvPr>
          <p:cNvSpPr/>
          <p:nvPr userDrawn="1"/>
        </p:nvSpPr>
        <p:spPr>
          <a:xfrm>
            <a:off x="0" y="4703885"/>
            <a:ext cx="9143333" cy="4396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Footer Placeholder 4">
            <a:extLst>
              <a:ext uri="{FF2B5EF4-FFF2-40B4-BE49-F238E27FC236}">
                <a16:creationId xmlns:a16="http://schemas.microsoft.com/office/drawing/2014/main" id="{29C65F5E-061A-6B49-A416-E64FC42F93F4}"/>
              </a:ext>
            </a:extLst>
          </p:cNvPr>
          <p:cNvSpPr>
            <a:spLocks noGrp="1"/>
          </p:cNvSpPr>
          <p:nvPr>
            <p:ph type="ftr" sz="quarter" idx="3"/>
          </p:nvPr>
        </p:nvSpPr>
        <p:spPr>
          <a:xfrm>
            <a:off x="437989" y="4767263"/>
            <a:ext cx="5505611" cy="273844"/>
          </a:xfrm>
          <a:prstGeom prst="rect">
            <a:avLst/>
          </a:prstGeom>
        </p:spPr>
        <p:txBody>
          <a:bodyPr vert="horz" lIns="91440" tIns="45720" rIns="91440" bIns="45720" rtlCol="0" anchor="ctr"/>
          <a:lstStyle>
            <a:lvl1pPr algn="l">
              <a:defRPr sz="800">
                <a:solidFill>
                  <a:schemeClr val="tx1"/>
                </a:solidFill>
                <a:latin typeface="Lub Dub Medium" panose="020B0603030403020204" pitchFamily="34" charset="77"/>
              </a:defRPr>
            </a:lvl1pPr>
          </a:lstStyle>
          <a:p>
            <a:endParaRPr lang="en-US" dirty="0"/>
          </a:p>
        </p:txBody>
      </p:sp>
      <p:sp>
        <p:nvSpPr>
          <p:cNvPr id="46" name="Slide Number Placeholder 5">
            <a:extLst>
              <a:ext uri="{FF2B5EF4-FFF2-40B4-BE49-F238E27FC236}">
                <a16:creationId xmlns:a16="http://schemas.microsoft.com/office/drawing/2014/main" id="{ED2893FE-CECA-B540-B80B-B02EFAF65D0D}"/>
              </a:ext>
            </a:extLst>
          </p:cNvPr>
          <p:cNvSpPr>
            <a:spLocks noGrp="1"/>
          </p:cNvSpPr>
          <p:nvPr>
            <p:ph type="sldNum" sz="quarter" idx="4"/>
          </p:nvPr>
        </p:nvSpPr>
        <p:spPr>
          <a:xfrm>
            <a:off x="8565691" y="4767263"/>
            <a:ext cx="577642" cy="273844"/>
          </a:xfrm>
          <a:prstGeom prst="rect">
            <a:avLst/>
          </a:prstGeom>
        </p:spPr>
        <p:txBody>
          <a:bodyPr vert="horz" lIns="91440" tIns="45720" rIns="91440" bIns="45720" rtlCol="0" anchor="ctr"/>
          <a:lstStyle>
            <a:lvl1pPr algn="l">
              <a:defRPr sz="800">
                <a:solidFill>
                  <a:schemeClr val="tx1"/>
                </a:solidFill>
                <a:latin typeface="Lub Dub Medium" panose="020B0603030403020204" pitchFamily="34" charset="77"/>
              </a:defRPr>
            </a:lvl1pPr>
          </a:lstStyle>
          <a:p>
            <a:fld id="{0E35BBB0-73A1-954D-9854-C6F827AED934}" type="slidenum">
              <a:rPr lang="en-US" smtClean="0"/>
              <a:pPr/>
              <a:t>‹#›</a:t>
            </a:fld>
            <a:endParaRPr lang="en-US" dirty="0"/>
          </a:p>
        </p:txBody>
      </p:sp>
      <p:cxnSp>
        <p:nvCxnSpPr>
          <p:cNvPr id="47" name="Straight Connector 46">
            <a:extLst>
              <a:ext uri="{FF2B5EF4-FFF2-40B4-BE49-F238E27FC236}">
                <a16:creationId xmlns:a16="http://schemas.microsoft.com/office/drawing/2014/main" id="{883E75D7-5703-6049-80B1-94ADE6BD30CE}"/>
              </a:ext>
            </a:extLst>
          </p:cNvPr>
          <p:cNvCxnSpPr>
            <a:cxnSpLocks/>
          </p:cNvCxnSpPr>
          <p:nvPr userDrawn="1"/>
        </p:nvCxnSpPr>
        <p:spPr>
          <a:xfrm>
            <a:off x="8525933" y="4767263"/>
            <a:ext cx="0" cy="27384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8" name="Picture Placeholder 10">
            <a:extLst>
              <a:ext uri="{FF2B5EF4-FFF2-40B4-BE49-F238E27FC236}">
                <a16:creationId xmlns:a16="http://schemas.microsoft.com/office/drawing/2014/main" id="{A634BF51-E6D3-6B48-9F97-9ED947F56FB3}"/>
              </a:ext>
            </a:extLst>
          </p:cNvPr>
          <p:cNvSpPr>
            <a:spLocks noGrp="1"/>
          </p:cNvSpPr>
          <p:nvPr>
            <p:ph type="pic" sz="quarter" idx="12" hasCustomPrompt="1"/>
          </p:nvPr>
        </p:nvSpPr>
        <p:spPr>
          <a:xfrm>
            <a:off x="7426520" y="4767263"/>
            <a:ext cx="995238" cy="273844"/>
          </a:xfrm>
        </p:spPr>
        <p:txBody>
          <a:bodyPr/>
          <a:lstStyle>
            <a:lvl1pPr>
              <a:defRPr>
                <a:solidFill>
                  <a:schemeClr val="tx1"/>
                </a:solidFill>
              </a:defRPr>
            </a:lvl1pPr>
          </a:lstStyle>
          <a:p>
            <a:r>
              <a:rPr lang="en-US" dirty="0"/>
              <a:t>Logo</a:t>
            </a:r>
          </a:p>
        </p:txBody>
      </p:sp>
      <p:sp>
        <p:nvSpPr>
          <p:cNvPr id="49" name="Text Placeholder 5">
            <a:extLst>
              <a:ext uri="{FF2B5EF4-FFF2-40B4-BE49-F238E27FC236}">
                <a16:creationId xmlns:a16="http://schemas.microsoft.com/office/drawing/2014/main" id="{36CD95AA-2DBD-A943-82C9-D1372495D6CB}"/>
              </a:ext>
            </a:extLst>
          </p:cNvPr>
          <p:cNvSpPr>
            <a:spLocks noGrp="1"/>
          </p:cNvSpPr>
          <p:nvPr>
            <p:ph type="body" sz="quarter" idx="24" hasCustomPrompt="1"/>
          </p:nvPr>
        </p:nvSpPr>
        <p:spPr>
          <a:xfrm>
            <a:off x="6186116" y="4767264"/>
            <a:ext cx="1200646" cy="273844"/>
          </a:xfrm>
        </p:spPr>
        <p:txBody>
          <a:bodyPr anchor="ctr">
            <a:normAutofit/>
          </a:bodyPr>
          <a:lstStyle>
            <a:lvl1pPr algn="r">
              <a:defRPr sz="800">
                <a:solidFill>
                  <a:schemeClr val="tx1"/>
                </a:solidFill>
              </a:defRPr>
            </a:lvl1pPr>
          </a:lstStyle>
          <a:p>
            <a:pPr lvl="0"/>
            <a:r>
              <a:rPr lang="en-US" dirty="0"/>
              <a:t>Sponsored by:</a:t>
            </a:r>
          </a:p>
        </p:txBody>
      </p:sp>
      <p:pic>
        <p:nvPicPr>
          <p:cNvPr id="17" name="Picture 16" descr="Logo&#10;&#10;Description automatically generated">
            <a:extLst>
              <a:ext uri="{FF2B5EF4-FFF2-40B4-BE49-F238E27FC236}">
                <a16:creationId xmlns:a16="http://schemas.microsoft.com/office/drawing/2014/main" id="{D14BA3B8-BC36-BF47-A1FA-580BF18F43F1}"/>
              </a:ext>
            </a:extLst>
          </p:cNvPr>
          <p:cNvPicPr>
            <a:picLocks noChangeAspect="1"/>
          </p:cNvPicPr>
          <p:nvPr userDrawn="1"/>
        </p:nvPicPr>
        <p:blipFill>
          <a:blip r:embed="rId2"/>
          <a:stretch>
            <a:fillRect/>
          </a:stretch>
        </p:blipFill>
        <p:spPr>
          <a:xfrm>
            <a:off x="8500146" y="92664"/>
            <a:ext cx="536278" cy="290092"/>
          </a:xfrm>
          <a:prstGeom prst="rect">
            <a:avLst/>
          </a:prstGeom>
        </p:spPr>
      </p:pic>
    </p:spTree>
    <p:extLst>
      <p:ext uri="{BB962C8B-B14F-4D97-AF65-F5344CB8AC3E}">
        <p14:creationId xmlns:p14="http://schemas.microsoft.com/office/powerpoint/2010/main" val="1165786784"/>
      </p:ext>
    </p:extLst>
  </p:cSld>
  <p:clrMapOvr>
    <a:overrideClrMapping bg1="dk1" tx1="lt1" bg2="dk2" tx2="lt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_Lis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37990" y="614724"/>
            <a:ext cx="8268020" cy="418210"/>
          </a:xfrm>
        </p:spPr>
        <p:txBody>
          <a:bodyPr anchor="t">
            <a:normAutofit/>
          </a:bodyPr>
          <a:lstStyle>
            <a:lvl1pPr>
              <a:lnSpc>
                <a:spcPct val="100000"/>
              </a:lnSpc>
              <a:defRPr sz="2000"/>
            </a:lvl1pPr>
          </a:lstStyle>
          <a:p>
            <a:r>
              <a:rPr lang="en-US" dirty="0"/>
              <a:t>SLIDE HEADER IS LUB DUB BOLD ALL CAPS AT 20PTS</a:t>
            </a:r>
          </a:p>
        </p:txBody>
      </p:sp>
      <p:sp>
        <p:nvSpPr>
          <p:cNvPr id="8" name="Content Placeholder 2">
            <a:extLst>
              <a:ext uri="{FF2B5EF4-FFF2-40B4-BE49-F238E27FC236}">
                <a16:creationId xmlns:a16="http://schemas.microsoft.com/office/drawing/2014/main" id="{AA9F94AD-4803-4842-B9CD-1D2365C7EA8E}"/>
              </a:ext>
            </a:extLst>
          </p:cNvPr>
          <p:cNvSpPr>
            <a:spLocks noGrp="1"/>
          </p:cNvSpPr>
          <p:nvPr>
            <p:ph sz="half" idx="13" hasCustomPrompt="1"/>
          </p:nvPr>
        </p:nvSpPr>
        <p:spPr>
          <a:xfrm>
            <a:off x="571264" y="2136871"/>
            <a:ext cx="2442790" cy="1022944"/>
          </a:xfrm>
          <a:ln>
            <a:noFill/>
          </a:ln>
        </p:spPr>
        <p:txBody>
          <a:bodyPr>
            <a:normAutofit/>
          </a:bodyPr>
          <a:lstStyle>
            <a:lvl1pPr>
              <a:defRPr sz="1000"/>
            </a:lvl1pPr>
            <a:lvl2pPr>
              <a:defRPr sz="1000"/>
            </a:lvl2pPr>
            <a:lvl3pPr>
              <a:defRPr sz="1000"/>
            </a:lvl3pPr>
            <a:lvl4pPr>
              <a:defRPr sz="1000"/>
            </a:lvl4pPr>
            <a:lvl5pPr>
              <a:defRPr sz="1000"/>
            </a:lvl5pPr>
          </a:lstStyle>
          <a:p>
            <a:pPr lvl="0"/>
            <a:r>
              <a:rPr lang="en-US" dirty="0"/>
              <a:t>Body copy is </a:t>
            </a:r>
            <a:r>
              <a:rPr lang="en-US" dirty="0" err="1"/>
              <a:t>Lub</a:t>
            </a:r>
            <a:r>
              <a:rPr lang="en-US" dirty="0"/>
              <a:t> Dub medium at 10pts</a:t>
            </a:r>
          </a:p>
        </p:txBody>
      </p:sp>
      <p:cxnSp>
        <p:nvCxnSpPr>
          <p:cNvPr id="5" name="Straight Connector 4">
            <a:extLst>
              <a:ext uri="{FF2B5EF4-FFF2-40B4-BE49-F238E27FC236}">
                <a16:creationId xmlns:a16="http://schemas.microsoft.com/office/drawing/2014/main" id="{B4820398-385A-7148-B5E7-FC8EA8B5704C}"/>
              </a:ext>
            </a:extLst>
          </p:cNvPr>
          <p:cNvCxnSpPr>
            <a:cxnSpLocks/>
          </p:cNvCxnSpPr>
          <p:nvPr userDrawn="1"/>
        </p:nvCxnSpPr>
        <p:spPr>
          <a:xfrm>
            <a:off x="423171" y="3318669"/>
            <a:ext cx="8229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F9BD7414-9A1B-8F43-ADB2-096FA6175BE8}"/>
              </a:ext>
            </a:extLst>
          </p:cNvPr>
          <p:cNvCxnSpPr>
            <a:cxnSpLocks/>
          </p:cNvCxnSpPr>
          <p:nvPr userDrawn="1"/>
        </p:nvCxnSpPr>
        <p:spPr>
          <a:xfrm flipV="1">
            <a:off x="3181190" y="2108563"/>
            <a:ext cx="0" cy="2420213"/>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F6BBFB5B-EEE9-664B-8974-09F468851D3A}"/>
              </a:ext>
            </a:extLst>
          </p:cNvPr>
          <p:cNvCxnSpPr>
            <a:cxnSpLocks/>
          </p:cNvCxnSpPr>
          <p:nvPr userDrawn="1"/>
        </p:nvCxnSpPr>
        <p:spPr>
          <a:xfrm flipV="1">
            <a:off x="5924390" y="2108563"/>
            <a:ext cx="0" cy="2420213"/>
          </a:xfrm>
          <a:prstGeom prst="line">
            <a:avLst/>
          </a:prstGeom>
        </p:spPr>
        <p:style>
          <a:lnRef idx="1">
            <a:schemeClr val="accent1"/>
          </a:lnRef>
          <a:fillRef idx="0">
            <a:schemeClr val="accent1"/>
          </a:fillRef>
          <a:effectRef idx="0">
            <a:schemeClr val="accent1"/>
          </a:effectRef>
          <a:fontRef idx="minor">
            <a:schemeClr val="tx1"/>
          </a:fontRef>
        </p:style>
      </p:cxnSp>
      <p:sp>
        <p:nvSpPr>
          <p:cNvPr id="24" name="Content Placeholder 2">
            <a:extLst>
              <a:ext uri="{FF2B5EF4-FFF2-40B4-BE49-F238E27FC236}">
                <a16:creationId xmlns:a16="http://schemas.microsoft.com/office/drawing/2014/main" id="{96E95F10-C34D-7F43-A256-A388515E73BA}"/>
              </a:ext>
            </a:extLst>
          </p:cNvPr>
          <p:cNvSpPr>
            <a:spLocks noGrp="1"/>
          </p:cNvSpPr>
          <p:nvPr>
            <p:ph sz="half" idx="20" hasCustomPrompt="1"/>
          </p:nvPr>
        </p:nvSpPr>
        <p:spPr>
          <a:xfrm>
            <a:off x="571264" y="3505832"/>
            <a:ext cx="2442790" cy="1022944"/>
          </a:xfrm>
          <a:ln>
            <a:noFill/>
          </a:ln>
        </p:spPr>
        <p:txBody>
          <a:bodyPr>
            <a:normAutofit/>
          </a:bodyPr>
          <a:lstStyle>
            <a:lvl1pPr>
              <a:defRPr sz="1000"/>
            </a:lvl1pPr>
            <a:lvl2pPr>
              <a:defRPr sz="1000"/>
            </a:lvl2pPr>
            <a:lvl3pPr>
              <a:defRPr sz="1000"/>
            </a:lvl3pPr>
            <a:lvl4pPr>
              <a:defRPr sz="1000"/>
            </a:lvl4pPr>
            <a:lvl5pPr>
              <a:defRPr sz="1000"/>
            </a:lvl5pPr>
          </a:lstStyle>
          <a:p>
            <a:pPr lvl="0"/>
            <a:r>
              <a:rPr lang="en-US" dirty="0"/>
              <a:t>Body copy is </a:t>
            </a:r>
            <a:r>
              <a:rPr lang="en-US" dirty="0" err="1"/>
              <a:t>Lub</a:t>
            </a:r>
            <a:r>
              <a:rPr lang="en-US" dirty="0"/>
              <a:t> Dub medium at 10pts</a:t>
            </a:r>
          </a:p>
        </p:txBody>
      </p:sp>
      <p:sp>
        <p:nvSpPr>
          <p:cNvPr id="29" name="Content Placeholder 2">
            <a:extLst>
              <a:ext uri="{FF2B5EF4-FFF2-40B4-BE49-F238E27FC236}">
                <a16:creationId xmlns:a16="http://schemas.microsoft.com/office/drawing/2014/main" id="{1ACFD52E-6004-544B-AFFF-BD5AA425275C}"/>
              </a:ext>
            </a:extLst>
          </p:cNvPr>
          <p:cNvSpPr>
            <a:spLocks noGrp="1"/>
          </p:cNvSpPr>
          <p:nvPr>
            <p:ph sz="half" idx="21" hasCustomPrompt="1"/>
          </p:nvPr>
        </p:nvSpPr>
        <p:spPr>
          <a:xfrm>
            <a:off x="3331395" y="2136871"/>
            <a:ext cx="2442790" cy="1022944"/>
          </a:xfrm>
          <a:ln>
            <a:noFill/>
          </a:ln>
        </p:spPr>
        <p:txBody>
          <a:bodyPr>
            <a:normAutofit/>
          </a:bodyPr>
          <a:lstStyle>
            <a:lvl1pPr>
              <a:defRPr sz="1000"/>
            </a:lvl1pPr>
            <a:lvl2pPr>
              <a:defRPr sz="1000"/>
            </a:lvl2pPr>
            <a:lvl3pPr>
              <a:defRPr sz="1000"/>
            </a:lvl3pPr>
            <a:lvl4pPr>
              <a:defRPr sz="1000"/>
            </a:lvl4pPr>
            <a:lvl5pPr>
              <a:defRPr sz="1000"/>
            </a:lvl5pPr>
          </a:lstStyle>
          <a:p>
            <a:pPr lvl="0"/>
            <a:r>
              <a:rPr lang="en-US" dirty="0"/>
              <a:t>Body copy is </a:t>
            </a:r>
            <a:r>
              <a:rPr lang="en-US" dirty="0" err="1"/>
              <a:t>Lub</a:t>
            </a:r>
            <a:r>
              <a:rPr lang="en-US" dirty="0"/>
              <a:t> Dub medium at 10pts</a:t>
            </a:r>
          </a:p>
        </p:txBody>
      </p:sp>
      <p:sp>
        <p:nvSpPr>
          <p:cNvPr id="30" name="Content Placeholder 2">
            <a:extLst>
              <a:ext uri="{FF2B5EF4-FFF2-40B4-BE49-F238E27FC236}">
                <a16:creationId xmlns:a16="http://schemas.microsoft.com/office/drawing/2014/main" id="{528731D6-EC72-E441-8779-C46A2F54FA42}"/>
              </a:ext>
            </a:extLst>
          </p:cNvPr>
          <p:cNvSpPr>
            <a:spLocks noGrp="1"/>
          </p:cNvSpPr>
          <p:nvPr>
            <p:ph sz="half" idx="22" hasCustomPrompt="1"/>
          </p:nvPr>
        </p:nvSpPr>
        <p:spPr>
          <a:xfrm>
            <a:off x="3331395" y="3505832"/>
            <a:ext cx="2442790" cy="1022944"/>
          </a:xfrm>
          <a:ln>
            <a:noFill/>
          </a:ln>
        </p:spPr>
        <p:txBody>
          <a:bodyPr>
            <a:normAutofit/>
          </a:bodyPr>
          <a:lstStyle>
            <a:lvl1pPr>
              <a:defRPr sz="1000"/>
            </a:lvl1pPr>
            <a:lvl2pPr>
              <a:defRPr sz="1000"/>
            </a:lvl2pPr>
            <a:lvl3pPr>
              <a:defRPr sz="1000"/>
            </a:lvl3pPr>
            <a:lvl4pPr>
              <a:defRPr sz="1000"/>
            </a:lvl4pPr>
            <a:lvl5pPr>
              <a:defRPr sz="1000"/>
            </a:lvl5pPr>
          </a:lstStyle>
          <a:p>
            <a:pPr lvl="0"/>
            <a:r>
              <a:rPr lang="en-US" dirty="0"/>
              <a:t>Body copy is </a:t>
            </a:r>
            <a:r>
              <a:rPr lang="en-US" dirty="0" err="1"/>
              <a:t>Lub</a:t>
            </a:r>
            <a:r>
              <a:rPr lang="en-US" dirty="0"/>
              <a:t> Dub medium at 10pts</a:t>
            </a:r>
          </a:p>
        </p:txBody>
      </p:sp>
      <p:sp>
        <p:nvSpPr>
          <p:cNvPr id="31" name="Content Placeholder 2">
            <a:extLst>
              <a:ext uri="{FF2B5EF4-FFF2-40B4-BE49-F238E27FC236}">
                <a16:creationId xmlns:a16="http://schemas.microsoft.com/office/drawing/2014/main" id="{107B16FF-735F-A64A-B33C-54E56AE3B823}"/>
              </a:ext>
            </a:extLst>
          </p:cNvPr>
          <p:cNvSpPr>
            <a:spLocks noGrp="1"/>
          </p:cNvSpPr>
          <p:nvPr>
            <p:ph sz="half" idx="23" hasCustomPrompt="1"/>
          </p:nvPr>
        </p:nvSpPr>
        <p:spPr>
          <a:xfrm>
            <a:off x="6091527" y="2136871"/>
            <a:ext cx="2442790" cy="1022944"/>
          </a:xfrm>
          <a:ln>
            <a:noFill/>
          </a:ln>
        </p:spPr>
        <p:txBody>
          <a:bodyPr>
            <a:normAutofit/>
          </a:bodyPr>
          <a:lstStyle>
            <a:lvl1pPr>
              <a:defRPr sz="1000"/>
            </a:lvl1pPr>
            <a:lvl2pPr>
              <a:defRPr sz="1000"/>
            </a:lvl2pPr>
            <a:lvl3pPr>
              <a:defRPr sz="1000"/>
            </a:lvl3pPr>
            <a:lvl4pPr>
              <a:defRPr sz="1000"/>
            </a:lvl4pPr>
            <a:lvl5pPr>
              <a:defRPr sz="1000"/>
            </a:lvl5pPr>
          </a:lstStyle>
          <a:p>
            <a:pPr lvl="0"/>
            <a:r>
              <a:rPr lang="en-US" dirty="0"/>
              <a:t>Body copy is </a:t>
            </a:r>
            <a:r>
              <a:rPr lang="en-US" dirty="0" err="1"/>
              <a:t>Lub</a:t>
            </a:r>
            <a:r>
              <a:rPr lang="en-US" dirty="0"/>
              <a:t> Dub medium at 10pts</a:t>
            </a:r>
          </a:p>
        </p:txBody>
      </p:sp>
      <p:sp>
        <p:nvSpPr>
          <p:cNvPr id="32" name="Content Placeholder 2">
            <a:extLst>
              <a:ext uri="{FF2B5EF4-FFF2-40B4-BE49-F238E27FC236}">
                <a16:creationId xmlns:a16="http://schemas.microsoft.com/office/drawing/2014/main" id="{5426962D-170F-A74B-B88B-22AE085E85DF}"/>
              </a:ext>
            </a:extLst>
          </p:cNvPr>
          <p:cNvSpPr>
            <a:spLocks noGrp="1"/>
          </p:cNvSpPr>
          <p:nvPr>
            <p:ph sz="half" idx="24" hasCustomPrompt="1"/>
          </p:nvPr>
        </p:nvSpPr>
        <p:spPr>
          <a:xfrm>
            <a:off x="6091527" y="3505832"/>
            <a:ext cx="2442790" cy="1022944"/>
          </a:xfrm>
          <a:ln>
            <a:noFill/>
          </a:ln>
        </p:spPr>
        <p:txBody>
          <a:bodyPr>
            <a:normAutofit/>
          </a:bodyPr>
          <a:lstStyle>
            <a:lvl1pPr>
              <a:defRPr sz="1000"/>
            </a:lvl1pPr>
            <a:lvl2pPr>
              <a:defRPr sz="1000"/>
            </a:lvl2pPr>
            <a:lvl3pPr>
              <a:defRPr sz="1000"/>
            </a:lvl3pPr>
            <a:lvl4pPr>
              <a:defRPr sz="1000"/>
            </a:lvl4pPr>
            <a:lvl5pPr>
              <a:defRPr sz="1000"/>
            </a:lvl5pPr>
          </a:lstStyle>
          <a:p>
            <a:pPr lvl="0"/>
            <a:r>
              <a:rPr lang="en-US" dirty="0"/>
              <a:t>Body copy is </a:t>
            </a:r>
            <a:r>
              <a:rPr lang="en-US" dirty="0" err="1"/>
              <a:t>Lub</a:t>
            </a:r>
            <a:r>
              <a:rPr lang="en-US" dirty="0"/>
              <a:t> Dub medium at 10pts</a:t>
            </a:r>
          </a:p>
        </p:txBody>
      </p:sp>
      <p:sp>
        <p:nvSpPr>
          <p:cNvPr id="19" name="Footer Placeholder 4">
            <a:extLst>
              <a:ext uri="{FF2B5EF4-FFF2-40B4-BE49-F238E27FC236}">
                <a16:creationId xmlns:a16="http://schemas.microsoft.com/office/drawing/2014/main" id="{C2C53305-F3F2-584B-8515-1364A864DF3C}"/>
              </a:ext>
            </a:extLst>
          </p:cNvPr>
          <p:cNvSpPr>
            <a:spLocks noGrp="1"/>
          </p:cNvSpPr>
          <p:nvPr>
            <p:ph type="ftr" sz="quarter" idx="3"/>
          </p:nvPr>
        </p:nvSpPr>
        <p:spPr>
          <a:xfrm>
            <a:off x="437989" y="4767263"/>
            <a:ext cx="5505611" cy="273844"/>
          </a:xfrm>
          <a:prstGeom prst="rect">
            <a:avLst/>
          </a:prstGeom>
        </p:spPr>
        <p:txBody>
          <a:bodyPr vert="horz" lIns="91440" tIns="45720" rIns="91440" bIns="45720" rtlCol="0" anchor="ctr"/>
          <a:lstStyle>
            <a:lvl1pPr algn="l">
              <a:defRPr sz="800">
                <a:solidFill>
                  <a:schemeClr val="tx1">
                    <a:tint val="75000"/>
                  </a:schemeClr>
                </a:solidFill>
                <a:latin typeface="Lub Dub Medium" panose="020B0603030403020204" pitchFamily="34" charset="77"/>
              </a:defRPr>
            </a:lvl1pPr>
          </a:lstStyle>
          <a:p>
            <a:endParaRPr lang="en-US" dirty="0"/>
          </a:p>
        </p:txBody>
      </p:sp>
      <p:sp>
        <p:nvSpPr>
          <p:cNvPr id="20" name="Slide Number Placeholder 5">
            <a:extLst>
              <a:ext uri="{FF2B5EF4-FFF2-40B4-BE49-F238E27FC236}">
                <a16:creationId xmlns:a16="http://schemas.microsoft.com/office/drawing/2014/main" id="{03F3A79D-DB6D-2F4B-9012-04674A7C0551}"/>
              </a:ext>
            </a:extLst>
          </p:cNvPr>
          <p:cNvSpPr>
            <a:spLocks noGrp="1"/>
          </p:cNvSpPr>
          <p:nvPr>
            <p:ph type="sldNum" sz="quarter" idx="4"/>
          </p:nvPr>
        </p:nvSpPr>
        <p:spPr>
          <a:xfrm>
            <a:off x="8565691" y="4767263"/>
            <a:ext cx="577642" cy="273844"/>
          </a:xfrm>
          <a:prstGeom prst="rect">
            <a:avLst/>
          </a:prstGeom>
        </p:spPr>
        <p:txBody>
          <a:bodyPr vert="horz" lIns="91440" tIns="45720" rIns="91440" bIns="45720" rtlCol="0" anchor="ctr"/>
          <a:lstStyle>
            <a:lvl1pPr algn="l">
              <a:defRPr sz="800">
                <a:solidFill>
                  <a:schemeClr val="tx1">
                    <a:tint val="75000"/>
                  </a:schemeClr>
                </a:solidFill>
                <a:latin typeface="Lub Dub Medium" panose="020B0603030403020204" pitchFamily="34" charset="77"/>
              </a:defRPr>
            </a:lvl1pPr>
          </a:lstStyle>
          <a:p>
            <a:fld id="{0E35BBB0-73A1-954D-9854-C6F827AED934}" type="slidenum">
              <a:rPr lang="en-US" smtClean="0"/>
              <a:pPr/>
              <a:t>‹#›</a:t>
            </a:fld>
            <a:endParaRPr lang="en-US" dirty="0"/>
          </a:p>
        </p:txBody>
      </p:sp>
      <p:cxnSp>
        <p:nvCxnSpPr>
          <p:cNvPr id="21" name="Straight Connector 20">
            <a:extLst>
              <a:ext uri="{FF2B5EF4-FFF2-40B4-BE49-F238E27FC236}">
                <a16:creationId xmlns:a16="http://schemas.microsoft.com/office/drawing/2014/main" id="{CCB08A2A-9341-7F45-84BF-DC878AC48552}"/>
              </a:ext>
            </a:extLst>
          </p:cNvPr>
          <p:cNvCxnSpPr>
            <a:cxnSpLocks/>
          </p:cNvCxnSpPr>
          <p:nvPr userDrawn="1"/>
        </p:nvCxnSpPr>
        <p:spPr>
          <a:xfrm>
            <a:off x="8525933" y="4767263"/>
            <a:ext cx="0" cy="273844"/>
          </a:xfrm>
          <a:prstGeom prst="line">
            <a:avLst/>
          </a:prstGeom>
        </p:spPr>
        <p:style>
          <a:lnRef idx="1">
            <a:schemeClr val="accent1"/>
          </a:lnRef>
          <a:fillRef idx="0">
            <a:schemeClr val="accent1"/>
          </a:fillRef>
          <a:effectRef idx="0">
            <a:schemeClr val="accent1"/>
          </a:effectRef>
          <a:fontRef idx="minor">
            <a:schemeClr val="tx1"/>
          </a:fontRef>
        </p:style>
      </p:cxnSp>
      <p:sp>
        <p:nvSpPr>
          <p:cNvPr id="23" name="Picture Placeholder 10">
            <a:extLst>
              <a:ext uri="{FF2B5EF4-FFF2-40B4-BE49-F238E27FC236}">
                <a16:creationId xmlns:a16="http://schemas.microsoft.com/office/drawing/2014/main" id="{08D40720-91AD-AF45-BAC3-147CE2ADB716}"/>
              </a:ext>
            </a:extLst>
          </p:cNvPr>
          <p:cNvSpPr>
            <a:spLocks noGrp="1"/>
          </p:cNvSpPr>
          <p:nvPr>
            <p:ph type="pic" sz="quarter" idx="12" hasCustomPrompt="1"/>
          </p:nvPr>
        </p:nvSpPr>
        <p:spPr>
          <a:xfrm>
            <a:off x="7426519" y="4767263"/>
            <a:ext cx="995235" cy="273844"/>
          </a:xfrm>
        </p:spPr>
        <p:txBody>
          <a:bodyPr/>
          <a:lstStyle>
            <a:lvl1pPr>
              <a:defRPr>
                <a:solidFill>
                  <a:schemeClr val="accent4"/>
                </a:solidFill>
              </a:defRPr>
            </a:lvl1pPr>
          </a:lstStyle>
          <a:p>
            <a:r>
              <a:rPr lang="en-US" dirty="0"/>
              <a:t>Logo</a:t>
            </a:r>
          </a:p>
        </p:txBody>
      </p:sp>
      <p:sp>
        <p:nvSpPr>
          <p:cNvPr id="25" name="Text Placeholder 5">
            <a:extLst>
              <a:ext uri="{FF2B5EF4-FFF2-40B4-BE49-F238E27FC236}">
                <a16:creationId xmlns:a16="http://schemas.microsoft.com/office/drawing/2014/main" id="{28826ED9-A7D4-5644-8EA8-1426CE1EBA74}"/>
              </a:ext>
            </a:extLst>
          </p:cNvPr>
          <p:cNvSpPr>
            <a:spLocks noGrp="1"/>
          </p:cNvSpPr>
          <p:nvPr>
            <p:ph type="body" sz="quarter" idx="25" hasCustomPrompt="1"/>
          </p:nvPr>
        </p:nvSpPr>
        <p:spPr>
          <a:xfrm>
            <a:off x="6186116" y="4767264"/>
            <a:ext cx="1200646" cy="273844"/>
          </a:xfrm>
        </p:spPr>
        <p:txBody>
          <a:bodyPr anchor="ctr">
            <a:normAutofit/>
          </a:bodyPr>
          <a:lstStyle>
            <a:lvl1pPr algn="r">
              <a:defRPr sz="800">
                <a:solidFill>
                  <a:schemeClr val="accent4"/>
                </a:solidFill>
              </a:defRPr>
            </a:lvl1pPr>
          </a:lstStyle>
          <a:p>
            <a:pPr lvl="0"/>
            <a:r>
              <a:rPr lang="en-US" dirty="0"/>
              <a:t>Sponsored by:</a:t>
            </a:r>
          </a:p>
        </p:txBody>
      </p:sp>
      <p:pic>
        <p:nvPicPr>
          <p:cNvPr id="17" name="Picture 16">
            <a:extLst>
              <a:ext uri="{FF2B5EF4-FFF2-40B4-BE49-F238E27FC236}">
                <a16:creationId xmlns:a16="http://schemas.microsoft.com/office/drawing/2014/main" id="{C8C98ECB-3686-9C42-A25D-863566142761}"/>
              </a:ext>
            </a:extLst>
          </p:cNvPr>
          <p:cNvPicPr>
            <a:picLocks noChangeAspect="1"/>
          </p:cNvPicPr>
          <p:nvPr userDrawn="1"/>
        </p:nvPicPr>
        <p:blipFill>
          <a:blip r:embed="rId2"/>
          <a:stretch>
            <a:fillRect/>
          </a:stretch>
        </p:blipFill>
        <p:spPr>
          <a:xfrm>
            <a:off x="8500146" y="92664"/>
            <a:ext cx="536278" cy="289246"/>
          </a:xfrm>
          <a:prstGeom prst="rect">
            <a:avLst/>
          </a:prstGeom>
        </p:spPr>
      </p:pic>
    </p:spTree>
    <p:extLst>
      <p:ext uri="{BB962C8B-B14F-4D97-AF65-F5344CB8AC3E}">
        <p14:creationId xmlns:p14="http://schemas.microsoft.com/office/powerpoint/2010/main" val="1798134401"/>
      </p:ext>
    </p:extLst>
  </p:cSld>
  <p:clrMapOvr>
    <a:overrideClrMapping bg1="lt1" tx1="dk1" bg2="lt2" tx2="dk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Content with Description - Left">
    <p:bg>
      <p:bgRef idx="1001">
        <a:schemeClr val="bg2"/>
      </p:bgRef>
    </p:bg>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3887390" y="614723"/>
            <a:ext cx="4803243" cy="3914785"/>
          </a:xfrm>
        </p:spPr>
        <p:txBody>
          <a:bodyPr>
            <a:normAutofit/>
          </a:bodyPr>
          <a:lstStyle>
            <a:lvl1pPr>
              <a:defRPr sz="1000"/>
            </a:lvl1pPr>
            <a:lvl2pPr>
              <a:defRPr sz="1000"/>
            </a:lvl2pPr>
            <a:lvl3pPr>
              <a:defRPr sz="1000"/>
            </a:lvl3pPr>
            <a:lvl4pPr>
              <a:defRPr sz="1000"/>
            </a:lvl4pPr>
            <a:lvl5pPr>
              <a:defRPr sz="1000"/>
            </a:lvl5pPr>
            <a:lvl6pPr>
              <a:defRPr sz="1500"/>
            </a:lvl6pPr>
            <a:lvl7pPr>
              <a:defRPr sz="1500"/>
            </a:lvl7pPr>
            <a:lvl8pPr>
              <a:defRPr sz="1500"/>
            </a:lvl8pPr>
            <a:lvl9pPr>
              <a:defRPr sz="1500"/>
            </a:lvl9pPr>
          </a:lstStyle>
          <a:p>
            <a:pPr lvl="0"/>
            <a:r>
              <a:rPr lang="en-US" dirty="0"/>
              <a:t>Body copy is </a:t>
            </a:r>
            <a:r>
              <a:rPr lang="en-US" dirty="0" err="1"/>
              <a:t>Lub</a:t>
            </a:r>
            <a:r>
              <a:rPr lang="en-US" dirty="0"/>
              <a:t> Dub medium at 10pts</a:t>
            </a:r>
          </a:p>
        </p:txBody>
      </p:sp>
      <p:sp>
        <p:nvSpPr>
          <p:cNvPr id="9" name="Content Placeholder 2">
            <a:extLst>
              <a:ext uri="{FF2B5EF4-FFF2-40B4-BE49-F238E27FC236}">
                <a16:creationId xmlns:a16="http://schemas.microsoft.com/office/drawing/2014/main" id="{275FFA47-9D3C-304F-B1AD-52D413E045F7}"/>
              </a:ext>
            </a:extLst>
          </p:cNvPr>
          <p:cNvSpPr>
            <a:spLocks noGrp="1"/>
          </p:cNvSpPr>
          <p:nvPr>
            <p:ph sz="half" idx="13" hasCustomPrompt="1"/>
          </p:nvPr>
        </p:nvSpPr>
        <p:spPr>
          <a:xfrm>
            <a:off x="437991" y="1540933"/>
            <a:ext cx="2965346" cy="2988575"/>
          </a:xfrm>
        </p:spPr>
        <p:txBody>
          <a:bodyPr/>
          <a:lstStyle/>
          <a:p>
            <a:pPr lvl="0"/>
            <a:r>
              <a:rPr lang="en-US" dirty="0"/>
              <a:t>Body copy is </a:t>
            </a:r>
            <a:r>
              <a:rPr lang="en-US" dirty="0" err="1"/>
              <a:t>Lub</a:t>
            </a:r>
            <a:r>
              <a:rPr lang="en-US" dirty="0"/>
              <a:t> Dub medium at 12pts</a:t>
            </a:r>
          </a:p>
        </p:txBody>
      </p:sp>
      <p:sp>
        <p:nvSpPr>
          <p:cNvPr id="15" name="Text Placeholder 14">
            <a:extLst>
              <a:ext uri="{FF2B5EF4-FFF2-40B4-BE49-F238E27FC236}">
                <a16:creationId xmlns:a16="http://schemas.microsoft.com/office/drawing/2014/main" id="{FC2F8558-E6DB-004E-A03C-EA462CF6430A}"/>
              </a:ext>
            </a:extLst>
          </p:cNvPr>
          <p:cNvSpPr>
            <a:spLocks noGrp="1"/>
          </p:cNvSpPr>
          <p:nvPr>
            <p:ph type="body" sz="quarter" idx="14" hasCustomPrompt="1"/>
          </p:nvPr>
        </p:nvSpPr>
        <p:spPr>
          <a:xfrm>
            <a:off x="437990" y="613992"/>
            <a:ext cx="2965346" cy="806821"/>
          </a:xfrm>
        </p:spPr>
        <p:txBody>
          <a:bodyPr>
            <a:normAutofit/>
          </a:bodyPr>
          <a:lstStyle>
            <a:lvl1pPr>
              <a:lnSpc>
                <a:spcPct val="100000"/>
              </a:lnSpc>
              <a:spcBef>
                <a:spcPts val="0"/>
              </a:spcBef>
              <a:defRPr sz="2000" b="1" i="0">
                <a:solidFill>
                  <a:schemeClr val="accent4"/>
                </a:solidFill>
                <a:latin typeface="Lub Dub Bold" panose="020B0603030403020204" pitchFamily="34" charset="77"/>
              </a:defRPr>
            </a:lvl1pPr>
          </a:lstStyle>
          <a:p>
            <a:pPr lvl="0"/>
            <a:r>
              <a:rPr lang="en-US" dirty="0"/>
              <a:t>HEADER TITLE IS ALL CAPS AT 20PTS</a:t>
            </a:r>
          </a:p>
        </p:txBody>
      </p:sp>
      <p:sp>
        <p:nvSpPr>
          <p:cNvPr id="10" name="Rectangle 9">
            <a:extLst>
              <a:ext uri="{FF2B5EF4-FFF2-40B4-BE49-F238E27FC236}">
                <a16:creationId xmlns:a16="http://schemas.microsoft.com/office/drawing/2014/main" id="{91C36C70-6984-F844-9B89-610E280DB462}"/>
              </a:ext>
            </a:extLst>
          </p:cNvPr>
          <p:cNvSpPr/>
          <p:nvPr userDrawn="1"/>
        </p:nvSpPr>
        <p:spPr>
          <a:xfrm>
            <a:off x="0" y="4703885"/>
            <a:ext cx="9143333" cy="4396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ooter Placeholder 4">
            <a:extLst>
              <a:ext uri="{FF2B5EF4-FFF2-40B4-BE49-F238E27FC236}">
                <a16:creationId xmlns:a16="http://schemas.microsoft.com/office/drawing/2014/main" id="{66CE10C6-24F1-9C4E-90BB-62E54EF86F8E}"/>
              </a:ext>
            </a:extLst>
          </p:cNvPr>
          <p:cNvSpPr>
            <a:spLocks noGrp="1"/>
          </p:cNvSpPr>
          <p:nvPr>
            <p:ph type="ftr" sz="quarter" idx="3"/>
          </p:nvPr>
        </p:nvSpPr>
        <p:spPr>
          <a:xfrm>
            <a:off x="437989" y="4767263"/>
            <a:ext cx="5505611" cy="273844"/>
          </a:xfrm>
          <a:prstGeom prst="rect">
            <a:avLst/>
          </a:prstGeom>
        </p:spPr>
        <p:txBody>
          <a:bodyPr vert="horz" lIns="91440" tIns="45720" rIns="91440" bIns="45720" rtlCol="0" anchor="ctr"/>
          <a:lstStyle>
            <a:lvl1pPr algn="l">
              <a:defRPr sz="800">
                <a:solidFill>
                  <a:schemeClr val="bg1"/>
                </a:solidFill>
                <a:latin typeface="Lub Dub Medium" panose="020B0603030403020204" pitchFamily="34" charset="77"/>
              </a:defRPr>
            </a:lvl1pPr>
          </a:lstStyle>
          <a:p>
            <a:endParaRPr lang="en-US" dirty="0"/>
          </a:p>
        </p:txBody>
      </p:sp>
      <p:sp>
        <p:nvSpPr>
          <p:cNvPr id="14" name="Picture Placeholder 10">
            <a:extLst>
              <a:ext uri="{FF2B5EF4-FFF2-40B4-BE49-F238E27FC236}">
                <a16:creationId xmlns:a16="http://schemas.microsoft.com/office/drawing/2014/main" id="{D8CD58D3-E0E5-7E45-A69F-3F7F710BAC3B}"/>
              </a:ext>
            </a:extLst>
          </p:cNvPr>
          <p:cNvSpPr>
            <a:spLocks noGrp="1"/>
          </p:cNvSpPr>
          <p:nvPr>
            <p:ph type="pic" sz="quarter" idx="12" hasCustomPrompt="1"/>
          </p:nvPr>
        </p:nvSpPr>
        <p:spPr>
          <a:xfrm>
            <a:off x="7426520" y="4767263"/>
            <a:ext cx="995238" cy="273844"/>
          </a:xfrm>
        </p:spPr>
        <p:txBody>
          <a:bodyPr/>
          <a:lstStyle>
            <a:lvl1pPr>
              <a:defRPr>
                <a:solidFill>
                  <a:schemeClr val="bg1"/>
                </a:solidFill>
              </a:defRPr>
            </a:lvl1pPr>
          </a:lstStyle>
          <a:p>
            <a:r>
              <a:rPr lang="en-US" dirty="0"/>
              <a:t>Logo</a:t>
            </a:r>
          </a:p>
        </p:txBody>
      </p:sp>
      <p:sp>
        <p:nvSpPr>
          <p:cNvPr id="16" name="Text Placeholder 5">
            <a:extLst>
              <a:ext uri="{FF2B5EF4-FFF2-40B4-BE49-F238E27FC236}">
                <a16:creationId xmlns:a16="http://schemas.microsoft.com/office/drawing/2014/main" id="{CF277811-1B33-C14C-AF48-568144887491}"/>
              </a:ext>
            </a:extLst>
          </p:cNvPr>
          <p:cNvSpPr>
            <a:spLocks noGrp="1"/>
          </p:cNvSpPr>
          <p:nvPr>
            <p:ph type="body" sz="quarter" idx="15" hasCustomPrompt="1"/>
          </p:nvPr>
        </p:nvSpPr>
        <p:spPr>
          <a:xfrm>
            <a:off x="6186116" y="4767264"/>
            <a:ext cx="1200646" cy="273844"/>
          </a:xfrm>
        </p:spPr>
        <p:txBody>
          <a:bodyPr anchor="ctr">
            <a:normAutofit/>
          </a:bodyPr>
          <a:lstStyle>
            <a:lvl1pPr algn="r">
              <a:defRPr sz="800">
                <a:solidFill>
                  <a:schemeClr val="bg1"/>
                </a:solidFill>
              </a:defRPr>
            </a:lvl1pPr>
          </a:lstStyle>
          <a:p>
            <a:pPr lvl="0"/>
            <a:r>
              <a:rPr lang="en-US" dirty="0"/>
              <a:t>Sponsored by:</a:t>
            </a:r>
          </a:p>
        </p:txBody>
      </p:sp>
      <p:pic>
        <p:nvPicPr>
          <p:cNvPr id="17" name="Picture 16">
            <a:extLst>
              <a:ext uri="{FF2B5EF4-FFF2-40B4-BE49-F238E27FC236}">
                <a16:creationId xmlns:a16="http://schemas.microsoft.com/office/drawing/2014/main" id="{BEA276EA-6335-B646-BE90-A5F28039DBAF}"/>
              </a:ext>
            </a:extLst>
          </p:cNvPr>
          <p:cNvPicPr>
            <a:picLocks noChangeAspect="1"/>
          </p:cNvPicPr>
          <p:nvPr userDrawn="1"/>
        </p:nvPicPr>
        <p:blipFill>
          <a:blip r:embed="rId2"/>
          <a:stretch>
            <a:fillRect/>
          </a:stretch>
        </p:blipFill>
        <p:spPr>
          <a:xfrm>
            <a:off x="8500146" y="92664"/>
            <a:ext cx="536278" cy="289246"/>
          </a:xfrm>
          <a:prstGeom prst="rect">
            <a:avLst/>
          </a:prstGeom>
        </p:spPr>
      </p:pic>
    </p:spTree>
    <p:extLst>
      <p:ext uri="{BB962C8B-B14F-4D97-AF65-F5344CB8AC3E}">
        <p14:creationId xmlns:p14="http://schemas.microsoft.com/office/powerpoint/2010/main" val="1643512684"/>
      </p:ext>
    </p:extLst>
  </p:cSld>
  <p:clrMapOvr>
    <a:overrideClrMapping bg1="lt1" tx1="dk1" bg2="lt2" tx2="dk2" accent1="accent1" accent2="accent2" accent3="accent3" accent4="accent4" accent5="accent5" accent6="accent6" hlink="hlink" folHlink="folHlink"/>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3_Content with Description - Right">
    <p:bg>
      <p:bgRef idx="1001">
        <a:schemeClr val="bg2"/>
      </p:bgRef>
    </p:bg>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437989" y="614723"/>
            <a:ext cx="4362611" cy="3842729"/>
          </a:xfrm>
        </p:spPr>
        <p:txBody>
          <a:bodyPr>
            <a:normAutofit/>
          </a:bodyPr>
          <a:lstStyle>
            <a:lvl1pPr>
              <a:defRPr sz="1000"/>
            </a:lvl1pPr>
            <a:lvl2pPr>
              <a:defRPr sz="1000"/>
            </a:lvl2pPr>
            <a:lvl3pPr>
              <a:defRPr sz="1000"/>
            </a:lvl3pPr>
            <a:lvl4pPr>
              <a:defRPr sz="1000"/>
            </a:lvl4pPr>
            <a:lvl5pPr>
              <a:defRPr sz="1000"/>
            </a:lvl5pPr>
            <a:lvl6pPr>
              <a:defRPr sz="1500"/>
            </a:lvl6pPr>
            <a:lvl7pPr>
              <a:defRPr sz="1500"/>
            </a:lvl7pPr>
            <a:lvl8pPr>
              <a:defRPr sz="1500"/>
            </a:lvl8pPr>
            <a:lvl9pPr>
              <a:defRPr sz="1500"/>
            </a:lvl9pPr>
          </a:lstStyle>
          <a:p>
            <a:pPr lvl="0"/>
            <a:r>
              <a:rPr lang="en-US" dirty="0"/>
              <a:t>Body copy is </a:t>
            </a:r>
            <a:r>
              <a:rPr lang="en-US" dirty="0" err="1"/>
              <a:t>Lub</a:t>
            </a:r>
            <a:r>
              <a:rPr lang="en-US" dirty="0"/>
              <a:t> Dub medium at 10pts</a:t>
            </a:r>
          </a:p>
        </p:txBody>
      </p:sp>
      <p:sp>
        <p:nvSpPr>
          <p:cNvPr id="9" name="Content Placeholder 2">
            <a:extLst>
              <a:ext uri="{FF2B5EF4-FFF2-40B4-BE49-F238E27FC236}">
                <a16:creationId xmlns:a16="http://schemas.microsoft.com/office/drawing/2014/main" id="{275FFA47-9D3C-304F-B1AD-52D413E045F7}"/>
              </a:ext>
            </a:extLst>
          </p:cNvPr>
          <p:cNvSpPr>
            <a:spLocks noGrp="1"/>
          </p:cNvSpPr>
          <p:nvPr>
            <p:ph sz="half" idx="13" hasCustomPrompt="1"/>
          </p:nvPr>
        </p:nvSpPr>
        <p:spPr>
          <a:xfrm>
            <a:off x="5725287" y="1540933"/>
            <a:ext cx="2965346" cy="2916519"/>
          </a:xfrm>
        </p:spPr>
        <p:txBody>
          <a:bodyPr/>
          <a:lstStyle/>
          <a:p>
            <a:pPr lvl="0"/>
            <a:r>
              <a:rPr lang="en-US" dirty="0"/>
              <a:t>Body copy is </a:t>
            </a:r>
            <a:r>
              <a:rPr lang="en-US" dirty="0" err="1"/>
              <a:t>Lub</a:t>
            </a:r>
            <a:r>
              <a:rPr lang="en-US" dirty="0"/>
              <a:t> Dub medium at 12pts</a:t>
            </a:r>
          </a:p>
        </p:txBody>
      </p:sp>
      <p:sp>
        <p:nvSpPr>
          <p:cNvPr id="15" name="Text Placeholder 14">
            <a:extLst>
              <a:ext uri="{FF2B5EF4-FFF2-40B4-BE49-F238E27FC236}">
                <a16:creationId xmlns:a16="http://schemas.microsoft.com/office/drawing/2014/main" id="{FC2F8558-E6DB-004E-A03C-EA462CF6430A}"/>
              </a:ext>
            </a:extLst>
          </p:cNvPr>
          <p:cNvSpPr>
            <a:spLocks noGrp="1"/>
          </p:cNvSpPr>
          <p:nvPr>
            <p:ph type="body" sz="quarter" idx="14" hasCustomPrompt="1"/>
          </p:nvPr>
        </p:nvSpPr>
        <p:spPr>
          <a:xfrm>
            <a:off x="5725286" y="613992"/>
            <a:ext cx="2965346" cy="806821"/>
          </a:xfrm>
        </p:spPr>
        <p:txBody>
          <a:bodyPr>
            <a:normAutofit/>
          </a:bodyPr>
          <a:lstStyle>
            <a:lvl1pPr>
              <a:lnSpc>
                <a:spcPct val="100000"/>
              </a:lnSpc>
              <a:spcBef>
                <a:spcPts val="0"/>
              </a:spcBef>
              <a:defRPr sz="2000" b="1" i="0">
                <a:solidFill>
                  <a:schemeClr val="accent4"/>
                </a:solidFill>
                <a:latin typeface="Lub Dub Bold" panose="020B0603030403020204" pitchFamily="34" charset="77"/>
              </a:defRPr>
            </a:lvl1pPr>
          </a:lstStyle>
          <a:p>
            <a:pPr lvl="0"/>
            <a:r>
              <a:rPr lang="en-US" dirty="0"/>
              <a:t>HEADER TITLE ALL CAPS AT 20PTS</a:t>
            </a:r>
          </a:p>
        </p:txBody>
      </p:sp>
      <p:sp>
        <p:nvSpPr>
          <p:cNvPr id="13" name="Rectangle 12">
            <a:extLst>
              <a:ext uri="{FF2B5EF4-FFF2-40B4-BE49-F238E27FC236}">
                <a16:creationId xmlns:a16="http://schemas.microsoft.com/office/drawing/2014/main" id="{E25FB03C-64BB-E244-9F9A-5888AD7CA614}"/>
              </a:ext>
            </a:extLst>
          </p:cNvPr>
          <p:cNvSpPr/>
          <p:nvPr userDrawn="1"/>
        </p:nvSpPr>
        <p:spPr>
          <a:xfrm>
            <a:off x="0" y="4703885"/>
            <a:ext cx="9143333" cy="4396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Footer Placeholder 4">
            <a:extLst>
              <a:ext uri="{FF2B5EF4-FFF2-40B4-BE49-F238E27FC236}">
                <a16:creationId xmlns:a16="http://schemas.microsoft.com/office/drawing/2014/main" id="{EBAD528E-D07C-2E44-8CC6-93B2048CF26D}"/>
              </a:ext>
            </a:extLst>
          </p:cNvPr>
          <p:cNvSpPr>
            <a:spLocks noGrp="1"/>
          </p:cNvSpPr>
          <p:nvPr>
            <p:ph type="ftr" sz="quarter" idx="3"/>
          </p:nvPr>
        </p:nvSpPr>
        <p:spPr>
          <a:xfrm>
            <a:off x="437989" y="4767263"/>
            <a:ext cx="5505611" cy="273844"/>
          </a:xfrm>
          <a:prstGeom prst="rect">
            <a:avLst/>
          </a:prstGeom>
        </p:spPr>
        <p:txBody>
          <a:bodyPr vert="horz" lIns="91440" tIns="45720" rIns="91440" bIns="45720" rtlCol="0" anchor="ctr"/>
          <a:lstStyle>
            <a:lvl1pPr algn="l">
              <a:defRPr sz="800">
                <a:solidFill>
                  <a:schemeClr val="bg1"/>
                </a:solidFill>
                <a:latin typeface="Lub Dub Medium" panose="020B0603030403020204" pitchFamily="34" charset="77"/>
              </a:defRPr>
            </a:lvl1pPr>
          </a:lstStyle>
          <a:p>
            <a:endParaRPr lang="en-US" dirty="0"/>
          </a:p>
        </p:txBody>
      </p:sp>
      <p:sp>
        <p:nvSpPr>
          <p:cNvPr id="19" name="Picture Placeholder 10">
            <a:extLst>
              <a:ext uri="{FF2B5EF4-FFF2-40B4-BE49-F238E27FC236}">
                <a16:creationId xmlns:a16="http://schemas.microsoft.com/office/drawing/2014/main" id="{D4F8AD3F-F663-7442-8072-EAE33D78FC22}"/>
              </a:ext>
            </a:extLst>
          </p:cNvPr>
          <p:cNvSpPr>
            <a:spLocks noGrp="1"/>
          </p:cNvSpPr>
          <p:nvPr>
            <p:ph type="pic" sz="quarter" idx="12" hasCustomPrompt="1"/>
          </p:nvPr>
        </p:nvSpPr>
        <p:spPr>
          <a:xfrm>
            <a:off x="7426520" y="4767263"/>
            <a:ext cx="995238" cy="273844"/>
          </a:xfrm>
        </p:spPr>
        <p:txBody>
          <a:bodyPr/>
          <a:lstStyle>
            <a:lvl1pPr>
              <a:defRPr>
                <a:solidFill>
                  <a:schemeClr val="bg1"/>
                </a:solidFill>
              </a:defRPr>
            </a:lvl1pPr>
          </a:lstStyle>
          <a:p>
            <a:r>
              <a:rPr lang="en-US" dirty="0"/>
              <a:t>Logo</a:t>
            </a:r>
          </a:p>
        </p:txBody>
      </p:sp>
      <p:sp>
        <p:nvSpPr>
          <p:cNvPr id="20" name="Text Placeholder 5">
            <a:extLst>
              <a:ext uri="{FF2B5EF4-FFF2-40B4-BE49-F238E27FC236}">
                <a16:creationId xmlns:a16="http://schemas.microsoft.com/office/drawing/2014/main" id="{03BA3C6F-95DE-804F-9CB4-B0A70FDAFFB0}"/>
              </a:ext>
            </a:extLst>
          </p:cNvPr>
          <p:cNvSpPr>
            <a:spLocks noGrp="1"/>
          </p:cNvSpPr>
          <p:nvPr>
            <p:ph type="body" sz="quarter" idx="15" hasCustomPrompt="1"/>
          </p:nvPr>
        </p:nvSpPr>
        <p:spPr>
          <a:xfrm>
            <a:off x="6186116" y="4767264"/>
            <a:ext cx="1200646" cy="273844"/>
          </a:xfrm>
        </p:spPr>
        <p:txBody>
          <a:bodyPr anchor="ctr">
            <a:normAutofit/>
          </a:bodyPr>
          <a:lstStyle>
            <a:lvl1pPr algn="r">
              <a:defRPr sz="800">
                <a:solidFill>
                  <a:schemeClr val="bg1"/>
                </a:solidFill>
              </a:defRPr>
            </a:lvl1pPr>
          </a:lstStyle>
          <a:p>
            <a:pPr lvl="0"/>
            <a:r>
              <a:rPr lang="en-US" dirty="0"/>
              <a:t>Sponsored by:</a:t>
            </a:r>
          </a:p>
        </p:txBody>
      </p:sp>
      <p:pic>
        <p:nvPicPr>
          <p:cNvPr id="11" name="Picture 10">
            <a:extLst>
              <a:ext uri="{FF2B5EF4-FFF2-40B4-BE49-F238E27FC236}">
                <a16:creationId xmlns:a16="http://schemas.microsoft.com/office/drawing/2014/main" id="{1680443F-F91E-7841-9E33-60EA068C26AC}"/>
              </a:ext>
            </a:extLst>
          </p:cNvPr>
          <p:cNvPicPr>
            <a:picLocks noChangeAspect="1"/>
          </p:cNvPicPr>
          <p:nvPr userDrawn="1"/>
        </p:nvPicPr>
        <p:blipFill>
          <a:blip r:embed="rId2"/>
          <a:stretch>
            <a:fillRect/>
          </a:stretch>
        </p:blipFill>
        <p:spPr>
          <a:xfrm>
            <a:off x="8500146" y="92664"/>
            <a:ext cx="536278" cy="289246"/>
          </a:xfrm>
          <a:prstGeom prst="rect">
            <a:avLst/>
          </a:prstGeom>
        </p:spPr>
      </p:pic>
    </p:spTree>
    <p:extLst>
      <p:ext uri="{BB962C8B-B14F-4D97-AF65-F5344CB8AC3E}">
        <p14:creationId xmlns:p14="http://schemas.microsoft.com/office/powerpoint/2010/main" val="1881330779"/>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Cover Slide">
    <p:bg>
      <p:bgPr>
        <a:gradFill>
          <a:gsLst>
            <a:gs pos="0">
              <a:schemeClr val="accent2"/>
            </a:gs>
            <a:gs pos="50000">
              <a:schemeClr val="accent1"/>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735229" y="1202268"/>
            <a:ext cx="4073838" cy="2676008"/>
          </a:xfrm>
        </p:spPr>
        <p:txBody>
          <a:bodyPr anchor="t">
            <a:normAutofit/>
          </a:bodyPr>
          <a:lstStyle>
            <a:lvl1pPr algn="l">
              <a:lnSpc>
                <a:spcPts val="4000"/>
              </a:lnSpc>
              <a:defRPr sz="3500" b="1" i="0">
                <a:solidFill>
                  <a:schemeClr val="bg1"/>
                </a:solidFill>
                <a:latin typeface="Lub Dub Heavy" panose="020B0603030403020204" pitchFamily="34" charset="77"/>
              </a:defRPr>
            </a:lvl1pPr>
          </a:lstStyle>
          <a:p>
            <a:r>
              <a:rPr lang="en-US" dirty="0"/>
              <a:t>SECTION TITLE, LUB DUB HEAVY, ALL CAPS 30 - 35PTS</a:t>
            </a:r>
          </a:p>
        </p:txBody>
      </p:sp>
      <p:sp>
        <p:nvSpPr>
          <p:cNvPr id="12" name="Title 1">
            <a:extLst>
              <a:ext uri="{FF2B5EF4-FFF2-40B4-BE49-F238E27FC236}">
                <a16:creationId xmlns:a16="http://schemas.microsoft.com/office/drawing/2014/main" id="{CFD5BB84-FBAB-6947-BDF4-995DBA6BD8C9}"/>
              </a:ext>
            </a:extLst>
          </p:cNvPr>
          <p:cNvSpPr txBox="1">
            <a:spLocks/>
          </p:cNvSpPr>
          <p:nvPr userDrawn="1"/>
        </p:nvSpPr>
        <p:spPr>
          <a:xfrm>
            <a:off x="558597" y="4562138"/>
            <a:ext cx="1348385" cy="400171"/>
          </a:xfrm>
          <a:prstGeom prst="rect">
            <a:avLst/>
          </a:prstGeom>
        </p:spPr>
        <p:txBody>
          <a:bodyPr vert="horz" lIns="91440" tIns="45720" rIns="91440" bIns="45720" rtlCol="0" anchor="b">
            <a:noAutofit/>
          </a:bodyPr>
          <a:lstStyle>
            <a:lvl1pPr algn="l" defTabSz="685800" rtl="0" eaLnBrk="1" latinLnBrk="0" hangingPunct="1">
              <a:lnSpc>
                <a:spcPts val="4000"/>
              </a:lnSpc>
              <a:spcBef>
                <a:spcPct val="0"/>
              </a:spcBef>
              <a:buNone/>
              <a:defRPr sz="4000" kern="1200">
                <a:solidFill>
                  <a:schemeClr val="bg1"/>
                </a:solidFill>
                <a:latin typeface="Lub Dub Medium" panose="020B0603030403020204" pitchFamily="34" charset="77"/>
                <a:ea typeface="+mj-ea"/>
                <a:cs typeface="+mj-cs"/>
              </a:defRPr>
            </a:lvl1pPr>
          </a:lstStyle>
          <a:p>
            <a:pPr algn="ctr"/>
            <a:r>
              <a:rPr lang="en-US" sz="2000" dirty="0">
                <a:solidFill>
                  <a:schemeClr val="bg1"/>
                </a:solidFill>
              </a:rPr>
              <a:t>#AHA21</a:t>
            </a:r>
          </a:p>
        </p:txBody>
      </p:sp>
      <p:grpSp>
        <p:nvGrpSpPr>
          <p:cNvPr id="13" name="Group 12">
            <a:extLst>
              <a:ext uri="{FF2B5EF4-FFF2-40B4-BE49-F238E27FC236}">
                <a16:creationId xmlns:a16="http://schemas.microsoft.com/office/drawing/2014/main" id="{2CE72C68-958C-8A40-AC13-1CED570576E6}"/>
              </a:ext>
            </a:extLst>
          </p:cNvPr>
          <p:cNvGrpSpPr/>
          <p:nvPr userDrawn="1"/>
        </p:nvGrpSpPr>
        <p:grpSpPr>
          <a:xfrm>
            <a:off x="5424674" y="-2235470"/>
            <a:ext cx="5968193" cy="5852032"/>
            <a:chOff x="6336320" y="-2192957"/>
            <a:chExt cx="5872534" cy="5758234"/>
          </a:xfrm>
        </p:grpSpPr>
        <p:sp>
          <p:nvSpPr>
            <p:cNvPr id="15" name="Oval 14">
              <a:extLst>
                <a:ext uri="{FF2B5EF4-FFF2-40B4-BE49-F238E27FC236}">
                  <a16:creationId xmlns:a16="http://schemas.microsoft.com/office/drawing/2014/main" id="{CBF8E1CA-1A64-1445-B8E1-28749882D649}"/>
                </a:ext>
              </a:extLst>
            </p:cNvPr>
            <p:cNvSpPr/>
            <p:nvPr userDrawn="1"/>
          </p:nvSpPr>
          <p:spPr>
            <a:xfrm>
              <a:off x="6336320" y="-2192957"/>
              <a:ext cx="5615359" cy="5615359"/>
            </a:xfrm>
            <a:prstGeom prst="ellipse">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4B3534BB-EA3A-A94B-94F3-F87AA2639027}"/>
                </a:ext>
              </a:extLst>
            </p:cNvPr>
            <p:cNvSpPr/>
            <p:nvPr userDrawn="1"/>
          </p:nvSpPr>
          <p:spPr>
            <a:xfrm>
              <a:off x="6593495" y="-2050082"/>
              <a:ext cx="5615359" cy="5615359"/>
            </a:xfrm>
            <a:prstGeom prst="ellipse">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E4E01B4B-4639-7D4F-A89C-A32EBBB1C094}"/>
                </a:ext>
              </a:extLst>
            </p:cNvPr>
            <p:cNvSpPr/>
            <p:nvPr userDrawn="1"/>
          </p:nvSpPr>
          <p:spPr>
            <a:xfrm>
              <a:off x="6735945" y="-1923044"/>
              <a:ext cx="5189831" cy="5189831"/>
            </a:xfrm>
            <a:prstGeom prst="ellipse">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Text Placeholder 10">
            <a:extLst>
              <a:ext uri="{FF2B5EF4-FFF2-40B4-BE49-F238E27FC236}">
                <a16:creationId xmlns:a16="http://schemas.microsoft.com/office/drawing/2014/main" id="{A0CC5D33-EEDD-CD42-9B76-0D5D8008D81B}"/>
              </a:ext>
            </a:extLst>
          </p:cNvPr>
          <p:cNvSpPr>
            <a:spLocks noGrp="1"/>
          </p:cNvSpPr>
          <p:nvPr>
            <p:ph type="body" sz="quarter" idx="11" hasCustomPrompt="1"/>
          </p:nvPr>
        </p:nvSpPr>
        <p:spPr>
          <a:xfrm>
            <a:off x="5890178" y="745067"/>
            <a:ext cx="2678089" cy="2330526"/>
          </a:xfrm>
        </p:spPr>
        <p:txBody>
          <a:bodyPr>
            <a:noAutofit/>
          </a:bodyPr>
          <a:lstStyle>
            <a:lvl1pPr algn="r">
              <a:defRPr sz="10000" b="0" i="1">
                <a:solidFill>
                  <a:schemeClr val="accent2"/>
                </a:solidFill>
                <a:latin typeface="Lub Dub Light" panose="020B0303030403020204" pitchFamily="34" charset="77"/>
              </a:defRPr>
            </a:lvl1pPr>
          </a:lstStyle>
          <a:p>
            <a:pPr lvl="0"/>
            <a:r>
              <a:rPr lang="en-US" dirty="0"/>
              <a:t>01</a:t>
            </a:r>
          </a:p>
        </p:txBody>
      </p:sp>
      <p:grpSp>
        <p:nvGrpSpPr>
          <p:cNvPr id="18" name="Group 17">
            <a:extLst>
              <a:ext uri="{FF2B5EF4-FFF2-40B4-BE49-F238E27FC236}">
                <a16:creationId xmlns:a16="http://schemas.microsoft.com/office/drawing/2014/main" id="{5A1DF0DC-1138-594E-9C64-A0A32F3A8CFA}"/>
              </a:ext>
            </a:extLst>
          </p:cNvPr>
          <p:cNvGrpSpPr/>
          <p:nvPr userDrawn="1"/>
        </p:nvGrpSpPr>
        <p:grpSpPr>
          <a:xfrm>
            <a:off x="328099" y="4268004"/>
            <a:ext cx="1760698" cy="1726429"/>
            <a:chOff x="6336320" y="-2192957"/>
            <a:chExt cx="5872534" cy="5758234"/>
          </a:xfrm>
        </p:grpSpPr>
        <p:sp>
          <p:nvSpPr>
            <p:cNvPr id="19" name="Oval 18">
              <a:extLst>
                <a:ext uri="{FF2B5EF4-FFF2-40B4-BE49-F238E27FC236}">
                  <a16:creationId xmlns:a16="http://schemas.microsoft.com/office/drawing/2014/main" id="{6BF17B0D-61C3-2C48-B4E8-11D14192D94A}"/>
                </a:ext>
              </a:extLst>
            </p:cNvPr>
            <p:cNvSpPr/>
            <p:nvPr userDrawn="1"/>
          </p:nvSpPr>
          <p:spPr>
            <a:xfrm>
              <a:off x="6336320" y="-2192957"/>
              <a:ext cx="5615359" cy="5615359"/>
            </a:xfrm>
            <a:prstGeom prst="ellipse">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3D1AA7E8-2B0D-5C4E-A8DC-D046A1D02645}"/>
                </a:ext>
              </a:extLst>
            </p:cNvPr>
            <p:cNvSpPr/>
            <p:nvPr userDrawn="1"/>
          </p:nvSpPr>
          <p:spPr>
            <a:xfrm>
              <a:off x="6593495" y="-2050082"/>
              <a:ext cx="5615359" cy="5615359"/>
            </a:xfrm>
            <a:prstGeom prst="ellipse">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21" name="Picture 20">
            <a:extLst>
              <a:ext uri="{FF2B5EF4-FFF2-40B4-BE49-F238E27FC236}">
                <a16:creationId xmlns:a16="http://schemas.microsoft.com/office/drawing/2014/main" id="{E7A5590E-8346-7543-89E7-E253B4BEFAE6}"/>
              </a:ext>
            </a:extLst>
          </p:cNvPr>
          <p:cNvPicPr>
            <a:picLocks noChangeAspect="1"/>
          </p:cNvPicPr>
          <p:nvPr userDrawn="1"/>
        </p:nvPicPr>
        <p:blipFill>
          <a:blip r:embed="rId2"/>
          <a:stretch>
            <a:fillRect/>
          </a:stretch>
        </p:blipFill>
        <p:spPr>
          <a:xfrm>
            <a:off x="8500146" y="92664"/>
            <a:ext cx="536278" cy="289246"/>
          </a:xfrm>
          <a:prstGeom prst="rect">
            <a:avLst/>
          </a:prstGeom>
        </p:spPr>
      </p:pic>
    </p:spTree>
    <p:extLst>
      <p:ext uri="{BB962C8B-B14F-4D97-AF65-F5344CB8AC3E}">
        <p14:creationId xmlns:p14="http://schemas.microsoft.com/office/powerpoint/2010/main" val="246292252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2_Content with Description - Right">
    <p:bg>
      <p:bgRef idx="1001">
        <a:schemeClr val="bg2"/>
      </p:bgRef>
    </p:bg>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0" y="1"/>
            <a:ext cx="5236000" cy="5143500"/>
          </a:xfrm>
          <a:prstGeom prst="rect">
            <a:avLst/>
          </a:prstGeom>
          <a:solidFill>
            <a:schemeClr val="bg1">
              <a:lumMod val="85000"/>
            </a:schemeClr>
          </a:solidFill>
          <a:ln>
            <a:noFill/>
          </a:ln>
        </p:spPr>
        <p:txBody>
          <a:bodyPr anchor="t">
            <a:normAutofit/>
          </a:bodyPr>
          <a:lstStyle>
            <a:lvl1pPr algn="l">
              <a:defRPr sz="1000"/>
            </a:lvl1pPr>
            <a:lvl2pPr>
              <a:defRPr sz="1000"/>
            </a:lvl2pPr>
            <a:lvl3pPr>
              <a:defRPr sz="1000"/>
            </a:lvl3pPr>
            <a:lvl4pPr>
              <a:defRPr sz="1000"/>
            </a:lvl4pPr>
            <a:lvl5pPr>
              <a:defRPr sz="1000"/>
            </a:lvl5pPr>
            <a:lvl6pPr>
              <a:defRPr sz="1500"/>
            </a:lvl6pPr>
            <a:lvl7pPr>
              <a:defRPr sz="1500"/>
            </a:lvl7pPr>
            <a:lvl8pPr>
              <a:defRPr sz="1500"/>
            </a:lvl8pPr>
            <a:lvl9pPr>
              <a:defRPr sz="1500"/>
            </a:lvl9pPr>
          </a:lstStyle>
          <a:p>
            <a:pPr lvl="0"/>
            <a:r>
              <a:rPr lang="en-US" dirty="0"/>
              <a:t>Photo</a:t>
            </a:r>
          </a:p>
        </p:txBody>
      </p:sp>
      <p:sp>
        <p:nvSpPr>
          <p:cNvPr id="9" name="Content Placeholder 2">
            <a:extLst>
              <a:ext uri="{FF2B5EF4-FFF2-40B4-BE49-F238E27FC236}">
                <a16:creationId xmlns:a16="http://schemas.microsoft.com/office/drawing/2014/main" id="{275FFA47-9D3C-304F-B1AD-52D413E045F7}"/>
              </a:ext>
            </a:extLst>
          </p:cNvPr>
          <p:cNvSpPr>
            <a:spLocks noGrp="1"/>
          </p:cNvSpPr>
          <p:nvPr>
            <p:ph sz="half" idx="13" hasCustomPrompt="1"/>
          </p:nvPr>
        </p:nvSpPr>
        <p:spPr>
          <a:xfrm>
            <a:off x="5725287" y="1540933"/>
            <a:ext cx="2965346" cy="2916519"/>
          </a:xfrm>
        </p:spPr>
        <p:txBody>
          <a:bodyPr/>
          <a:lstStyle/>
          <a:p>
            <a:pPr lvl="0"/>
            <a:r>
              <a:rPr lang="en-US" dirty="0"/>
              <a:t>Body copy is </a:t>
            </a:r>
            <a:r>
              <a:rPr lang="en-US" dirty="0" err="1"/>
              <a:t>Lub</a:t>
            </a:r>
            <a:r>
              <a:rPr lang="en-US" dirty="0"/>
              <a:t> Dub medium at 12pts</a:t>
            </a:r>
          </a:p>
        </p:txBody>
      </p:sp>
      <p:sp>
        <p:nvSpPr>
          <p:cNvPr id="15" name="Text Placeholder 14">
            <a:extLst>
              <a:ext uri="{FF2B5EF4-FFF2-40B4-BE49-F238E27FC236}">
                <a16:creationId xmlns:a16="http://schemas.microsoft.com/office/drawing/2014/main" id="{FC2F8558-E6DB-004E-A03C-EA462CF6430A}"/>
              </a:ext>
            </a:extLst>
          </p:cNvPr>
          <p:cNvSpPr>
            <a:spLocks noGrp="1"/>
          </p:cNvSpPr>
          <p:nvPr>
            <p:ph type="body" sz="quarter" idx="14" hasCustomPrompt="1"/>
          </p:nvPr>
        </p:nvSpPr>
        <p:spPr>
          <a:xfrm>
            <a:off x="5725286" y="613992"/>
            <a:ext cx="2965346" cy="806821"/>
          </a:xfrm>
        </p:spPr>
        <p:txBody>
          <a:bodyPr>
            <a:normAutofit/>
          </a:bodyPr>
          <a:lstStyle>
            <a:lvl1pPr>
              <a:lnSpc>
                <a:spcPct val="100000"/>
              </a:lnSpc>
              <a:spcBef>
                <a:spcPts val="0"/>
              </a:spcBef>
              <a:defRPr sz="2000" b="1" i="0">
                <a:solidFill>
                  <a:schemeClr val="accent4"/>
                </a:solidFill>
                <a:latin typeface="Lub Dub Bold" panose="020B0603030403020204" pitchFamily="34" charset="77"/>
              </a:defRPr>
            </a:lvl1pPr>
          </a:lstStyle>
          <a:p>
            <a:pPr lvl="0"/>
            <a:r>
              <a:rPr lang="en-US" dirty="0"/>
              <a:t>HEADER TITLE ALL CAPS AT 20PTS</a:t>
            </a:r>
          </a:p>
        </p:txBody>
      </p:sp>
      <p:sp>
        <p:nvSpPr>
          <p:cNvPr id="18" name="Footer Placeholder 4">
            <a:extLst>
              <a:ext uri="{FF2B5EF4-FFF2-40B4-BE49-F238E27FC236}">
                <a16:creationId xmlns:a16="http://schemas.microsoft.com/office/drawing/2014/main" id="{F158AF67-9967-EF42-85B9-D848F8100E66}"/>
              </a:ext>
            </a:extLst>
          </p:cNvPr>
          <p:cNvSpPr>
            <a:spLocks noGrp="1"/>
          </p:cNvSpPr>
          <p:nvPr>
            <p:ph type="ftr" sz="quarter" idx="3"/>
          </p:nvPr>
        </p:nvSpPr>
        <p:spPr>
          <a:xfrm>
            <a:off x="437989" y="4767263"/>
            <a:ext cx="5505611" cy="273844"/>
          </a:xfrm>
          <a:prstGeom prst="rect">
            <a:avLst/>
          </a:prstGeom>
        </p:spPr>
        <p:txBody>
          <a:bodyPr vert="horz" lIns="91440" tIns="45720" rIns="91440" bIns="45720" rtlCol="0" anchor="ctr"/>
          <a:lstStyle>
            <a:lvl1pPr algn="l">
              <a:defRPr sz="800">
                <a:solidFill>
                  <a:schemeClr val="tx1">
                    <a:tint val="75000"/>
                  </a:schemeClr>
                </a:solidFill>
                <a:latin typeface="Lub Dub Medium" panose="020B0603030403020204" pitchFamily="34" charset="77"/>
              </a:defRPr>
            </a:lvl1pPr>
          </a:lstStyle>
          <a:p>
            <a:endParaRPr lang="en-US" dirty="0"/>
          </a:p>
        </p:txBody>
      </p:sp>
      <p:sp>
        <p:nvSpPr>
          <p:cNvPr id="22" name="Slide Number Placeholder 5">
            <a:extLst>
              <a:ext uri="{FF2B5EF4-FFF2-40B4-BE49-F238E27FC236}">
                <a16:creationId xmlns:a16="http://schemas.microsoft.com/office/drawing/2014/main" id="{EEEFBD87-2F27-B545-98FB-006AA9B34BD8}"/>
              </a:ext>
            </a:extLst>
          </p:cNvPr>
          <p:cNvSpPr>
            <a:spLocks noGrp="1"/>
          </p:cNvSpPr>
          <p:nvPr>
            <p:ph type="sldNum" sz="quarter" idx="4"/>
          </p:nvPr>
        </p:nvSpPr>
        <p:spPr>
          <a:xfrm>
            <a:off x="8565691" y="4767263"/>
            <a:ext cx="577642" cy="273844"/>
          </a:xfrm>
          <a:prstGeom prst="rect">
            <a:avLst/>
          </a:prstGeom>
        </p:spPr>
        <p:txBody>
          <a:bodyPr vert="horz" lIns="91440" tIns="45720" rIns="91440" bIns="45720" rtlCol="0" anchor="ctr"/>
          <a:lstStyle>
            <a:lvl1pPr algn="l">
              <a:defRPr sz="800">
                <a:solidFill>
                  <a:schemeClr val="tx1">
                    <a:tint val="75000"/>
                  </a:schemeClr>
                </a:solidFill>
                <a:latin typeface="Lub Dub Medium" panose="020B0603030403020204" pitchFamily="34" charset="77"/>
              </a:defRPr>
            </a:lvl1pPr>
          </a:lstStyle>
          <a:p>
            <a:fld id="{0E35BBB0-73A1-954D-9854-C6F827AED934}" type="slidenum">
              <a:rPr lang="en-US" smtClean="0"/>
              <a:pPr/>
              <a:t>‹#›</a:t>
            </a:fld>
            <a:endParaRPr lang="en-US" dirty="0"/>
          </a:p>
        </p:txBody>
      </p:sp>
      <p:cxnSp>
        <p:nvCxnSpPr>
          <p:cNvPr id="23" name="Straight Connector 22">
            <a:extLst>
              <a:ext uri="{FF2B5EF4-FFF2-40B4-BE49-F238E27FC236}">
                <a16:creationId xmlns:a16="http://schemas.microsoft.com/office/drawing/2014/main" id="{B7DC13AB-CC8B-F449-8219-6093A5F4E89C}"/>
              </a:ext>
            </a:extLst>
          </p:cNvPr>
          <p:cNvCxnSpPr>
            <a:cxnSpLocks/>
          </p:cNvCxnSpPr>
          <p:nvPr userDrawn="1"/>
        </p:nvCxnSpPr>
        <p:spPr>
          <a:xfrm>
            <a:off x="8525933" y="4767263"/>
            <a:ext cx="0" cy="273844"/>
          </a:xfrm>
          <a:prstGeom prst="line">
            <a:avLst/>
          </a:prstGeom>
        </p:spPr>
        <p:style>
          <a:lnRef idx="1">
            <a:schemeClr val="accent1"/>
          </a:lnRef>
          <a:fillRef idx="0">
            <a:schemeClr val="accent1"/>
          </a:fillRef>
          <a:effectRef idx="0">
            <a:schemeClr val="accent1"/>
          </a:effectRef>
          <a:fontRef idx="minor">
            <a:schemeClr val="tx1"/>
          </a:fontRef>
        </p:style>
      </p:cxnSp>
      <p:sp>
        <p:nvSpPr>
          <p:cNvPr id="24" name="Picture Placeholder 10">
            <a:extLst>
              <a:ext uri="{FF2B5EF4-FFF2-40B4-BE49-F238E27FC236}">
                <a16:creationId xmlns:a16="http://schemas.microsoft.com/office/drawing/2014/main" id="{190059EC-225E-9B45-8BE7-52DC1BDEF73D}"/>
              </a:ext>
            </a:extLst>
          </p:cNvPr>
          <p:cNvSpPr>
            <a:spLocks noGrp="1"/>
          </p:cNvSpPr>
          <p:nvPr>
            <p:ph type="pic" sz="quarter" idx="12" hasCustomPrompt="1"/>
          </p:nvPr>
        </p:nvSpPr>
        <p:spPr>
          <a:xfrm>
            <a:off x="7426519" y="4767263"/>
            <a:ext cx="995235" cy="273844"/>
          </a:xfrm>
        </p:spPr>
        <p:txBody>
          <a:bodyPr/>
          <a:lstStyle>
            <a:lvl1pPr>
              <a:defRPr>
                <a:solidFill>
                  <a:schemeClr val="accent4"/>
                </a:solidFill>
              </a:defRPr>
            </a:lvl1pPr>
          </a:lstStyle>
          <a:p>
            <a:r>
              <a:rPr lang="en-US" dirty="0"/>
              <a:t>Logo</a:t>
            </a:r>
          </a:p>
        </p:txBody>
      </p:sp>
      <p:sp>
        <p:nvSpPr>
          <p:cNvPr id="25" name="Text Placeholder 5">
            <a:extLst>
              <a:ext uri="{FF2B5EF4-FFF2-40B4-BE49-F238E27FC236}">
                <a16:creationId xmlns:a16="http://schemas.microsoft.com/office/drawing/2014/main" id="{0F0B4CCC-056A-DB46-832F-2B61D39AEFBA}"/>
              </a:ext>
            </a:extLst>
          </p:cNvPr>
          <p:cNvSpPr>
            <a:spLocks noGrp="1"/>
          </p:cNvSpPr>
          <p:nvPr>
            <p:ph type="body" sz="quarter" idx="25" hasCustomPrompt="1"/>
          </p:nvPr>
        </p:nvSpPr>
        <p:spPr>
          <a:xfrm>
            <a:off x="6186116" y="4767264"/>
            <a:ext cx="1200646" cy="273844"/>
          </a:xfrm>
        </p:spPr>
        <p:txBody>
          <a:bodyPr anchor="ctr">
            <a:normAutofit/>
          </a:bodyPr>
          <a:lstStyle>
            <a:lvl1pPr algn="r">
              <a:defRPr sz="800">
                <a:solidFill>
                  <a:schemeClr val="accent4"/>
                </a:solidFill>
              </a:defRPr>
            </a:lvl1pPr>
          </a:lstStyle>
          <a:p>
            <a:pPr lvl="0"/>
            <a:r>
              <a:rPr lang="en-US" dirty="0"/>
              <a:t>Sponsored by:</a:t>
            </a:r>
          </a:p>
        </p:txBody>
      </p:sp>
      <p:pic>
        <p:nvPicPr>
          <p:cNvPr id="10" name="Picture 9">
            <a:extLst>
              <a:ext uri="{FF2B5EF4-FFF2-40B4-BE49-F238E27FC236}">
                <a16:creationId xmlns:a16="http://schemas.microsoft.com/office/drawing/2014/main" id="{CB9EB4DE-8DD2-5443-A016-C125D33D4228}"/>
              </a:ext>
            </a:extLst>
          </p:cNvPr>
          <p:cNvPicPr>
            <a:picLocks noChangeAspect="1"/>
          </p:cNvPicPr>
          <p:nvPr userDrawn="1"/>
        </p:nvPicPr>
        <p:blipFill>
          <a:blip r:embed="rId2"/>
          <a:stretch>
            <a:fillRect/>
          </a:stretch>
        </p:blipFill>
        <p:spPr>
          <a:xfrm>
            <a:off x="8500146" y="92664"/>
            <a:ext cx="536278" cy="289246"/>
          </a:xfrm>
          <a:prstGeom prst="rect">
            <a:avLst/>
          </a:prstGeom>
        </p:spPr>
      </p:pic>
    </p:spTree>
    <p:extLst>
      <p:ext uri="{BB962C8B-B14F-4D97-AF65-F5344CB8AC3E}">
        <p14:creationId xmlns:p14="http://schemas.microsoft.com/office/powerpoint/2010/main" val="1172798072"/>
      </p:ext>
    </p:extLst>
  </p:cSld>
  <p:clrMapOvr>
    <a:overrideClrMapping bg1="lt1" tx1="dk1" bg2="lt2" tx2="dk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Picture with Caption">
    <p:bg>
      <p:bgRef idx="1001">
        <a:schemeClr val="bg2"/>
      </p:bgRef>
    </p:bg>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989AA2C1-52EF-2840-9A06-63923847AC6B}"/>
              </a:ext>
            </a:extLst>
          </p:cNvPr>
          <p:cNvGrpSpPr/>
          <p:nvPr userDrawn="1"/>
        </p:nvGrpSpPr>
        <p:grpSpPr>
          <a:xfrm>
            <a:off x="3610600" y="-1837996"/>
            <a:ext cx="8861933" cy="8819489"/>
            <a:chOff x="5586413" y="-905629"/>
            <a:chExt cx="5858111" cy="5830054"/>
          </a:xfrm>
        </p:grpSpPr>
        <p:sp>
          <p:nvSpPr>
            <p:cNvPr id="7" name="Chord 6">
              <a:extLst>
                <a:ext uri="{FF2B5EF4-FFF2-40B4-BE49-F238E27FC236}">
                  <a16:creationId xmlns:a16="http://schemas.microsoft.com/office/drawing/2014/main" id="{6C034A43-D4CE-6841-8F56-4B514BEDD6FC}"/>
                </a:ext>
              </a:extLst>
            </p:cNvPr>
            <p:cNvSpPr/>
            <p:nvPr userDrawn="1"/>
          </p:nvSpPr>
          <p:spPr>
            <a:xfrm>
              <a:off x="5586413" y="-905629"/>
              <a:ext cx="5762783" cy="5762783"/>
            </a:xfrm>
            <a:prstGeom prst="chord">
              <a:avLst>
                <a:gd name="adj1" fmla="val 4107390"/>
                <a:gd name="adj2" fmla="val 17409390"/>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Chord 7">
              <a:extLst>
                <a:ext uri="{FF2B5EF4-FFF2-40B4-BE49-F238E27FC236}">
                  <a16:creationId xmlns:a16="http://schemas.microsoft.com/office/drawing/2014/main" id="{EBB1C537-1BDA-A04A-8B43-B3CBFBAF9AEF}"/>
                </a:ext>
              </a:extLst>
            </p:cNvPr>
            <p:cNvSpPr/>
            <p:nvPr userDrawn="1"/>
          </p:nvSpPr>
          <p:spPr>
            <a:xfrm>
              <a:off x="5681741" y="-838358"/>
              <a:ext cx="5762783" cy="5762783"/>
            </a:xfrm>
            <a:prstGeom prst="chord">
              <a:avLst>
                <a:gd name="adj1" fmla="val 4115296"/>
                <a:gd name="adj2" fmla="val 17486501"/>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Picture Placeholder 2"/>
          <p:cNvSpPr>
            <a:spLocks noGrp="1" noChangeAspect="1"/>
          </p:cNvSpPr>
          <p:nvPr>
            <p:ph type="pic" idx="1"/>
          </p:nvPr>
        </p:nvSpPr>
        <p:spPr>
          <a:xfrm>
            <a:off x="3882245" y="-1673366"/>
            <a:ext cx="8614672" cy="8429304"/>
          </a:xfrm>
          <a:prstGeom prst="chord">
            <a:avLst>
              <a:gd name="adj1" fmla="val 4516262"/>
              <a:gd name="adj2" fmla="val 17044772"/>
            </a:avLst>
          </a:prstGeom>
          <a:solidFill>
            <a:schemeClr val="bg2"/>
          </a:solidFill>
          <a:ln>
            <a:noFill/>
          </a:ln>
        </p:spPr>
        <p:txBody>
          <a:bodyPr anchor="t">
            <a:normAutofit/>
          </a:bodyPr>
          <a:lstStyle>
            <a:lvl1pPr marL="0" indent="0">
              <a:buNone/>
              <a:defRPr sz="12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9" name="Content Placeholder 2">
            <a:extLst>
              <a:ext uri="{FF2B5EF4-FFF2-40B4-BE49-F238E27FC236}">
                <a16:creationId xmlns:a16="http://schemas.microsoft.com/office/drawing/2014/main" id="{43652382-1180-0543-BEF0-D1CEF8E16B27}"/>
              </a:ext>
            </a:extLst>
          </p:cNvPr>
          <p:cNvSpPr>
            <a:spLocks noGrp="1"/>
          </p:cNvSpPr>
          <p:nvPr>
            <p:ph sz="half" idx="13" hasCustomPrompt="1"/>
          </p:nvPr>
        </p:nvSpPr>
        <p:spPr>
          <a:xfrm>
            <a:off x="437991" y="1540933"/>
            <a:ext cx="2965346" cy="3091790"/>
          </a:xfrm>
        </p:spPr>
        <p:txBody>
          <a:bodyPr/>
          <a:lstStyle>
            <a:lvl1pPr>
              <a:defRPr/>
            </a:lvl1pPr>
          </a:lstStyle>
          <a:p>
            <a:pPr lvl="0"/>
            <a:r>
              <a:rPr lang="en-US" dirty="0"/>
              <a:t>Body copy is </a:t>
            </a:r>
            <a:r>
              <a:rPr lang="en-US" dirty="0" err="1"/>
              <a:t>Lub</a:t>
            </a:r>
            <a:r>
              <a:rPr lang="en-US" dirty="0"/>
              <a:t> Dub medium at 12pts</a:t>
            </a:r>
          </a:p>
        </p:txBody>
      </p:sp>
      <p:sp>
        <p:nvSpPr>
          <p:cNvPr id="10" name="Text Placeholder 14">
            <a:extLst>
              <a:ext uri="{FF2B5EF4-FFF2-40B4-BE49-F238E27FC236}">
                <a16:creationId xmlns:a16="http://schemas.microsoft.com/office/drawing/2014/main" id="{0045DB72-C43B-A649-8162-F4D1DC0FF038}"/>
              </a:ext>
            </a:extLst>
          </p:cNvPr>
          <p:cNvSpPr>
            <a:spLocks noGrp="1"/>
          </p:cNvSpPr>
          <p:nvPr>
            <p:ph type="body" sz="quarter" idx="14" hasCustomPrompt="1"/>
          </p:nvPr>
        </p:nvSpPr>
        <p:spPr>
          <a:xfrm>
            <a:off x="437990" y="613992"/>
            <a:ext cx="2965346" cy="806821"/>
          </a:xfrm>
        </p:spPr>
        <p:txBody>
          <a:bodyPr>
            <a:normAutofit/>
          </a:bodyPr>
          <a:lstStyle>
            <a:lvl1pPr>
              <a:lnSpc>
                <a:spcPct val="100000"/>
              </a:lnSpc>
              <a:spcBef>
                <a:spcPts val="0"/>
              </a:spcBef>
              <a:defRPr sz="2000" b="1" i="0">
                <a:solidFill>
                  <a:schemeClr val="accent4"/>
                </a:solidFill>
                <a:latin typeface="Lub Dub Bold" panose="020B0603030403020204" pitchFamily="34" charset="77"/>
              </a:defRPr>
            </a:lvl1pPr>
          </a:lstStyle>
          <a:p>
            <a:pPr lvl="0"/>
            <a:r>
              <a:rPr lang="en-US" dirty="0"/>
              <a:t>HEADER TITLE ALL CAPS AT 20PTS</a:t>
            </a:r>
          </a:p>
        </p:txBody>
      </p:sp>
      <p:pic>
        <p:nvPicPr>
          <p:cNvPr id="12" name="Picture 11">
            <a:extLst>
              <a:ext uri="{FF2B5EF4-FFF2-40B4-BE49-F238E27FC236}">
                <a16:creationId xmlns:a16="http://schemas.microsoft.com/office/drawing/2014/main" id="{77A1AFDB-1501-A74B-84EC-9BF4A9EA7195}"/>
              </a:ext>
            </a:extLst>
          </p:cNvPr>
          <p:cNvPicPr>
            <a:picLocks noChangeAspect="1"/>
          </p:cNvPicPr>
          <p:nvPr userDrawn="1"/>
        </p:nvPicPr>
        <p:blipFill>
          <a:blip r:embed="rId2"/>
          <a:stretch>
            <a:fillRect/>
          </a:stretch>
        </p:blipFill>
        <p:spPr>
          <a:xfrm>
            <a:off x="8500146" y="92664"/>
            <a:ext cx="536278" cy="289246"/>
          </a:xfrm>
          <a:prstGeom prst="rect">
            <a:avLst/>
          </a:prstGeom>
        </p:spPr>
      </p:pic>
    </p:spTree>
    <p:extLst>
      <p:ext uri="{BB962C8B-B14F-4D97-AF65-F5344CB8AC3E}">
        <p14:creationId xmlns:p14="http://schemas.microsoft.com/office/powerpoint/2010/main" val="2289107794"/>
      </p:ext>
    </p:extLst>
  </p:cSld>
  <p:clrMapOvr>
    <a:overrideClrMapping bg1="lt1" tx1="dk1" bg2="lt2" tx2="dk2" accent1="accent1" accent2="accent2" accent3="accent3" accent4="accent4" accent5="accent5" accent6="accent6" hlink="hlink" folHlink="folHlink"/>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_Multiple Photos - Light">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182881" y="184149"/>
            <a:ext cx="3799838" cy="4758267"/>
          </a:xfrm>
          <a:solidFill>
            <a:schemeClr val="bg2"/>
          </a:solidFill>
        </p:spPr>
        <p:txBody>
          <a:bodyPr anchor="t">
            <a:normAutofit/>
          </a:bodyPr>
          <a:lstStyle>
            <a:lvl1pPr marL="0" indent="0">
              <a:buNone/>
              <a:defRPr sz="12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5" name="Picture Placeholder 4">
            <a:extLst>
              <a:ext uri="{FF2B5EF4-FFF2-40B4-BE49-F238E27FC236}">
                <a16:creationId xmlns:a16="http://schemas.microsoft.com/office/drawing/2014/main" id="{CA28BD7C-47CD-6745-8B8D-62BCC849D999}"/>
              </a:ext>
            </a:extLst>
          </p:cNvPr>
          <p:cNvSpPr>
            <a:spLocks noGrp="1"/>
          </p:cNvSpPr>
          <p:nvPr>
            <p:ph type="pic" sz="quarter" idx="14"/>
          </p:nvPr>
        </p:nvSpPr>
        <p:spPr>
          <a:xfrm>
            <a:off x="6675119" y="184149"/>
            <a:ext cx="2286000" cy="2286000"/>
          </a:xfrm>
          <a:solidFill>
            <a:schemeClr val="bg2"/>
          </a:solidFill>
        </p:spPr>
        <p:txBody>
          <a:bodyPr/>
          <a:lstStyle/>
          <a:p>
            <a:endParaRPr lang="en-US"/>
          </a:p>
        </p:txBody>
      </p:sp>
      <p:sp>
        <p:nvSpPr>
          <p:cNvPr id="16" name="Picture Placeholder 4">
            <a:extLst>
              <a:ext uri="{FF2B5EF4-FFF2-40B4-BE49-F238E27FC236}">
                <a16:creationId xmlns:a16="http://schemas.microsoft.com/office/drawing/2014/main" id="{81F2C5C7-0437-A34D-9353-1372F6F8AB8D}"/>
              </a:ext>
            </a:extLst>
          </p:cNvPr>
          <p:cNvSpPr>
            <a:spLocks noGrp="1"/>
          </p:cNvSpPr>
          <p:nvPr>
            <p:ph type="pic" sz="quarter" idx="15"/>
          </p:nvPr>
        </p:nvSpPr>
        <p:spPr>
          <a:xfrm>
            <a:off x="6675119" y="2656415"/>
            <a:ext cx="2286000" cy="2286000"/>
          </a:xfrm>
          <a:solidFill>
            <a:schemeClr val="bg2"/>
          </a:solidFill>
        </p:spPr>
        <p:txBody>
          <a:bodyPr/>
          <a:lstStyle/>
          <a:p>
            <a:endParaRPr lang="en-US"/>
          </a:p>
        </p:txBody>
      </p:sp>
      <p:sp>
        <p:nvSpPr>
          <p:cNvPr id="18" name="Picture Placeholder 4">
            <a:extLst>
              <a:ext uri="{FF2B5EF4-FFF2-40B4-BE49-F238E27FC236}">
                <a16:creationId xmlns:a16="http://schemas.microsoft.com/office/drawing/2014/main" id="{49294975-E3E6-C648-9CA2-6F190BDE5413}"/>
              </a:ext>
            </a:extLst>
          </p:cNvPr>
          <p:cNvSpPr>
            <a:spLocks noGrp="1"/>
          </p:cNvSpPr>
          <p:nvPr>
            <p:ph type="pic" sz="quarter" idx="17"/>
          </p:nvPr>
        </p:nvSpPr>
        <p:spPr>
          <a:xfrm>
            <a:off x="4185919" y="2656415"/>
            <a:ext cx="2286000" cy="2286000"/>
          </a:xfrm>
          <a:solidFill>
            <a:schemeClr val="bg2"/>
          </a:solidFill>
        </p:spPr>
        <p:txBody>
          <a:bodyPr/>
          <a:lstStyle/>
          <a:p>
            <a:endParaRPr lang="en-US"/>
          </a:p>
        </p:txBody>
      </p:sp>
      <p:sp>
        <p:nvSpPr>
          <p:cNvPr id="19" name="Rectangle 18">
            <a:extLst>
              <a:ext uri="{FF2B5EF4-FFF2-40B4-BE49-F238E27FC236}">
                <a16:creationId xmlns:a16="http://schemas.microsoft.com/office/drawing/2014/main" id="{22367E71-969D-4942-BCB8-C6EA3BEFC946}"/>
              </a:ext>
            </a:extLst>
          </p:cNvPr>
          <p:cNvSpPr/>
          <p:nvPr userDrawn="1"/>
        </p:nvSpPr>
        <p:spPr>
          <a:xfrm>
            <a:off x="4185919" y="184149"/>
            <a:ext cx="2286000" cy="228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Content Placeholder 2">
            <a:extLst>
              <a:ext uri="{FF2B5EF4-FFF2-40B4-BE49-F238E27FC236}">
                <a16:creationId xmlns:a16="http://schemas.microsoft.com/office/drawing/2014/main" id="{43652382-1180-0543-BEF0-D1CEF8E16B27}"/>
              </a:ext>
            </a:extLst>
          </p:cNvPr>
          <p:cNvSpPr>
            <a:spLocks noGrp="1"/>
          </p:cNvSpPr>
          <p:nvPr>
            <p:ph sz="half" idx="13" hasCustomPrompt="1"/>
          </p:nvPr>
        </p:nvSpPr>
        <p:spPr>
          <a:xfrm>
            <a:off x="4349854" y="900545"/>
            <a:ext cx="1932413" cy="1440873"/>
          </a:xfrm>
        </p:spPr>
        <p:txBody>
          <a:bodyPr>
            <a:normAutofit/>
          </a:bodyPr>
          <a:lstStyle>
            <a:lvl1pPr>
              <a:defRPr sz="1000">
                <a:solidFill>
                  <a:schemeClr val="bg1"/>
                </a:solidFill>
              </a:defRPr>
            </a:lvl1pPr>
            <a:lvl2pPr>
              <a:defRPr sz="1000">
                <a:solidFill>
                  <a:schemeClr val="bg1"/>
                </a:solidFill>
              </a:defRPr>
            </a:lvl2pPr>
            <a:lvl3pPr>
              <a:defRPr sz="1000">
                <a:solidFill>
                  <a:schemeClr val="bg1"/>
                </a:solidFill>
              </a:defRPr>
            </a:lvl3pPr>
            <a:lvl4pPr>
              <a:defRPr sz="1000">
                <a:solidFill>
                  <a:schemeClr val="bg1"/>
                </a:solidFill>
              </a:defRPr>
            </a:lvl4pPr>
            <a:lvl5pPr>
              <a:defRPr sz="1000">
                <a:solidFill>
                  <a:schemeClr val="bg1"/>
                </a:solidFill>
              </a:defRPr>
            </a:lvl5pPr>
          </a:lstStyle>
          <a:p>
            <a:pPr lvl="0"/>
            <a:r>
              <a:rPr lang="en-US" dirty="0"/>
              <a:t>Body copy at 10pts</a:t>
            </a:r>
          </a:p>
        </p:txBody>
      </p:sp>
      <p:sp>
        <p:nvSpPr>
          <p:cNvPr id="21" name="Text Placeholder 20">
            <a:extLst>
              <a:ext uri="{FF2B5EF4-FFF2-40B4-BE49-F238E27FC236}">
                <a16:creationId xmlns:a16="http://schemas.microsoft.com/office/drawing/2014/main" id="{002268EC-C85F-134D-AA45-4C26B9405E58}"/>
              </a:ext>
            </a:extLst>
          </p:cNvPr>
          <p:cNvSpPr>
            <a:spLocks noGrp="1"/>
          </p:cNvSpPr>
          <p:nvPr>
            <p:ph type="body" sz="quarter" idx="18" hasCustomPrompt="1"/>
          </p:nvPr>
        </p:nvSpPr>
        <p:spPr>
          <a:xfrm>
            <a:off x="4349325" y="373063"/>
            <a:ext cx="1932413" cy="422804"/>
          </a:xfrm>
        </p:spPr>
        <p:txBody>
          <a:bodyPr>
            <a:noAutofit/>
          </a:bodyPr>
          <a:lstStyle>
            <a:lvl1pPr>
              <a:defRPr sz="1400" b="1">
                <a:solidFill>
                  <a:schemeClr val="bg1"/>
                </a:solidFill>
              </a:defRPr>
            </a:lvl1pPr>
            <a:lvl2pPr>
              <a:defRPr sz="1700" b="1">
                <a:solidFill>
                  <a:schemeClr val="bg1"/>
                </a:solidFill>
              </a:defRPr>
            </a:lvl2pPr>
            <a:lvl3pPr>
              <a:defRPr sz="1700" b="1">
                <a:solidFill>
                  <a:schemeClr val="bg1"/>
                </a:solidFill>
              </a:defRPr>
            </a:lvl3pPr>
            <a:lvl4pPr>
              <a:defRPr sz="1700" b="1">
                <a:solidFill>
                  <a:schemeClr val="bg1"/>
                </a:solidFill>
              </a:defRPr>
            </a:lvl4pPr>
            <a:lvl5pPr>
              <a:defRPr sz="1700" b="1">
                <a:solidFill>
                  <a:schemeClr val="bg1"/>
                </a:solidFill>
              </a:defRPr>
            </a:lvl5pPr>
          </a:lstStyle>
          <a:p>
            <a:pPr lvl="0"/>
            <a:r>
              <a:rPr lang="en-US" dirty="0"/>
              <a:t>Header title is bold at 12-14pts</a:t>
            </a:r>
          </a:p>
        </p:txBody>
      </p:sp>
    </p:spTree>
    <p:extLst>
      <p:ext uri="{BB962C8B-B14F-4D97-AF65-F5344CB8AC3E}">
        <p14:creationId xmlns:p14="http://schemas.microsoft.com/office/powerpoint/2010/main" val="49836720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3_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hasCustomPrompt="1"/>
          </p:nvPr>
        </p:nvSpPr>
        <p:spPr>
          <a:xfrm>
            <a:off x="182881" y="184149"/>
            <a:ext cx="8778238" cy="4758267"/>
          </a:xfrm>
          <a:solidFill>
            <a:schemeClr val="bg2"/>
          </a:solidFill>
        </p:spPr>
        <p:txBody>
          <a:bodyPr anchor="t">
            <a:normAutofit/>
          </a:bodyPr>
          <a:lstStyle>
            <a:lvl1pPr marL="0" indent="0" algn="l">
              <a:buNone/>
              <a:defRPr sz="12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 &gt; right-click image &gt; send to back</a:t>
            </a:r>
          </a:p>
        </p:txBody>
      </p:sp>
      <p:sp>
        <p:nvSpPr>
          <p:cNvPr id="4" name="Picture Placeholder 3">
            <a:extLst>
              <a:ext uri="{FF2B5EF4-FFF2-40B4-BE49-F238E27FC236}">
                <a16:creationId xmlns:a16="http://schemas.microsoft.com/office/drawing/2014/main" id="{67A3357E-9A90-C04F-AC39-A75CDBC19F83}"/>
              </a:ext>
            </a:extLst>
          </p:cNvPr>
          <p:cNvSpPr>
            <a:spLocks noGrp="1"/>
          </p:cNvSpPr>
          <p:nvPr>
            <p:ph type="pic" sz="quarter" idx="19" hasCustomPrompt="1"/>
          </p:nvPr>
        </p:nvSpPr>
        <p:spPr>
          <a:xfrm>
            <a:off x="762000" y="971550"/>
            <a:ext cx="2286000" cy="3200400"/>
          </a:xfrm>
          <a:solidFill>
            <a:schemeClr val="bg1"/>
          </a:solidFill>
        </p:spPr>
        <p:txBody>
          <a:bodyPr/>
          <a:lstStyle/>
          <a:p>
            <a:r>
              <a:rPr lang="en-US" dirty="0"/>
              <a:t>Box</a:t>
            </a:r>
          </a:p>
        </p:txBody>
      </p:sp>
      <p:sp>
        <p:nvSpPr>
          <p:cNvPr id="9" name="Content Placeholder 2">
            <a:extLst>
              <a:ext uri="{FF2B5EF4-FFF2-40B4-BE49-F238E27FC236}">
                <a16:creationId xmlns:a16="http://schemas.microsoft.com/office/drawing/2014/main" id="{43652382-1180-0543-BEF0-D1CEF8E16B27}"/>
              </a:ext>
            </a:extLst>
          </p:cNvPr>
          <p:cNvSpPr>
            <a:spLocks noGrp="1"/>
          </p:cNvSpPr>
          <p:nvPr>
            <p:ph sz="half" idx="13" hasCustomPrompt="1"/>
          </p:nvPr>
        </p:nvSpPr>
        <p:spPr>
          <a:xfrm>
            <a:off x="946253" y="1895474"/>
            <a:ext cx="1932413" cy="2097086"/>
          </a:xfrm>
        </p:spPr>
        <p:txBody>
          <a:bodyPr>
            <a:normAutofit/>
          </a:bodyPr>
          <a:lstStyle>
            <a:lvl1pPr>
              <a:defRPr sz="1000">
                <a:solidFill>
                  <a:schemeClr val="tx1"/>
                </a:solidFill>
              </a:defRPr>
            </a:lvl1pPr>
            <a:lvl2pPr>
              <a:defRPr sz="1000">
                <a:solidFill>
                  <a:schemeClr val="tx1"/>
                </a:solidFill>
              </a:defRPr>
            </a:lvl2pPr>
            <a:lvl3pPr>
              <a:defRPr sz="1000">
                <a:solidFill>
                  <a:schemeClr val="tx1"/>
                </a:solidFill>
              </a:defRPr>
            </a:lvl3pPr>
            <a:lvl4pPr>
              <a:defRPr sz="1000">
                <a:solidFill>
                  <a:schemeClr val="tx1"/>
                </a:solidFill>
              </a:defRPr>
            </a:lvl4pPr>
            <a:lvl5pPr>
              <a:defRPr sz="1000">
                <a:solidFill>
                  <a:schemeClr val="tx1"/>
                </a:solidFill>
              </a:defRPr>
            </a:lvl5pPr>
          </a:lstStyle>
          <a:p>
            <a:pPr lvl="0"/>
            <a:r>
              <a:rPr lang="en-US" dirty="0"/>
              <a:t>Body copy is </a:t>
            </a:r>
            <a:r>
              <a:rPr lang="en-US" dirty="0" err="1"/>
              <a:t>Lub</a:t>
            </a:r>
            <a:r>
              <a:rPr lang="en-US" dirty="0"/>
              <a:t> Dub medium at 10pts</a:t>
            </a:r>
          </a:p>
        </p:txBody>
      </p:sp>
      <p:sp>
        <p:nvSpPr>
          <p:cNvPr id="21" name="Text Placeholder 20">
            <a:extLst>
              <a:ext uri="{FF2B5EF4-FFF2-40B4-BE49-F238E27FC236}">
                <a16:creationId xmlns:a16="http://schemas.microsoft.com/office/drawing/2014/main" id="{002268EC-C85F-134D-AA45-4C26B9405E58}"/>
              </a:ext>
            </a:extLst>
          </p:cNvPr>
          <p:cNvSpPr>
            <a:spLocks noGrp="1"/>
          </p:cNvSpPr>
          <p:nvPr>
            <p:ph type="body" sz="quarter" idx="18" hasCustomPrompt="1"/>
          </p:nvPr>
        </p:nvSpPr>
        <p:spPr>
          <a:xfrm>
            <a:off x="945724" y="1218672"/>
            <a:ext cx="1932413" cy="676802"/>
          </a:xfrm>
        </p:spPr>
        <p:txBody>
          <a:bodyPr>
            <a:noAutofit/>
          </a:bodyPr>
          <a:lstStyle>
            <a:lvl1pPr>
              <a:defRPr sz="1400" b="1" i="0">
                <a:solidFill>
                  <a:schemeClr val="accent1"/>
                </a:solidFill>
                <a:latin typeface="Lub Dub Bold" panose="020B0603030403020204" pitchFamily="34" charset="77"/>
              </a:defRPr>
            </a:lvl1pPr>
            <a:lvl2pPr>
              <a:defRPr sz="1700" b="1">
                <a:solidFill>
                  <a:schemeClr val="bg1"/>
                </a:solidFill>
              </a:defRPr>
            </a:lvl2pPr>
            <a:lvl3pPr>
              <a:defRPr sz="1700" b="1">
                <a:solidFill>
                  <a:schemeClr val="bg1"/>
                </a:solidFill>
              </a:defRPr>
            </a:lvl3pPr>
            <a:lvl4pPr>
              <a:defRPr sz="1700" b="1">
                <a:solidFill>
                  <a:schemeClr val="bg1"/>
                </a:solidFill>
              </a:defRPr>
            </a:lvl4pPr>
            <a:lvl5pPr>
              <a:defRPr sz="1700" b="1">
                <a:solidFill>
                  <a:schemeClr val="bg1"/>
                </a:solidFill>
              </a:defRPr>
            </a:lvl5pPr>
          </a:lstStyle>
          <a:p>
            <a:pPr lvl="0"/>
            <a:r>
              <a:rPr lang="en-US" dirty="0"/>
              <a:t>Title is </a:t>
            </a:r>
            <a:r>
              <a:rPr lang="en-US" dirty="0" err="1"/>
              <a:t>Lub</a:t>
            </a:r>
            <a:r>
              <a:rPr lang="en-US" dirty="0"/>
              <a:t> Dub bold at 12-14pts</a:t>
            </a:r>
          </a:p>
        </p:txBody>
      </p:sp>
    </p:spTree>
    <p:extLst>
      <p:ext uri="{BB962C8B-B14F-4D97-AF65-F5344CB8AC3E}">
        <p14:creationId xmlns:p14="http://schemas.microsoft.com/office/powerpoint/2010/main" val="5917442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4_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hasCustomPrompt="1"/>
          </p:nvPr>
        </p:nvSpPr>
        <p:spPr>
          <a:xfrm>
            <a:off x="4572001" y="-1"/>
            <a:ext cx="4572000" cy="5143499"/>
          </a:xfrm>
          <a:solidFill>
            <a:schemeClr val="bg2"/>
          </a:solidFill>
        </p:spPr>
        <p:txBody>
          <a:bodyPr anchor="t">
            <a:normAutofit/>
          </a:bodyPr>
          <a:lstStyle>
            <a:lvl1pPr marL="0" indent="0" algn="r">
              <a:buNone/>
              <a:defRPr sz="12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Picture</a:t>
            </a:r>
          </a:p>
        </p:txBody>
      </p:sp>
      <p:sp>
        <p:nvSpPr>
          <p:cNvPr id="12" name="Picture Placeholder 3">
            <a:extLst>
              <a:ext uri="{FF2B5EF4-FFF2-40B4-BE49-F238E27FC236}">
                <a16:creationId xmlns:a16="http://schemas.microsoft.com/office/drawing/2014/main" id="{BD05C74F-DBC9-2743-A7BB-54B4FC5463BA}"/>
              </a:ext>
            </a:extLst>
          </p:cNvPr>
          <p:cNvSpPr>
            <a:spLocks noGrp="1"/>
          </p:cNvSpPr>
          <p:nvPr>
            <p:ph type="pic" sz="quarter" idx="20" hasCustomPrompt="1"/>
          </p:nvPr>
        </p:nvSpPr>
        <p:spPr>
          <a:xfrm>
            <a:off x="-122548" y="-106108"/>
            <a:ext cx="6743370" cy="5786627"/>
          </a:xfrm>
          <a:custGeom>
            <a:avLst/>
            <a:gdLst>
              <a:gd name="connsiteX0" fmla="*/ 0 w 6529759"/>
              <a:gd name="connsiteY0" fmla="*/ 0 h 5178707"/>
              <a:gd name="connsiteX1" fmla="*/ 3264880 w 6529759"/>
              <a:gd name="connsiteY1" fmla="*/ 0 h 5178707"/>
              <a:gd name="connsiteX2" fmla="*/ 6529760 w 6529759"/>
              <a:gd name="connsiteY2" fmla="*/ 2589354 h 5178707"/>
              <a:gd name="connsiteX3" fmla="*/ 3264880 w 6529759"/>
              <a:gd name="connsiteY3" fmla="*/ 5178708 h 5178707"/>
              <a:gd name="connsiteX4" fmla="*/ 0 w 6529759"/>
              <a:gd name="connsiteY4" fmla="*/ 5178707 h 5178707"/>
              <a:gd name="connsiteX5" fmla="*/ 0 w 6529759"/>
              <a:gd name="connsiteY5" fmla="*/ 0 h 5178707"/>
              <a:gd name="connsiteX0" fmla="*/ 0 w 7464000"/>
              <a:gd name="connsiteY0" fmla="*/ 0 h 5178708"/>
              <a:gd name="connsiteX1" fmla="*/ 6526554 w 7464000"/>
              <a:gd name="connsiteY1" fmla="*/ 28280 h 5178708"/>
              <a:gd name="connsiteX2" fmla="*/ 6529760 w 7464000"/>
              <a:gd name="connsiteY2" fmla="*/ 2589354 h 5178708"/>
              <a:gd name="connsiteX3" fmla="*/ 3264880 w 7464000"/>
              <a:gd name="connsiteY3" fmla="*/ 5178708 h 5178708"/>
              <a:gd name="connsiteX4" fmla="*/ 0 w 7464000"/>
              <a:gd name="connsiteY4" fmla="*/ 5178707 h 5178708"/>
              <a:gd name="connsiteX5" fmla="*/ 0 w 7464000"/>
              <a:gd name="connsiteY5" fmla="*/ 0 h 5178708"/>
              <a:gd name="connsiteX0" fmla="*/ 0 w 7390838"/>
              <a:gd name="connsiteY0" fmla="*/ 0 h 5178708"/>
              <a:gd name="connsiteX1" fmla="*/ 6526554 w 7390838"/>
              <a:gd name="connsiteY1" fmla="*/ 28280 h 5178708"/>
              <a:gd name="connsiteX2" fmla="*/ 6529760 w 7390838"/>
              <a:gd name="connsiteY2" fmla="*/ 2589354 h 5178708"/>
              <a:gd name="connsiteX3" fmla="*/ 4942851 w 7390838"/>
              <a:gd name="connsiteY3" fmla="*/ 5178708 h 5178708"/>
              <a:gd name="connsiteX4" fmla="*/ 0 w 7390838"/>
              <a:gd name="connsiteY4" fmla="*/ 5178707 h 5178708"/>
              <a:gd name="connsiteX5" fmla="*/ 0 w 7390838"/>
              <a:gd name="connsiteY5" fmla="*/ 0 h 5178708"/>
              <a:gd name="connsiteX0" fmla="*/ 0 w 7292012"/>
              <a:gd name="connsiteY0" fmla="*/ 0 h 5178708"/>
              <a:gd name="connsiteX1" fmla="*/ 6526554 w 7292012"/>
              <a:gd name="connsiteY1" fmla="*/ 28280 h 5178708"/>
              <a:gd name="connsiteX2" fmla="*/ 6152687 w 7292012"/>
              <a:gd name="connsiteY2" fmla="*/ 2645915 h 5178708"/>
              <a:gd name="connsiteX3" fmla="*/ 4942851 w 7292012"/>
              <a:gd name="connsiteY3" fmla="*/ 5178708 h 5178708"/>
              <a:gd name="connsiteX4" fmla="*/ 0 w 7292012"/>
              <a:gd name="connsiteY4" fmla="*/ 5178707 h 5178708"/>
              <a:gd name="connsiteX5" fmla="*/ 0 w 7292012"/>
              <a:gd name="connsiteY5" fmla="*/ 0 h 5178708"/>
              <a:gd name="connsiteX0" fmla="*/ 0 w 6526554"/>
              <a:gd name="connsiteY0" fmla="*/ 0 h 5178708"/>
              <a:gd name="connsiteX1" fmla="*/ 6526554 w 6526554"/>
              <a:gd name="connsiteY1" fmla="*/ 28280 h 5178708"/>
              <a:gd name="connsiteX2" fmla="*/ 6152687 w 6526554"/>
              <a:gd name="connsiteY2" fmla="*/ 2645915 h 5178708"/>
              <a:gd name="connsiteX3" fmla="*/ 4942851 w 6526554"/>
              <a:gd name="connsiteY3" fmla="*/ 5178708 h 5178708"/>
              <a:gd name="connsiteX4" fmla="*/ 0 w 6526554"/>
              <a:gd name="connsiteY4" fmla="*/ 5178707 h 5178708"/>
              <a:gd name="connsiteX5" fmla="*/ 0 w 6526554"/>
              <a:gd name="connsiteY5" fmla="*/ 0 h 5178708"/>
              <a:gd name="connsiteX0" fmla="*/ 0 w 6526554"/>
              <a:gd name="connsiteY0" fmla="*/ 0 h 5178708"/>
              <a:gd name="connsiteX1" fmla="*/ 6526554 w 6526554"/>
              <a:gd name="connsiteY1" fmla="*/ 28280 h 5178708"/>
              <a:gd name="connsiteX2" fmla="*/ 6152687 w 6526554"/>
              <a:gd name="connsiteY2" fmla="*/ 2645915 h 5178708"/>
              <a:gd name="connsiteX3" fmla="*/ 4942851 w 6526554"/>
              <a:gd name="connsiteY3" fmla="*/ 5178708 h 5178708"/>
              <a:gd name="connsiteX4" fmla="*/ 0 w 6526554"/>
              <a:gd name="connsiteY4" fmla="*/ 5178707 h 5178708"/>
              <a:gd name="connsiteX5" fmla="*/ 0 w 6526554"/>
              <a:gd name="connsiteY5" fmla="*/ 0 h 51787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526554" h="5178708">
                <a:moveTo>
                  <a:pt x="0" y="0"/>
                </a:moveTo>
                <a:lnTo>
                  <a:pt x="6526554" y="28280"/>
                </a:lnTo>
                <a:cubicBezTo>
                  <a:pt x="6453763" y="1168923"/>
                  <a:pt x="6416637" y="1787510"/>
                  <a:pt x="6152687" y="2645915"/>
                </a:cubicBezTo>
                <a:cubicBezTo>
                  <a:pt x="5888737" y="3504320"/>
                  <a:pt x="5520509" y="4358576"/>
                  <a:pt x="4942851" y="5178708"/>
                </a:cubicBezTo>
                <a:lnTo>
                  <a:pt x="0" y="5178707"/>
                </a:lnTo>
                <a:lnTo>
                  <a:pt x="0" y="0"/>
                </a:lnTo>
                <a:close/>
              </a:path>
            </a:pathLst>
          </a:custGeom>
          <a:noFill/>
          <a:ln w="19050">
            <a:solidFill>
              <a:schemeClr val="accent1"/>
            </a:solidFill>
          </a:ln>
        </p:spPr>
        <p:txBody>
          <a:bodyPr/>
          <a:lstStyle/>
          <a:p>
            <a:r>
              <a:rPr lang="en-US" dirty="0"/>
              <a:t>Box</a:t>
            </a:r>
          </a:p>
        </p:txBody>
      </p:sp>
      <p:sp>
        <p:nvSpPr>
          <p:cNvPr id="13" name="Picture Placeholder 3">
            <a:extLst>
              <a:ext uri="{FF2B5EF4-FFF2-40B4-BE49-F238E27FC236}">
                <a16:creationId xmlns:a16="http://schemas.microsoft.com/office/drawing/2014/main" id="{24C57024-53FF-5045-B92F-679D83266E02}"/>
              </a:ext>
            </a:extLst>
          </p:cNvPr>
          <p:cNvSpPr>
            <a:spLocks noGrp="1"/>
          </p:cNvSpPr>
          <p:nvPr>
            <p:ph type="pic" sz="quarter" idx="21" hasCustomPrompt="1"/>
          </p:nvPr>
        </p:nvSpPr>
        <p:spPr>
          <a:xfrm>
            <a:off x="-103695" y="-273377"/>
            <a:ext cx="6872139" cy="5557971"/>
          </a:xfrm>
          <a:custGeom>
            <a:avLst/>
            <a:gdLst>
              <a:gd name="connsiteX0" fmla="*/ 0 w 6529759"/>
              <a:gd name="connsiteY0" fmla="*/ 0 h 5178707"/>
              <a:gd name="connsiteX1" fmla="*/ 3264880 w 6529759"/>
              <a:gd name="connsiteY1" fmla="*/ 0 h 5178707"/>
              <a:gd name="connsiteX2" fmla="*/ 6529760 w 6529759"/>
              <a:gd name="connsiteY2" fmla="*/ 2589354 h 5178707"/>
              <a:gd name="connsiteX3" fmla="*/ 3264880 w 6529759"/>
              <a:gd name="connsiteY3" fmla="*/ 5178708 h 5178707"/>
              <a:gd name="connsiteX4" fmla="*/ 0 w 6529759"/>
              <a:gd name="connsiteY4" fmla="*/ 5178707 h 5178707"/>
              <a:gd name="connsiteX5" fmla="*/ 0 w 6529759"/>
              <a:gd name="connsiteY5" fmla="*/ 0 h 5178707"/>
              <a:gd name="connsiteX0" fmla="*/ 0 w 7464000"/>
              <a:gd name="connsiteY0" fmla="*/ 0 h 5178708"/>
              <a:gd name="connsiteX1" fmla="*/ 6526554 w 7464000"/>
              <a:gd name="connsiteY1" fmla="*/ 28280 h 5178708"/>
              <a:gd name="connsiteX2" fmla="*/ 6529760 w 7464000"/>
              <a:gd name="connsiteY2" fmla="*/ 2589354 h 5178708"/>
              <a:gd name="connsiteX3" fmla="*/ 3264880 w 7464000"/>
              <a:gd name="connsiteY3" fmla="*/ 5178708 h 5178708"/>
              <a:gd name="connsiteX4" fmla="*/ 0 w 7464000"/>
              <a:gd name="connsiteY4" fmla="*/ 5178707 h 5178708"/>
              <a:gd name="connsiteX5" fmla="*/ 0 w 7464000"/>
              <a:gd name="connsiteY5" fmla="*/ 0 h 5178708"/>
              <a:gd name="connsiteX0" fmla="*/ 0 w 7390838"/>
              <a:gd name="connsiteY0" fmla="*/ 0 h 5178708"/>
              <a:gd name="connsiteX1" fmla="*/ 6526554 w 7390838"/>
              <a:gd name="connsiteY1" fmla="*/ 28280 h 5178708"/>
              <a:gd name="connsiteX2" fmla="*/ 6529760 w 7390838"/>
              <a:gd name="connsiteY2" fmla="*/ 2589354 h 5178708"/>
              <a:gd name="connsiteX3" fmla="*/ 4942851 w 7390838"/>
              <a:gd name="connsiteY3" fmla="*/ 5178708 h 5178708"/>
              <a:gd name="connsiteX4" fmla="*/ 0 w 7390838"/>
              <a:gd name="connsiteY4" fmla="*/ 5178707 h 5178708"/>
              <a:gd name="connsiteX5" fmla="*/ 0 w 7390838"/>
              <a:gd name="connsiteY5" fmla="*/ 0 h 5178708"/>
              <a:gd name="connsiteX0" fmla="*/ 0 w 7292012"/>
              <a:gd name="connsiteY0" fmla="*/ 0 h 5178708"/>
              <a:gd name="connsiteX1" fmla="*/ 6526554 w 7292012"/>
              <a:gd name="connsiteY1" fmla="*/ 28280 h 5178708"/>
              <a:gd name="connsiteX2" fmla="*/ 6152687 w 7292012"/>
              <a:gd name="connsiteY2" fmla="*/ 2645915 h 5178708"/>
              <a:gd name="connsiteX3" fmla="*/ 4942851 w 7292012"/>
              <a:gd name="connsiteY3" fmla="*/ 5178708 h 5178708"/>
              <a:gd name="connsiteX4" fmla="*/ 0 w 7292012"/>
              <a:gd name="connsiteY4" fmla="*/ 5178707 h 5178708"/>
              <a:gd name="connsiteX5" fmla="*/ 0 w 7292012"/>
              <a:gd name="connsiteY5" fmla="*/ 0 h 5178708"/>
              <a:gd name="connsiteX0" fmla="*/ 0 w 6526554"/>
              <a:gd name="connsiteY0" fmla="*/ 0 h 5178708"/>
              <a:gd name="connsiteX1" fmla="*/ 6526554 w 6526554"/>
              <a:gd name="connsiteY1" fmla="*/ 28280 h 5178708"/>
              <a:gd name="connsiteX2" fmla="*/ 6152687 w 6526554"/>
              <a:gd name="connsiteY2" fmla="*/ 2645915 h 5178708"/>
              <a:gd name="connsiteX3" fmla="*/ 4942851 w 6526554"/>
              <a:gd name="connsiteY3" fmla="*/ 5178708 h 5178708"/>
              <a:gd name="connsiteX4" fmla="*/ 0 w 6526554"/>
              <a:gd name="connsiteY4" fmla="*/ 5178707 h 5178708"/>
              <a:gd name="connsiteX5" fmla="*/ 0 w 6526554"/>
              <a:gd name="connsiteY5" fmla="*/ 0 h 5178708"/>
              <a:gd name="connsiteX0" fmla="*/ 0 w 6526554"/>
              <a:gd name="connsiteY0" fmla="*/ 0 h 5178708"/>
              <a:gd name="connsiteX1" fmla="*/ 6526554 w 6526554"/>
              <a:gd name="connsiteY1" fmla="*/ 28280 h 5178708"/>
              <a:gd name="connsiteX2" fmla="*/ 6152687 w 6526554"/>
              <a:gd name="connsiteY2" fmla="*/ 2645915 h 5178708"/>
              <a:gd name="connsiteX3" fmla="*/ 4942851 w 6526554"/>
              <a:gd name="connsiteY3" fmla="*/ 5178708 h 5178708"/>
              <a:gd name="connsiteX4" fmla="*/ 0 w 6526554"/>
              <a:gd name="connsiteY4" fmla="*/ 5178707 h 5178708"/>
              <a:gd name="connsiteX5" fmla="*/ 0 w 6526554"/>
              <a:gd name="connsiteY5" fmla="*/ 0 h 51787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526554" h="5178708">
                <a:moveTo>
                  <a:pt x="0" y="0"/>
                </a:moveTo>
                <a:lnTo>
                  <a:pt x="6526554" y="28280"/>
                </a:lnTo>
                <a:cubicBezTo>
                  <a:pt x="6453763" y="1168923"/>
                  <a:pt x="6416637" y="1787510"/>
                  <a:pt x="6152687" y="2645915"/>
                </a:cubicBezTo>
                <a:cubicBezTo>
                  <a:pt x="5888737" y="3504320"/>
                  <a:pt x="5520509" y="4358576"/>
                  <a:pt x="4942851" y="5178708"/>
                </a:cubicBezTo>
                <a:lnTo>
                  <a:pt x="0" y="5178707"/>
                </a:lnTo>
                <a:lnTo>
                  <a:pt x="0" y="0"/>
                </a:lnTo>
                <a:close/>
              </a:path>
            </a:pathLst>
          </a:custGeom>
          <a:noFill/>
          <a:ln w="19050">
            <a:solidFill>
              <a:schemeClr val="accent1"/>
            </a:solidFill>
          </a:ln>
        </p:spPr>
        <p:txBody>
          <a:bodyPr/>
          <a:lstStyle/>
          <a:p>
            <a:r>
              <a:rPr lang="en-US" dirty="0"/>
              <a:t>Box</a:t>
            </a:r>
          </a:p>
        </p:txBody>
      </p:sp>
      <p:sp>
        <p:nvSpPr>
          <p:cNvPr id="4" name="Picture Placeholder 3">
            <a:extLst>
              <a:ext uri="{FF2B5EF4-FFF2-40B4-BE49-F238E27FC236}">
                <a16:creationId xmlns:a16="http://schemas.microsoft.com/office/drawing/2014/main" id="{67A3357E-9A90-C04F-AC39-A75CDBC19F83}"/>
              </a:ext>
            </a:extLst>
          </p:cNvPr>
          <p:cNvSpPr>
            <a:spLocks noGrp="1"/>
          </p:cNvSpPr>
          <p:nvPr>
            <p:ph type="pic" sz="quarter" idx="19" hasCustomPrompt="1"/>
          </p:nvPr>
        </p:nvSpPr>
        <p:spPr>
          <a:xfrm>
            <a:off x="-9426" y="-35209"/>
            <a:ext cx="6526554" cy="5178708"/>
          </a:xfrm>
          <a:custGeom>
            <a:avLst/>
            <a:gdLst>
              <a:gd name="connsiteX0" fmla="*/ 0 w 6529759"/>
              <a:gd name="connsiteY0" fmla="*/ 0 h 5178707"/>
              <a:gd name="connsiteX1" fmla="*/ 3264880 w 6529759"/>
              <a:gd name="connsiteY1" fmla="*/ 0 h 5178707"/>
              <a:gd name="connsiteX2" fmla="*/ 6529760 w 6529759"/>
              <a:gd name="connsiteY2" fmla="*/ 2589354 h 5178707"/>
              <a:gd name="connsiteX3" fmla="*/ 3264880 w 6529759"/>
              <a:gd name="connsiteY3" fmla="*/ 5178708 h 5178707"/>
              <a:gd name="connsiteX4" fmla="*/ 0 w 6529759"/>
              <a:gd name="connsiteY4" fmla="*/ 5178707 h 5178707"/>
              <a:gd name="connsiteX5" fmla="*/ 0 w 6529759"/>
              <a:gd name="connsiteY5" fmla="*/ 0 h 5178707"/>
              <a:gd name="connsiteX0" fmla="*/ 0 w 7464000"/>
              <a:gd name="connsiteY0" fmla="*/ 0 h 5178708"/>
              <a:gd name="connsiteX1" fmla="*/ 6526554 w 7464000"/>
              <a:gd name="connsiteY1" fmla="*/ 28280 h 5178708"/>
              <a:gd name="connsiteX2" fmla="*/ 6529760 w 7464000"/>
              <a:gd name="connsiteY2" fmla="*/ 2589354 h 5178708"/>
              <a:gd name="connsiteX3" fmla="*/ 3264880 w 7464000"/>
              <a:gd name="connsiteY3" fmla="*/ 5178708 h 5178708"/>
              <a:gd name="connsiteX4" fmla="*/ 0 w 7464000"/>
              <a:gd name="connsiteY4" fmla="*/ 5178707 h 5178708"/>
              <a:gd name="connsiteX5" fmla="*/ 0 w 7464000"/>
              <a:gd name="connsiteY5" fmla="*/ 0 h 5178708"/>
              <a:gd name="connsiteX0" fmla="*/ 0 w 7390838"/>
              <a:gd name="connsiteY0" fmla="*/ 0 h 5178708"/>
              <a:gd name="connsiteX1" fmla="*/ 6526554 w 7390838"/>
              <a:gd name="connsiteY1" fmla="*/ 28280 h 5178708"/>
              <a:gd name="connsiteX2" fmla="*/ 6529760 w 7390838"/>
              <a:gd name="connsiteY2" fmla="*/ 2589354 h 5178708"/>
              <a:gd name="connsiteX3" fmla="*/ 4942851 w 7390838"/>
              <a:gd name="connsiteY3" fmla="*/ 5178708 h 5178708"/>
              <a:gd name="connsiteX4" fmla="*/ 0 w 7390838"/>
              <a:gd name="connsiteY4" fmla="*/ 5178707 h 5178708"/>
              <a:gd name="connsiteX5" fmla="*/ 0 w 7390838"/>
              <a:gd name="connsiteY5" fmla="*/ 0 h 5178708"/>
              <a:gd name="connsiteX0" fmla="*/ 0 w 7292012"/>
              <a:gd name="connsiteY0" fmla="*/ 0 h 5178708"/>
              <a:gd name="connsiteX1" fmla="*/ 6526554 w 7292012"/>
              <a:gd name="connsiteY1" fmla="*/ 28280 h 5178708"/>
              <a:gd name="connsiteX2" fmla="*/ 6152687 w 7292012"/>
              <a:gd name="connsiteY2" fmla="*/ 2645915 h 5178708"/>
              <a:gd name="connsiteX3" fmla="*/ 4942851 w 7292012"/>
              <a:gd name="connsiteY3" fmla="*/ 5178708 h 5178708"/>
              <a:gd name="connsiteX4" fmla="*/ 0 w 7292012"/>
              <a:gd name="connsiteY4" fmla="*/ 5178707 h 5178708"/>
              <a:gd name="connsiteX5" fmla="*/ 0 w 7292012"/>
              <a:gd name="connsiteY5" fmla="*/ 0 h 5178708"/>
              <a:gd name="connsiteX0" fmla="*/ 0 w 6526554"/>
              <a:gd name="connsiteY0" fmla="*/ 0 h 5178708"/>
              <a:gd name="connsiteX1" fmla="*/ 6526554 w 6526554"/>
              <a:gd name="connsiteY1" fmla="*/ 28280 h 5178708"/>
              <a:gd name="connsiteX2" fmla="*/ 6152687 w 6526554"/>
              <a:gd name="connsiteY2" fmla="*/ 2645915 h 5178708"/>
              <a:gd name="connsiteX3" fmla="*/ 4942851 w 6526554"/>
              <a:gd name="connsiteY3" fmla="*/ 5178708 h 5178708"/>
              <a:gd name="connsiteX4" fmla="*/ 0 w 6526554"/>
              <a:gd name="connsiteY4" fmla="*/ 5178707 h 5178708"/>
              <a:gd name="connsiteX5" fmla="*/ 0 w 6526554"/>
              <a:gd name="connsiteY5" fmla="*/ 0 h 5178708"/>
              <a:gd name="connsiteX0" fmla="*/ 0 w 6526554"/>
              <a:gd name="connsiteY0" fmla="*/ 0 h 5178708"/>
              <a:gd name="connsiteX1" fmla="*/ 6526554 w 6526554"/>
              <a:gd name="connsiteY1" fmla="*/ 28280 h 5178708"/>
              <a:gd name="connsiteX2" fmla="*/ 6152687 w 6526554"/>
              <a:gd name="connsiteY2" fmla="*/ 2645915 h 5178708"/>
              <a:gd name="connsiteX3" fmla="*/ 4942851 w 6526554"/>
              <a:gd name="connsiteY3" fmla="*/ 5178708 h 5178708"/>
              <a:gd name="connsiteX4" fmla="*/ 0 w 6526554"/>
              <a:gd name="connsiteY4" fmla="*/ 5178707 h 5178708"/>
              <a:gd name="connsiteX5" fmla="*/ 0 w 6526554"/>
              <a:gd name="connsiteY5" fmla="*/ 0 h 51787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526554" h="5178708">
                <a:moveTo>
                  <a:pt x="0" y="0"/>
                </a:moveTo>
                <a:lnTo>
                  <a:pt x="6526554" y="28280"/>
                </a:lnTo>
                <a:cubicBezTo>
                  <a:pt x="6453763" y="1168923"/>
                  <a:pt x="6416637" y="1787510"/>
                  <a:pt x="6152687" y="2645915"/>
                </a:cubicBezTo>
                <a:cubicBezTo>
                  <a:pt x="5888737" y="3504320"/>
                  <a:pt x="5520509" y="4358576"/>
                  <a:pt x="4942851" y="5178708"/>
                </a:cubicBezTo>
                <a:lnTo>
                  <a:pt x="0" y="5178707"/>
                </a:lnTo>
                <a:lnTo>
                  <a:pt x="0" y="0"/>
                </a:lnTo>
                <a:close/>
              </a:path>
            </a:pathLst>
          </a:custGeom>
          <a:gradFill>
            <a:gsLst>
              <a:gs pos="0">
                <a:schemeClr val="accent2"/>
              </a:gs>
              <a:gs pos="50000">
                <a:schemeClr val="accent1"/>
              </a:gs>
              <a:gs pos="100000">
                <a:schemeClr val="accent2"/>
              </a:gs>
            </a:gsLst>
            <a:lin ang="5400000" scaled="1"/>
          </a:gradFill>
          <a:ln>
            <a:noFill/>
          </a:ln>
        </p:spPr>
        <p:txBody>
          <a:bodyPr/>
          <a:lstStyle/>
          <a:p>
            <a:r>
              <a:rPr lang="en-US" dirty="0"/>
              <a:t>Color Box</a:t>
            </a:r>
          </a:p>
        </p:txBody>
      </p:sp>
      <p:sp>
        <p:nvSpPr>
          <p:cNvPr id="9" name="Content Placeholder 2">
            <a:extLst>
              <a:ext uri="{FF2B5EF4-FFF2-40B4-BE49-F238E27FC236}">
                <a16:creationId xmlns:a16="http://schemas.microsoft.com/office/drawing/2014/main" id="{43652382-1180-0543-BEF0-D1CEF8E16B27}"/>
              </a:ext>
            </a:extLst>
          </p:cNvPr>
          <p:cNvSpPr>
            <a:spLocks noGrp="1"/>
          </p:cNvSpPr>
          <p:nvPr>
            <p:ph sz="half" idx="13" hasCustomPrompt="1"/>
          </p:nvPr>
        </p:nvSpPr>
        <p:spPr>
          <a:xfrm>
            <a:off x="605382" y="1865234"/>
            <a:ext cx="4428532" cy="2659632"/>
          </a:xfrm>
        </p:spPr>
        <p:txBody>
          <a:bodyPr anchor="t"/>
          <a:lstStyle>
            <a:lvl1pPr algn="l">
              <a:defRPr>
                <a:solidFill>
                  <a:schemeClr val="bg1"/>
                </a:solidFill>
              </a:defRPr>
            </a:lvl1pPr>
            <a:lvl2pPr algn="ctr">
              <a:defRPr>
                <a:solidFill>
                  <a:schemeClr val="tx1"/>
                </a:solidFill>
              </a:defRPr>
            </a:lvl2pPr>
            <a:lvl3pPr algn="ctr">
              <a:defRPr>
                <a:solidFill>
                  <a:schemeClr val="tx1"/>
                </a:solidFill>
              </a:defRPr>
            </a:lvl3pPr>
            <a:lvl4pPr algn="ctr">
              <a:defRPr>
                <a:solidFill>
                  <a:schemeClr val="tx1"/>
                </a:solidFill>
              </a:defRPr>
            </a:lvl4pPr>
            <a:lvl5pPr algn="ctr">
              <a:defRPr>
                <a:solidFill>
                  <a:schemeClr val="tx1"/>
                </a:solidFill>
              </a:defRPr>
            </a:lvl5pPr>
          </a:lstStyle>
          <a:p>
            <a:pPr lvl="0"/>
            <a:r>
              <a:rPr lang="en-US" dirty="0"/>
              <a:t>Description is </a:t>
            </a:r>
            <a:r>
              <a:rPr lang="en-US" dirty="0" err="1"/>
              <a:t>Lub</a:t>
            </a:r>
            <a:r>
              <a:rPr lang="en-US" dirty="0"/>
              <a:t> Dub medium at 12pts</a:t>
            </a:r>
          </a:p>
        </p:txBody>
      </p:sp>
      <p:sp>
        <p:nvSpPr>
          <p:cNvPr id="21" name="Text Placeholder 20">
            <a:extLst>
              <a:ext uri="{FF2B5EF4-FFF2-40B4-BE49-F238E27FC236}">
                <a16:creationId xmlns:a16="http://schemas.microsoft.com/office/drawing/2014/main" id="{002268EC-C85F-134D-AA45-4C26B9405E58}"/>
              </a:ext>
            </a:extLst>
          </p:cNvPr>
          <p:cNvSpPr>
            <a:spLocks noGrp="1"/>
          </p:cNvSpPr>
          <p:nvPr>
            <p:ph type="body" sz="quarter" idx="18" hasCustomPrompt="1"/>
          </p:nvPr>
        </p:nvSpPr>
        <p:spPr>
          <a:xfrm>
            <a:off x="605382" y="744718"/>
            <a:ext cx="4428532" cy="1014412"/>
          </a:xfrm>
        </p:spPr>
        <p:txBody>
          <a:bodyPr anchor="t">
            <a:noAutofit/>
          </a:bodyPr>
          <a:lstStyle>
            <a:lvl1pPr algn="l">
              <a:defRPr sz="3000" b="1" i="0">
                <a:solidFill>
                  <a:schemeClr val="bg1"/>
                </a:solidFill>
                <a:latin typeface="Lub Dub Bold" panose="020B0603030403020204" pitchFamily="34" charset="77"/>
              </a:defRPr>
            </a:lvl1pPr>
            <a:lvl2pPr>
              <a:defRPr sz="1700" b="1">
                <a:solidFill>
                  <a:schemeClr val="bg1"/>
                </a:solidFill>
              </a:defRPr>
            </a:lvl2pPr>
            <a:lvl3pPr>
              <a:defRPr sz="1700" b="1">
                <a:solidFill>
                  <a:schemeClr val="bg1"/>
                </a:solidFill>
              </a:defRPr>
            </a:lvl3pPr>
            <a:lvl4pPr>
              <a:defRPr sz="1700" b="1">
                <a:solidFill>
                  <a:schemeClr val="bg1"/>
                </a:solidFill>
              </a:defRPr>
            </a:lvl4pPr>
            <a:lvl5pPr>
              <a:defRPr sz="1700" b="1">
                <a:solidFill>
                  <a:schemeClr val="bg1"/>
                </a:solidFill>
              </a:defRPr>
            </a:lvl5pPr>
          </a:lstStyle>
          <a:p>
            <a:pPr lvl="0"/>
            <a:r>
              <a:rPr lang="en-US" dirty="0"/>
              <a:t>HEADER TITLE ALL CAPS AT 30PTS</a:t>
            </a:r>
          </a:p>
        </p:txBody>
      </p:sp>
      <p:sp>
        <p:nvSpPr>
          <p:cNvPr id="7" name="Slide Number Placeholder 5">
            <a:extLst>
              <a:ext uri="{FF2B5EF4-FFF2-40B4-BE49-F238E27FC236}">
                <a16:creationId xmlns:a16="http://schemas.microsoft.com/office/drawing/2014/main" id="{6446692A-AFF5-BF40-844E-2040B93DC1AF}"/>
              </a:ext>
            </a:extLst>
          </p:cNvPr>
          <p:cNvSpPr>
            <a:spLocks noGrp="1"/>
          </p:cNvSpPr>
          <p:nvPr>
            <p:ph type="sldNum" sz="quarter" idx="4"/>
          </p:nvPr>
        </p:nvSpPr>
        <p:spPr>
          <a:xfrm>
            <a:off x="8565691" y="4767263"/>
            <a:ext cx="577642" cy="273844"/>
          </a:xfrm>
          <a:prstGeom prst="rect">
            <a:avLst/>
          </a:prstGeom>
        </p:spPr>
        <p:txBody>
          <a:bodyPr vert="horz" lIns="91440" tIns="45720" rIns="91440" bIns="45720" rtlCol="0" anchor="ctr"/>
          <a:lstStyle>
            <a:lvl1pPr algn="l">
              <a:defRPr sz="800">
                <a:solidFill>
                  <a:schemeClr val="tx1">
                    <a:tint val="75000"/>
                  </a:schemeClr>
                </a:solidFill>
                <a:latin typeface="Lub Dub Medium" panose="020B0603030403020204" pitchFamily="34" charset="77"/>
              </a:defRPr>
            </a:lvl1pPr>
          </a:lstStyle>
          <a:p>
            <a:fld id="{0E35BBB0-73A1-954D-9854-C6F827AED934}" type="slidenum">
              <a:rPr lang="en-US" smtClean="0"/>
              <a:pPr/>
              <a:t>‹#›</a:t>
            </a:fld>
            <a:endParaRPr lang="en-US" dirty="0"/>
          </a:p>
        </p:txBody>
      </p:sp>
      <p:pic>
        <p:nvPicPr>
          <p:cNvPr id="10" name="Picture 9">
            <a:extLst>
              <a:ext uri="{FF2B5EF4-FFF2-40B4-BE49-F238E27FC236}">
                <a16:creationId xmlns:a16="http://schemas.microsoft.com/office/drawing/2014/main" id="{EDACC084-CD0B-CB4B-B676-E1F13636790E}"/>
              </a:ext>
            </a:extLst>
          </p:cNvPr>
          <p:cNvPicPr>
            <a:picLocks noChangeAspect="1"/>
          </p:cNvPicPr>
          <p:nvPr userDrawn="1"/>
        </p:nvPicPr>
        <p:blipFill>
          <a:blip r:embed="rId2"/>
          <a:stretch>
            <a:fillRect/>
          </a:stretch>
        </p:blipFill>
        <p:spPr>
          <a:xfrm>
            <a:off x="8500146" y="92664"/>
            <a:ext cx="536278" cy="289246"/>
          </a:xfrm>
          <a:prstGeom prst="rect">
            <a:avLst/>
          </a:prstGeom>
        </p:spPr>
      </p:pic>
    </p:spTree>
    <p:extLst>
      <p:ext uri="{BB962C8B-B14F-4D97-AF65-F5344CB8AC3E}">
        <p14:creationId xmlns:p14="http://schemas.microsoft.com/office/powerpoint/2010/main" val="317081491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itle Only">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37990" y="614723"/>
            <a:ext cx="6877210" cy="977010"/>
          </a:xfrm>
        </p:spPr>
        <p:txBody>
          <a:bodyPr/>
          <a:lstStyle/>
          <a:p>
            <a:r>
              <a:rPr lang="en-US" dirty="0"/>
              <a:t>TITLE IS ALL CAPS AT 25-30PTS</a:t>
            </a:r>
          </a:p>
        </p:txBody>
      </p:sp>
      <p:sp>
        <p:nvSpPr>
          <p:cNvPr id="7" name="Text Placeholder 6">
            <a:extLst>
              <a:ext uri="{FF2B5EF4-FFF2-40B4-BE49-F238E27FC236}">
                <a16:creationId xmlns:a16="http://schemas.microsoft.com/office/drawing/2014/main" id="{92B44ECE-86B5-1546-90EE-B76F644328B6}"/>
              </a:ext>
            </a:extLst>
          </p:cNvPr>
          <p:cNvSpPr>
            <a:spLocks noGrp="1"/>
          </p:cNvSpPr>
          <p:nvPr>
            <p:ph type="body" sz="quarter" idx="13" hasCustomPrompt="1"/>
          </p:nvPr>
        </p:nvSpPr>
        <p:spPr>
          <a:xfrm>
            <a:off x="437990" y="4069460"/>
            <a:ext cx="5505610" cy="273845"/>
          </a:xfrm>
        </p:spPr>
        <p:txBody>
          <a:bodyPr/>
          <a:lstStyle>
            <a:lvl1pPr>
              <a:defRPr b="1">
                <a:solidFill>
                  <a:schemeClr val="accent4"/>
                </a:solidFill>
              </a:defRPr>
            </a:lvl1pPr>
          </a:lstStyle>
          <a:p>
            <a:pPr lvl="0"/>
            <a:r>
              <a:rPr lang="en-US" dirty="0"/>
              <a:t>Caption is </a:t>
            </a:r>
            <a:r>
              <a:rPr lang="en-US" dirty="0" err="1"/>
              <a:t>Lub</a:t>
            </a:r>
            <a:r>
              <a:rPr lang="en-US" dirty="0"/>
              <a:t> Dub bold at 12pts </a:t>
            </a:r>
          </a:p>
        </p:txBody>
      </p:sp>
      <p:sp>
        <p:nvSpPr>
          <p:cNvPr id="10" name="Text Placeholder 4">
            <a:extLst>
              <a:ext uri="{FF2B5EF4-FFF2-40B4-BE49-F238E27FC236}">
                <a16:creationId xmlns:a16="http://schemas.microsoft.com/office/drawing/2014/main" id="{CF097492-6E69-214B-BD02-CA15B4A9F8F5}"/>
              </a:ext>
            </a:extLst>
          </p:cNvPr>
          <p:cNvSpPr>
            <a:spLocks noGrp="1"/>
          </p:cNvSpPr>
          <p:nvPr>
            <p:ph type="body" sz="quarter" idx="23" hasCustomPrompt="1"/>
          </p:nvPr>
        </p:nvSpPr>
        <p:spPr>
          <a:xfrm>
            <a:off x="444627" y="1080655"/>
            <a:ext cx="6822082" cy="321610"/>
          </a:xfrm>
        </p:spPr>
        <p:txBody>
          <a:bodyPr>
            <a:normAutofit/>
          </a:bodyPr>
          <a:lstStyle>
            <a:lvl1pPr>
              <a:defRPr sz="1600" b="1"/>
            </a:lvl1pPr>
          </a:lstStyle>
          <a:p>
            <a:pPr lvl="0"/>
            <a:r>
              <a:rPr lang="en-US" dirty="0"/>
              <a:t>Subtitle is </a:t>
            </a:r>
            <a:r>
              <a:rPr lang="en-US" dirty="0" err="1"/>
              <a:t>Lub</a:t>
            </a:r>
            <a:r>
              <a:rPr lang="en-US" dirty="0"/>
              <a:t> Dub Bold at 16pt</a:t>
            </a:r>
          </a:p>
        </p:txBody>
      </p:sp>
      <p:sp>
        <p:nvSpPr>
          <p:cNvPr id="16" name="Rectangle 15">
            <a:extLst>
              <a:ext uri="{FF2B5EF4-FFF2-40B4-BE49-F238E27FC236}">
                <a16:creationId xmlns:a16="http://schemas.microsoft.com/office/drawing/2014/main" id="{9E9AED67-7B86-D945-92A3-1DFD0097E806}"/>
              </a:ext>
            </a:extLst>
          </p:cNvPr>
          <p:cNvSpPr/>
          <p:nvPr userDrawn="1"/>
        </p:nvSpPr>
        <p:spPr>
          <a:xfrm>
            <a:off x="0" y="4703885"/>
            <a:ext cx="9143333" cy="4396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ooter Placeholder 4">
            <a:extLst>
              <a:ext uri="{FF2B5EF4-FFF2-40B4-BE49-F238E27FC236}">
                <a16:creationId xmlns:a16="http://schemas.microsoft.com/office/drawing/2014/main" id="{0F4EB02C-6FE6-1A47-8022-01232D33629A}"/>
              </a:ext>
            </a:extLst>
          </p:cNvPr>
          <p:cNvSpPr>
            <a:spLocks noGrp="1"/>
          </p:cNvSpPr>
          <p:nvPr>
            <p:ph type="ftr" sz="quarter" idx="3"/>
          </p:nvPr>
        </p:nvSpPr>
        <p:spPr>
          <a:xfrm>
            <a:off x="437989" y="4767263"/>
            <a:ext cx="5505611" cy="273844"/>
          </a:xfrm>
          <a:prstGeom prst="rect">
            <a:avLst/>
          </a:prstGeom>
        </p:spPr>
        <p:txBody>
          <a:bodyPr vert="horz" lIns="91440" tIns="45720" rIns="91440" bIns="45720" rtlCol="0" anchor="ctr"/>
          <a:lstStyle>
            <a:lvl1pPr algn="l">
              <a:defRPr sz="800">
                <a:solidFill>
                  <a:schemeClr val="bg1"/>
                </a:solidFill>
                <a:latin typeface="Lub Dub Medium" panose="020B0603030403020204" pitchFamily="34" charset="77"/>
              </a:defRPr>
            </a:lvl1pPr>
          </a:lstStyle>
          <a:p>
            <a:endParaRPr lang="en-US" dirty="0"/>
          </a:p>
        </p:txBody>
      </p:sp>
      <p:sp>
        <p:nvSpPr>
          <p:cNvPr id="20" name="Picture Placeholder 10">
            <a:extLst>
              <a:ext uri="{FF2B5EF4-FFF2-40B4-BE49-F238E27FC236}">
                <a16:creationId xmlns:a16="http://schemas.microsoft.com/office/drawing/2014/main" id="{F9DE25A6-E189-8944-8155-DBC98DE156C5}"/>
              </a:ext>
            </a:extLst>
          </p:cNvPr>
          <p:cNvSpPr>
            <a:spLocks noGrp="1"/>
          </p:cNvSpPr>
          <p:nvPr>
            <p:ph type="pic" sz="quarter" idx="12" hasCustomPrompt="1"/>
          </p:nvPr>
        </p:nvSpPr>
        <p:spPr>
          <a:xfrm>
            <a:off x="7426520" y="4767263"/>
            <a:ext cx="995238" cy="273844"/>
          </a:xfrm>
        </p:spPr>
        <p:txBody>
          <a:bodyPr/>
          <a:lstStyle>
            <a:lvl1pPr>
              <a:defRPr>
                <a:solidFill>
                  <a:schemeClr val="bg1"/>
                </a:solidFill>
              </a:defRPr>
            </a:lvl1pPr>
          </a:lstStyle>
          <a:p>
            <a:r>
              <a:rPr lang="en-US" dirty="0"/>
              <a:t>Logo</a:t>
            </a:r>
          </a:p>
        </p:txBody>
      </p:sp>
      <p:sp>
        <p:nvSpPr>
          <p:cNvPr id="21" name="Text Placeholder 5">
            <a:extLst>
              <a:ext uri="{FF2B5EF4-FFF2-40B4-BE49-F238E27FC236}">
                <a16:creationId xmlns:a16="http://schemas.microsoft.com/office/drawing/2014/main" id="{3C09F44B-8C8C-DA42-8499-36D5643DD84E}"/>
              </a:ext>
            </a:extLst>
          </p:cNvPr>
          <p:cNvSpPr>
            <a:spLocks noGrp="1"/>
          </p:cNvSpPr>
          <p:nvPr>
            <p:ph type="body" sz="quarter" idx="24" hasCustomPrompt="1"/>
          </p:nvPr>
        </p:nvSpPr>
        <p:spPr>
          <a:xfrm>
            <a:off x="6186116" y="4767264"/>
            <a:ext cx="1200646" cy="273844"/>
          </a:xfrm>
        </p:spPr>
        <p:txBody>
          <a:bodyPr anchor="ctr">
            <a:normAutofit/>
          </a:bodyPr>
          <a:lstStyle>
            <a:lvl1pPr algn="r">
              <a:defRPr sz="800">
                <a:solidFill>
                  <a:schemeClr val="bg1"/>
                </a:solidFill>
              </a:defRPr>
            </a:lvl1pPr>
          </a:lstStyle>
          <a:p>
            <a:pPr lvl="0"/>
            <a:r>
              <a:rPr lang="en-US" dirty="0"/>
              <a:t>Sponsored by:</a:t>
            </a:r>
          </a:p>
        </p:txBody>
      </p:sp>
      <p:pic>
        <p:nvPicPr>
          <p:cNvPr id="11" name="Picture 10">
            <a:extLst>
              <a:ext uri="{FF2B5EF4-FFF2-40B4-BE49-F238E27FC236}">
                <a16:creationId xmlns:a16="http://schemas.microsoft.com/office/drawing/2014/main" id="{F51F1C95-9891-4249-BABE-04AE5153306E}"/>
              </a:ext>
            </a:extLst>
          </p:cNvPr>
          <p:cNvPicPr>
            <a:picLocks noChangeAspect="1"/>
          </p:cNvPicPr>
          <p:nvPr userDrawn="1"/>
        </p:nvPicPr>
        <p:blipFill>
          <a:blip r:embed="rId2"/>
          <a:stretch>
            <a:fillRect/>
          </a:stretch>
        </p:blipFill>
        <p:spPr>
          <a:xfrm>
            <a:off x="8500146" y="92664"/>
            <a:ext cx="536278" cy="289246"/>
          </a:xfrm>
          <a:prstGeom prst="rect">
            <a:avLst/>
          </a:prstGeom>
        </p:spPr>
      </p:pic>
    </p:spTree>
    <p:extLst>
      <p:ext uri="{BB962C8B-B14F-4D97-AF65-F5344CB8AC3E}">
        <p14:creationId xmlns:p14="http://schemas.microsoft.com/office/powerpoint/2010/main" val="2677961255"/>
      </p:ext>
    </p:extLst>
  </p:cSld>
  <p:clrMapOvr>
    <a:overrideClrMapping bg1="lt1" tx1="dk1" bg2="lt2" tx2="dk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_Blank">
    <p:bg>
      <p:bgRef idx="1001">
        <a:schemeClr val="bg2"/>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85A5A6C-7113-A84B-B468-838B588EFB3F}"/>
              </a:ext>
            </a:extLst>
          </p:cNvPr>
          <p:cNvSpPr/>
          <p:nvPr userDrawn="1"/>
        </p:nvSpPr>
        <p:spPr>
          <a:xfrm>
            <a:off x="0" y="4703885"/>
            <a:ext cx="9143333" cy="4396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a:extLst>
              <a:ext uri="{FF2B5EF4-FFF2-40B4-BE49-F238E27FC236}">
                <a16:creationId xmlns:a16="http://schemas.microsoft.com/office/drawing/2014/main" id="{45A25DF4-2387-0B45-86B4-88EF29F6D0A8}"/>
              </a:ext>
            </a:extLst>
          </p:cNvPr>
          <p:cNvSpPr>
            <a:spLocks noGrp="1"/>
          </p:cNvSpPr>
          <p:nvPr>
            <p:ph type="ftr" sz="quarter" idx="3"/>
          </p:nvPr>
        </p:nvSpPr>
        <p:spPr>
          <a:xfrm>
            <a:off x="437989" y="4767263"/>
            <a:ext cx="5505611" cy="273844"/>
          </a:xfrm>
          <a:prstGeom prst="rect">
            <a:avLst/>
          </a:prstGeom>
        </p:spPr>
        <p:txBody>
          <a:bodyPr vert="horz" lIns="91440" tIns="45720" rIns="91440" bIns="45720" rtlCol="0" anchor="ctr"/>
          <a:lstStyle>
            <a:lvl1pPr algn="l">
              <a:defRPr sz="800">
                <a:solidFill>
                  <a:schemeClr val="bg1"/>
                </a:solidFill>
                <a:latin typeface="Lub Dub Medium" panose="020B0603030403020204" pitchFamily="34" charset="77"/>
              </a:defRPr>
            </a:lvl1pPr>
          </a:lstStyle>
          <a:p>
            <a:endParaRPr lang="en-US" dirty="0"/>
          </a:p>
        </p:txBody>
      </p:sp>
      <p:sp>
        <p:nvSpPr>
          <p:cNvPr id="16" name="Picture Placeholder 10">
            <a:extLst>
              <a:ext uri="{FF2B5EF4-FFF2-40B4-BE49-F238E27FC236}">
                <a16:creationId xmlns:a16="http://schemas.microsoft.com/office/drawing/2014/main" id="{FD6C24FD-33DC-5D4C-83BA-8086C7E5B4E4}"/>
              </a:ext>
            </a:extLst>
          </p:cNvPr>
          <p:cNvSpPr>
            <a:spLocks noGrp="1"/>
          </p:cNvSpPr>
          <p:nvPr>
            <p:ph type="pic" sz="quarter" idx="12" hasCustomPrompt="1"/>
          </p:nvPr>
        </p:nvSpPr>
        <p:spPr>
          <a:xfrm>
            <a:off x="7426520" y="4767263"/>
            <a:ext cx="995238" cy="273844"/>
          </a:xfrm>
        </p:spPr>
        <p:txBody>
          <a:bodyPr/>
          <a:lstStyle>
            <a:lvl1pPr>
              <a:defRPr>
                <a:solidFill>
                  <a:schemeClr val="bg1"/>
                </a:solidFill>
              </a:defRPr>
            </a:lvl1pPr>
          </a:lstStyle>
          <a:p>
            <a:r>
              <a:rPr lang="en-US" dirty="0"/>
              <a:t>Logo</a:t>
            </a:r>
          </a:p>
        </p:txBody>
      </p:sp>
      <p:sp>
        <p:nvSpPr>
          <p:cNvPr id="17" name="Text Placeholder 5">
            <a:extLst>
              <a:ext uri="{FF2B5EF4-FFF2-40B4-BE49-F238E27FC236}">
                <a16:creationId xmlns:a16="http://schemas.microsoft.com/office/drawing/2014/main" id="{FC97E5A5-D2BC-7840-BED8-2470B465D5EB}"/>
              </a:ext>
            </a:extLst>
          </p:cNvPr>
          <p:cNvSpPr>
            <a:spLocks noGrp="1"/>
          </p:cNvSpPr>
          <p:nvPr>
            <p:ph type="body" sz="quarter" idx="13" hasCustomPrompt="1"/>
          </p:nvPr>
        </p:nvSpPr>
        <p:spPr>
          <a:xfrm>
            <a:off x="6186116" y="4767264"/>
            <a:ext cx="1200646" cy="273844"/>
          </a:xfrm>
        </p:spPr>
        <p:txBody>
          <a:bodyPr anchor="ctr">
            <a:normAutofit/>
          </a:bodyPr>
          <a:lstStyle>
            <a:lvl1pPr algn="r">
              <a:defRPr sz="800">
                <a:solidFill>
                  <a:schemeClr val="bg1"/>
                </a:solidFill>
              </a:defRPr>
            </a:lvl1pPr>
          </a:lstStyle>
          <a:p>
            <a:pPr lvl="0"/>
            <a:r>
              <a:rPr lang="en-US" dirty="0"/>
              <a:t>Sponsored by:</a:t>
            </a:r>
          </a:p>
        </p:txBody>
      </p:sp>
      <p:pic>
        <p:nvPicPr>
          <p:cNvPr id="9" name="Picture 8">
            <a:extLst>
              <a:ext uri="{FF2B5EF4-FFF2-40B4-BE49-F238E27FC236}">
                <a16:creationId xmlns:a16="http://schemas.microsoft.com/office/drawing/2014/main" id="{D9836D56-853F-5F49-8046-A11DE0E355F7}"/>
              </a:ext>
            </a:extLst>
          </p:cNvPr>
          <p:cNvPicPr>
            <a:picLocks noChangeAspect="1"/>
          </p:cNvPicPr>
          <p:nvPr userDrawn="1"/>
        </p:nvPicPr>
        <p:blipFill>
          <a:blip r:embed="rId2"/>
          <a:stretch>
            <a:fillRect/>
          </a:stretch>
        </p:blipFill>
        <p:spPr>
          <a:xfrm>
            <a:off x="8500146" y="92664"/>
            <a:ext cx="536278" cy="289246"/>
          </a:xfrm>
          <a:prstGeom prst="rect">
            <a:avLst/>
          </a:prstGeom>
        </p:spPr>
      </p:pic>
    </p:spTree>
    <p:extLst>
      <p:ext uri="{BB962C8B-B14F-4D97-AF65-F5344CB8AC3E}">
        <p14:creationId xmlns:p14="http://schemas.microsoft.com/office/powerpoint/2010/main" val="3944094366"/>
      </p:ext>
    </p:extLst>
  </p:cSld>
  <p:clrMapOvr>
    <a:overrideClrMapping bg1="lt1" tx1="dk1" bg2="lt2" tx2="dk2" accent1="accent1" accent2="accent2" accent3="accent3" accent4="accent4" accent5="accent5" accent6="accent6" hlink="hlink" folHlink="folHlink"/>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Blank">
    <p:bg>
      <p:bgRef idx="1001">
        <a:schemeClr val="bg2"/>
      </p:bgRef>
    </p:bg>
    <p:spTree>
      <p:nvGrpSpPr>
        <p:cNvPr id="1" name=""/>
        <p:cNvGrpSpPr/>
        <p:nvPr/>
      </p:nvGrpSpPr>
      <p:grpSpPr>
        <a:xfrm>
          <a:off x="0" y="0"/>
          <a:ext cx="0" cy="0"/>
          <a:chOff x="0" y="0"/>
          <a:chExt cx="0" cy="0"/>
        </a:xfrm>
      </p:grpSpPr>
      <p:sp>
        <p:nvSpPr>
          <p:cNvPr id="12" name="Footer Placeholder 4">
            <a:extLst>
              <a:ext uri="{FF2B5EF4-FFF2-40B4-BE49-F238E27FC236}">
                <a16:creationId xmlns:a16="http://schemas.microsoft.com/office/drawing/2014/main" id="{DD3B4F64-CD41-0643-BB0C-5B4373946342}"/>
              </a:ext>
            </a:extLst>
          </p:cNvPr>
          <p:cNvSpPr>
            <a:spLocks noGrp="1"/>
          </p:cNvSpPr>
          <p:nvPr>
            <p:ph type="ftr" sz="quarter" idx="3"/>
          </p:nvPr>
        </p:nvSpPr>
        <p:spPr>
          <a:xfrm>
            <a:off x="437989" y="4767263"/>
            <a:ext cx="5505611" cy="273844"/>
          </a:xfrm>
          <a:prstGeom prst="rect">
            <a:avLst/>
          </a:prstGeom>
        </p:spPr>
        <p:txBody>
          <a:bodyPr vert="horz" lIns="91440" tIns="45720" rIns="91440" bIns="45720" rtlCol="0" anchor="ctr"/>
          <a:lstStyle>
            <a:lvl1pPr algn="l">
              <a:defRPr sz="800">
                <a:solidFill>
                  <a:schemeClr val="tx1">
                    <a:tint val="75000"/>
                  </a:schemeClr>
                </a:solidFill>
                <a:latin typeface="Lub Dub Medium" panose="020B0603030403020204" pitchFamily="34" charset="77"/>
              </a:defRPr>
            </a:lvl1pPr>
          </a:lstStyle>
          <a:p>
            <a:endParaRPr lang="en-US" dirty="0"/>
          </a:p>
        </p:txBody>
      </p:sp>
      <p:sp>
        <p:nvSpPr>
          <p:cNvPr id="19" name="Picture Placeholder 10">
            <a:extLst>
              <a:ext uri="{FF2B5EF4-FFF2-40B4-BE49-F238E27FC236}">
                <a16:creationId xmlns:a16="http://schemas.microsoft.com/office/drawing/2014/main" id="{6FBB1B25-DCFA-AA41-B31B-1385B4F068AC}"/>
              </a:ext>
            </a:extLst>
          </p:cNvPr>
          <p:cNvSpPr>
            <a:spLocks noGrp="1"/>
          </p:cNvSpPr>
          <p:nvPr>
            <p:ph type="pic" sz="quarter" idx="12" hasCustomPrompt="1"/>
          </p:nvPr>
        </p:nvSpPr>
        <p:spPr>
          <a:xfrm>
            <a:off x="7426519" y="4767263"/>
            <a:ext cx="995235" cy="273844"/>
          </a:xfrm>
        </p:spPr>
        <p:txBody>
          <a:bodyPr/>
          <a:lstStyle>
            <a:lvl1pPr>
              <a:defRPr>
                <a:solidFill>
                  <a:schemeClr val="accent4"/>
                </a:solidFill>
              </a:defRPr>
            </a:lvl1pPr>
          </a:lstStyle>
          <a:p>
            <a:r>
              <a:rPr lang="en-US" dirty="0"/>
              <a:t>Logo</a:t>
            </a:r>
          </a:p>
        </p:txBody>
      </p:sp>
      <p:sp>
        <p:nvSpPr>
          <p:cNvPr id="20" name="Text Placeholder 5">
            <a:extLst>
              <a:ext uri="{FF2B5EF4-FFF2-40B4-BE49-F238E27FC236}">
                <a16:creationId xmlns:a16="http://schemas.microsoft.com/office/drawing/2014/main" id="{1440E69F-038A-9F48-A685-1958D898F806}"/>
              </a:ext>
            </a:extLst>
          </p:cNvPr>
          <p:cNvSpPr>
            <a:spLocks noGrp="1"/>
          </p:cNvSpPr>
          <p:nvPr>
            <p:ph type="body" sz="quarter" idx="13" hasCustomPrompt="1"/>
          </p:nvPr>
        </p:nvSpPr>
        <p:spPr>
          <a:xfrm>
            <a:off x="6186116" y="4767264"/>
            <a:ext cx="1200646" cy="273844"/>
          </a:xfrm>
        </p:spPr>
        <p:txBody>
          <a:bodyPr anchor="ctr">
            <a:normAutofit/>
          </a:bodyPr>
          <a:lstStyle>
            <a:lvl1pPr algn="r">
              <a:defRPr sz="800">
                <a:solidFill>
                  <a:schemeClr val="accent4"/>
                </a:solidFill>
              </a:defRPr>
            </a:lvl1pPr>
          </a:lstStyle>
          <a:p>
            <a:pPr lvl="0"/>
            <a:r>
              <a:rPr lang="en-US" dirty="0"/>
              <a:t>Sponsored by:</a:t>
            </a:r>
          </a:p>
        </p:txBody>
      </p:sp>
      <p:pic>
        <p:nvPicPr>
          <p:cNvPr id="7" name="Picture 6">
            <a:extLst>
              <a:ext uri="{FF2B5EF4-FFF2-40B4-BE49-F238E27FC236}">
                <a16:creationId xmlns:a16="http://schemas.microsoft.com/office/drawing/2014/main" id="{43E8EC32-7002-774F-B7AC-A0277775B57C}"/>
              </a:ext>
            </a:extLst>
          </p:cNvPr>
          <p:cNvPicPr>
            <a:picLocks noChangeAspect="1"/>
          </p:cNvPicPr>
          <p:nvPr userDrawn="1"/>
        </p:nvPicPr>
        <p:blipFill>
          <a:blip r:embed="rId2"/>
          <a:stretch>
            <a:fillRect/>
          </a:stretch>
        </p:blipFill>
        <p:spPr>
          <a:xfrm>
            <a:off x="8500146" y="92664"/>
            <a:ext cx="536278" cy="289246"/>
          </a:xfrm>
          <a:prstGeom prst="rect">
            <a:avLst/>
          </a:prstGeom>
        </p:spPr>
      </p:pic>
    </p:spTree>
    <p:extLst>
      <p:ext uri="{BB962C8B-B14F-4D97-AF65-F5344CB8AC3E}">
        <p14:creationId xmlns:p14="http://schemas.microsoft.com/office/powerpoint/2010/main" val="251493076"/>
      </p:ext>
    </p:extLst>
  </p:cSld>
  <p:clrMapOvr>
    <a:overrideClrMapping bg1="lt1" tx1="dk1" bg2="lt2" tx2="dk2" accent1="accent1" accent2="accent2" accent3="accent3" accent4="accent4" accent5="accent5" accent6="accent6" hlink="hlink" folHlink="folHlink"/>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Back Cover">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6D0ECAF5-9958-A14D-A435-03CDAD7C93A5}"/>
              </a:ext>
            </a:extLst>
          </p:cNvPr>
          <p:cNvSpPr/>
          <p:nvPr userDrawn="1"/>
        </p:nvSpPr>
        <p:spPr>
          <a:xfrm>
            <a:off x="8600688" y="0"/>
            <a:ext cx="543312" cy="5433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 name="Group 2">
            <a:extLst>
              <a:ext uri="{FF2B5EF4-FFF2-40B4-BE49-F238E27FC236}">
                <a16:creationId xmlns:a16="http://schemas.microsoft.com/office/drawing/2014/main" id="{F72B7117-B49F-A744-B2A2-035F484656EB}"/>
              </a:ext>
            </a:extLst>
          </p:cNvPr>
          <p:cNvGrpSpPr/>
          <p:nvPr userDrawn="1"/>
        </p:nvGrpSpPr>
        <p:grpSpPr>
          <a:xfrm rot="10800000">
            <a:off x="1099250" y="-532826"/>
            <a:ext cx="9439281" cy="5786629"/>
            <a:chOff x="-838594" y="-106106"/>
            <a:chExt cx="9439281" cy="5786629"/>
          </a:xfrm>
        </p:grpSpPr>
        <p:sp>
          <p:nvSpPr>
            <p:cNvPr id="8" name="Delay 2">
              <a:extLst>
                <a:ext uri="{FF2B5EF4-FFF2-40B4-BE49-F238E27FC236}">
                  <a16:creationId xmlns:a16="http://schemas.microsoft.com/office/drawing/2014/main" id="{2FE69FBA-751A-6C40-9984-B5EF4C49F529}"/>
                </a:ext>
              </a:extLst>
            </p:cNvPr>
            <p:cNvSpPr/>
            <p:nvPr userDrawn="1"/>
          </p:nvSpPr>
          <p:spPr>
            <a:xfrm>
              <a:off x="-66269" y="-32526"/>
              <a:ext cx="8369787" cy="5211233"/>
            </a:xfrm>
            <a:custGeom>
              <a:avLst/>
              <a:gdLst>
                <a:gd name="connsiteX0" fmla="*/ 0 w 4596617"/>
                <a:gd name="connsiteY0" fmla="*/ 0 h 5143500"/>
                <a:gd name="connsiteX1" fmla="*/ 2298309 w 4596617"/>
                <a:gd name="connsiteY1" fmla="*/ 0 h 5143500"/>
                <a:gd name="connsiteX2" fmla="*/ 4596618 w 4596617"/>
                <a:gd name="connsiteY2" fmla="*/ 2571750 h 5143500"/>
                <a:gd name="connsiteX3" fmla="*/ 2298309 w 4596617"/>
                <a:gd name="connsiteY3" fmla="*/ 5143500 h 5143500"/>
                <a:gd name="connsiteX4" fmla="*/ 0 w 4596617"/>
                <a:gd name="connsiteY4" fmla="*/ 5143500 h 5143500"/>
                <a:gd name="connsiteX5" fmla="*/ 0 w 4596617"/>
                <a:gd name="connsiteY5" fmla="*/ 0 h 5143500"/>
                <a:gd name="connsiteX0" fmla="*/ 0 w 4669398"/>
                <a:gd name="connsiteY0" fmla="*/ 0 h 5143500"/>
                <a:gd name="connsiteX1" fmla="*/ 3415909 w 4669398"/>
                <a:gd name="connsiteY1" fmla="*/ 0 h 5143500"/>
                <a:gd name="connsiteX2" fmla="*/ 4596618 w 4669398"/>
                <a:gd name="connsiteY2" fmla="*/ 2571750 h 5143500"/>
                <a:gd name="connsiteX3" fmla="*/ 2298309 w 4669398"/>
                <a:gd name="connsiteY3" fmla="*/ 5143500 h 5143500"/>
                <a:gd name="connsiteX4" fmla="*/ 0 w 4669398"/>
                <a:gd name="connsiteY4" fmla="*/ 5143500 h 5143500"/>
                <a:gd name="connsiteX5" fmla="*/ 0 w 4669398"/>
                <a:gd name="connsiteY5" fmla="*/ 0 h 5143500"/>
                <a:gd name="connsiteX0" fmla="*/ 0 w 4599664"/>
                <a:gd name="connsiteY0" fmla="*/ 0 h 5160433"/>
                <a:gd name="connsiteX1" fmla="*/ 3415909 w 4599664"/>
                <a:gd name="connsiteY1" fmla="*/ 0 h 5160433"/>
                <a:gd name="connsiteX2" fmla="*/ 4596618 w 4599664"/>
                <a:gd name="connsiteY2" fmla="*/ 2571750 h 5160433"/>
                <a:gd name="connsiteX3" fmla="*/ 3432843 w 4599664"/>
                <a:gd name="connsiteY3" fmla="*/ 5160433 h 5160433"/>
                <a:gd name="connsiteX4" fmla="*/ 0 w 4599664"/>
                <a:gd name="connsiteY4" fmla="*/ 5143500 h 5160433"/>
                <a:gd name="connsiteX5" fmla="*/ 0 w 4599664"/>
                <a:gd name="connsiteY5" fmla="*/ 0 h 5160433"/>
                <a:gd name="connsiteX0" fmla="*/ 0 w 4597172"/>
                <a:gd name="connsiteY0" fmla="*/ 0 h 5160433"/>
                <a:gd name="connsiteX1" fmla="*/ 3415909 w 4597172"/>
                <a:gd name="connsiteY1" fmla="*/ 0 h 5160433"/>
                <a:gd name="connsiteX2" fmla="*/ 4596618 w 4597172"/>
                <a:gd name="connsiteY2" fmla="*/ 2571750 h 5160433"/>
                <a:gd name="connsiteX3" fmla="*/ 3432843 w 4597172"/>
                <a:gd name="connsiteY3" fmla="*/ 5160433 h 5160433"/>
                <a:gd name="connsiteX4" fmla="*/ 0 w 4597172"/>
                <a:gd name="connsiteY4" fmla="*/ 5143500 h 5160433"/>
                <a:gd name="connsiteX5" fmla="*/ 0 w 4597172"/>
                <a:gd name="connsiteY5" fmla="*/ 0 h 5160433"/>
                <a:gd name="connsiteX0" fmla="*/ 0 w 4596683"/>
                <a:gd name="connsiteY0" fmla="*/ 0 h 5160433"/>
                <a:gd name="connsiteX1" fmla="*/ 3415909 w 4596683"/>
                <a:gd name="connsiteY1" fmla="*/ 0 h 5160433"/>
                <a:gd name="connsiteX2" fmla="*/ 4596618 w 4596683"/>
                <a:gd name="connsiteY2" fmla="*/ 2571750 h 5160433"/>
                <a:gd name="connsiteX3" fmla="*/ 3432843 w 4596683"/>
                <a:gd name="connsiteY3" fmla="*/ 5160433 h 5160433"/>
                <a:gd name="connsiteX4" fmla="*/ 0 w 4596683"/>
                <a:gd name="connsiteY4" fmla="*/ 5143500 h 5160433"/>
                <a:gd name="connsiteX5" fmla="*/ 0 w 4596683"/>
                <a:gd name="connsiteY5" fmla="*/ 0 h 5160433"/>
                <a:gd name="connsiteX0" fmla="*/ 0 w 4780413"/>
                <a:gd name="connsiteY0" fmla="*/ 33866 h 5194299"/>
                <a:gd name="connsiteX1" fmla="*/ 3991642 w 4780413"/>
                <a:gd name="connsiteY1" fmla="*/ 0 h 5194299"/>
                <a:gd name="connsiteX2" fmla="*/ 4596618 w 4780413"/>
                <a:gd name="connsiteY2" fmla="*/ 2605616 h 5194299"/>
                <a:gd name="connsiteX3" fmla="*/ 3432843 w 4780413"/>
                <a:gd name="connsiteY3" fmla="*/ 5194299 h 5194299"/>
                <a:gd name="connsiteX4" fmla="*/ 0 w 4780413"/>
                <a:gd name="connsiteY4" fmla="*/ 5177366 h 5194299"/>
                <a:gd name="connsiteX5" fmla="*/ 0 w 4780413"/>
                <a:gd name="connsiteY5" fmla="*/ 33866 h 5194299"/>
                <a:gd name="connsiteX0" fmla="*/ 0 w 4608489"/>
                <a:gd name="connsiteY0" fmla="*/ 33866 h 5194299"/>
                <a:gd name="connsiteX1" fmla="*/ 3991642 w 4608489"/>
                <a:gd name="connsiteY1" fmla="*/ 0 h 5194299"/>
                <a:gd name="connsiteX2" fmla="*/ 4596618 w 4608489"/>
                <a:gd name="connsiteY2" fmla="*/ 2605616 h 5194299"/>
                <a:gd name="connsiteX3" fmla="*/ 3432843 w 4608489"/>
                <a:gd name="connsiteY3" fmla="*/ 5194299 h 5194299"/>
                <a:gd name="connsiteX4" fmla="*/ 0 w 4608489"/>
                <a:gd name="connsiteY4" fmla="*/ 5177366 h 5194299"/>
                <a:gd name="connsiteX5" fmla="*/ 0 w 4608489"/>
                <a:gd name="connsiteY5" fmla="*/ 33866 h 5194299"/>
                <a:gd name="connsiteX0" fmla="*/ 0 w 4660310"/>
                <a:gd name="connsiteY0" fmla="*/ 33866 h 5194299"/>
                <a:gd name="connsiteX1" fmla="*/ 3991642 w 4660310"/>
                <a:gd name="connsiteY1" fmla="*/ 0 h 5194299"/>
                <a:gd name="connsiteX2" fmla="*/ 4596618 w 4660310"/>
                <a:gd name="connsiteY2" fmla="*/ 2605616 h 5194299"/>
                <a:gd name="connsiteX3" fmla="*/ 3906977 w 4660310"/>
                <a:gd name="connsiteY3" fmla="*/ 5194299 h 5194299"/>
                <a:gd name="connsiteX4" fmla="*/ 0 w 4660310"/>
                <a:gd name="connsiteY4" fmla="*/ 5177366 h 5194299"/>
                <a:gd name="connsiteX5" fmla="*/ 0 w 4660310"/>
                <a:gd name="connsiteY5" fmla="*/ 33866 h 5194299"/>
                <a:gd name="connsiteX0" fmla="*/ 0 w 4596981"/>
                <a:gd name="connsiteY0" fmla="*/ 33866 h 5194299"/>
                <a:gd name="connsiteX1" fmla="*/ 3991642 w 4596981"/>
                <a:gd name="connsiteY1" fmla="*/ 0 h 5194299"/>
                <a:gd name="connsiteX2" fmla="*/ 4596618 w 4596981"/>
                <a:gd name="connsiteY2" fmla="*/ 2605616 h 5194299"/>
                <a:gd name="connsiteX3" fmla="*/ 3906977 w 4596981"/>
                <a:gd name="connsiteY3" fmla="*/ 5194299 h 5194299"/>
                <a:gd name="connsiteX4" fmla="*/ 0 w 4596981"/>
                <a:gd name="connsiteY4" fmla="*/ 5177366 h 5194299"/>
                <a:gd name="connsiteX5" fmla="*/ 0 w 4596981"/>
                <a:gd name="connsiteY5" fmla="*/ 33866 h 5194299"/>
                <a:gd name="connsiteX0" fmla="*/ 0 w 4597991"/>
                <a:gd name="connsiteY0" fmla="*/ 33866 h 5194299"/>
                <a:gd name="connsiteX1" fmla="*/ 3991642 w 4597991"/>
                <a:gd name="connsiteY1" fmla="*/ 0 h 5194299"/>
                <a:gd name="connsiteX2" fmla="*/ 4596618 w 4597991"/>
                <a:gd name="connsiteY2" fmla="*/ 2605616 h 5194299"/>
                <a:gd name="connsiteX3" fmla="*/ 3822311 w 4597991"/>
                <a:gd name="connsiteY3" fmla="*/ 5194299 h 5194299"/>
                <a:gd name="connsiteX4" fmla="*/ 0 w 4597991"/>
                <a:gd name="connsiteY4" fmla="*/ 5177366 h 5194299"/>
                <a:gd name="connsiteX5" fmla="*/ 0 w 4597991"/>
                <a:gd name="connsiteY5" fmla="*/ 33866 h 5194299"/>
                <a:gd name="connsiteX0" fmla="*/ 0 w 4597991"/>
                <a:gd name="connsiteY0" fmla="*/ 33866 h 5194299"/>
                <a:gd name="connsiteX1" fmla="*/ 3991642 w 4597991"/>
                <a:gd name="connsiteY1" fmla="*/ 0 h 5194299"/>
                <a:gd name="connsiteX2" fmla="*/ 4596618 w 4597991"/>
                <a:gd name="connsiteY2" fmla="*/ 2605616 h 5194299"/>
                <a:gd name="connsiteX3" fmla="*/ 3822311 w 4597991"/>
                <a:gd name="connsiteY3" fmla="*/ 5194299 h 5194299"/>
                <a:gd name="connsiteX4" fmla="*/ 0 w 4597991"/>
                <a:gd name="connsiteY4" fmla="*/ 5177366 h 5194299"/>
                <a:gd name="connsiteX5" fmla="*/ 0 w 4597991"/>
                <a:gd name="connsiteY5" fmla="*/ 33866 h 5194299"/>
                <a:gd name="connsiteX0" fmla="*/ 0 w 4622138"/>
                <a:gd name="connsiteY0" fmla="*/ 33866 h 5194299"/>
                <a:gd name="connsiteX1" fmla="*/ 3991642 w 4622138"/>
                <a:gd name="connsiteY1" fmla="*/ 0 h 5194299"/>
                <a:gd name="connsiteX2" fmla="*/ 4596618 w 4622138"/>
                <a:gd name="connsiteY2" fmla="*/ 2605616 h 5194299"/>
                <a:gd name="connsiteX3" fmla="*/ 4042444 w 4622138"/>
                <a:gd name="connsiteY3" fmla="*/ 5194299 h 5194299"/>
                <a:gd name="connsiteX4" fmla="*/ 0 w 4622138"/>
                <a:gd name="connsiteY4" fmla="*/ 5177366 h 5194299"/>
                <a:gd name="connsiteX5" fmla="*/ 0 w 4622138"/>
                <a:gd name="connsiteY5" fmla="*/ 33866 h 5194299"/>
                <a:gd name="connsiteX0" fmla="*/ 0 w 4596798"/>
                <a:gd name="connsiteY0" fmla="*/ 33866 h 5211232"/>
                <a:gd name="connsiteX1" fmla="*/ 3991642 w 4596798"/>
                <a:gd name="connsiteY1" fmla="*/ 0 h 5211232"/>
                <a:gd name="connsiteX2" fmla="*/ 4596618 w 4596798"/>
                <a:gd name="connsiteY2" fmla="*/ 2605616 h 5211232"/>
                <a:gd name="connsiteX3" fmla="*/ 3940844 w 4596798"/>
                <a:gd name="connsiteY3" fmla="*/ 5211232 h 5211232"/>
                <a:gd name="connsiteX4" fmla="*/ 0 w 4596798"/>
                <a:gd name="connsiteY4" fmla="*/ 5177366 h 5211232"/>
                <a:gd name="connsiteX5" fmla="*/ 0 w 4596798"/>
                <a:gd name="connsiteY5" fmla="*/ 33866 h 5211232"/>
                <a:gd name="connsiteX0" fmla="*/ 0 w 4596752"/>
                <a:gd name="connsiteY0" fmla="*/ 33866 h 5211232"/>
                <a:gd name="connsiteX1" fmla="*/ 3991642 w 4596752"/>
                <a:gd name="connsiteY1" fmla="*/ 0 h 5211232"/>
                <a:gd name="connsiteX2" fmla="*/ 4596618 w 4596752"/>
                <a:gd name="connsiteY2" fmla="*/ 2605616 h 5211232"/>
                <a:gd name="connsiteX3" fmla="*/ 3940844 w 4596752"/>
                <a:gd name="connsiteY3" fmla="*/ 5211232 h 5211232"/>
                <a:gd name="connsiteX4" fmla="*/ 0 w 4596752"/>
                <a:gd name="connsiteY4" fmla="*/ 5177366 h 5211232"/>
                <a:gd name="connsiteX5" fmla="*/ 0 w 4596752"/>
                <a:gd name="connsiteY5" fmla="*/ 33866 h 5211232"/>
                <a:gd name="connsiteX0" fmla="*/ 0 w 4596752"/>
                <a:gd name="connsiteY0" fmla="*/ 33866 h 5211232"/>
                <a:gd name="connsiteX1" fmla="*/ 3991642 w 4596752"/>
                <a:gd name="connsiteY1" fmla="*/ 0 h 5211232"/>
                <a:gd name="connsiteX2" fmla="*/ 4596618 w 4596752"/>
                <a:gd name="connsiteY2" fmla="*/ 2605616 h 5211232"/>
                <a:gd name="connsiteX3" fmla="*/ 3940844 w 4596752"/>
                <a:gd name="connsiteY3" fmla="*/ 5211232 h 5211232"/>
                <a:gd name="connsiteX4" fmla="*/ 0 w 4596752"/>
                <a:gd name="connsiteY4" fmla="*/ 5177366 h 5211232"/>
                <a:gd name="connsiteX5" fmla="*/ 0 w 4596752"/>
                <a:gd name="connsiteY5" fmla="*/ 33866 h 5211232"/>
                <a:gd name="connsiteX0" fmla="*/ 0 w 4613685"/>
                <a:gd name="connsiteY0" fmla="*/ 0 h 5211233"/>
                <a:gd name="connsiteX1" fmla="*/ 4008575 w 4613685"/>
                <a:gd name="connsiteY1" fmla="*/ 1 h 5211233"/>
                <a:gd name="connsiteX2" fmla="*/ 4613551 w 4613685"/>
                <a:gd name="connsiteY2" fmla="*/ 2605617 h 5211233"/>
                <a:gd name="connsiteX3" fmla="*/ 3957777 w 4613685"/>
                <a:gd name="connsiteY3" fmla="*/ 5211233 h 5211233"/>
                <a:gd name="connsiteX4" fmla="*/ 16933 w 4613685"/>
                <a:gd name="connsiteY4" fmla="*/ 5177367 h 5211233"/>
                <a:gd name="connsiteX5" fmla="*/ 0 w 4613685"/>
                <a:gd name="connsiteY5" fmla="*/ 0 h 5211233"/>
                <a:gd name="connsiteX0" fmla="*/ 0 w 4892215"/>
                <a:gd name="connsiteY0" fmla="*/ 0 h 5211233"/>
                <a:gd name="connsiteX1" fmla="*/ 4810044 w 4892215"/>
                <a:gd name="connsiteY1" fmla="*/ 1 h 5211233"/>
                <a:gd name="connsiteX2" fmla="*/ 4613551 w 4892215"/>
                <a:gd name="connsiteY2" fmla="*/ 2605617 h 5211233"/>
                <a:gd name="connsiteX3" fmla="*/ 3957777 w 4892215"/>
                <a:gd name="connsiteY3" fmla="*/ 5211233 h 5211233"/>
                <a:gd name="connsiteX4" fmla="*/ 16933 w 4892215"/>
                <a:gd name="connsiteY4" fmla="*/ 5177367 h 5211233"/>
                <a:gd name="connsiteX5" fmla="*/ 0 w 4892215"/>
                <a:gd name="connsiteY5" fmla="*/ 0 h 5211233"/>
                <a:gd name="connsiteX0" fmla="*/ 0 w 4810044"/>
                <a:gd name="connsiteY0" fmla="*/ 0 h 5211233"/>
                <a:gd name="connsiteX1" fmla="*/ 4810044 w 4810044"/>
                <a:gd name="connsiteY1" fmla="*/ 1 h 5211233"/>
                <a:gd name="connsiteX2" fmla="*/ 4613551 w 4810044"/>
                <a:gd name="connsiteY2" fmla="*/ 2605617 h 5211233"/>
                <a:gd name="connsiteX3" fmla="*/ 3957777 w 4810044"/>
                <a:gd name="connsiteY3" fmla="*/ 5211233 h 5211233"/>
                <a:gd name="connsiteX4" fmla="*/ 16933 w 4810044"/>
                <a:gd name="connsiteY4" fmla="*/ 5177367 h 5211233"/>
                <a:gd name="connsiteX5" fmla="*/ 0 w 4810044"/>
                <a:gd name="connsiteY5" fmla="*/ 0 h 5211233"/>
                <a:gd name="connsiteX0" fmla="*/ 0 w 4810044"/>
                <a:gd name="connsiteY0" fmla="*/ 0 h 5211233"/>
                <a:gd name="connsiteX1" fmla="*/ 4810044 w 4810044"/>
                <a:gd name="connsiteY1" fmla="*/ 1 h 5211233"/>
                <a:gd name="connsiteX2" fmla="*/ 4436604 w 4810044"/>
                <a:gd name="connsiteY2" fmla="*/ 2588684 h 5211233"/>
                <a:gd name="connsiteX3" fmla="*/ 3957777 w 4810044"/>
                <a:gd name="connsiteY3" fmla="*/ 5211233 h 5211233"/>
                <a:gd name="connsiteX4" fmla="*/ 16933 w 4810044"/>
                <a:gd name="connsiteY4" fmla="*/ 5177367 h 5211233"/>
                <a:gd name="connsiteX5" fmla="*/ 0 w 4810044"/>
                <a:gd name="connsiteY5" fmla="*/ 0 h 5211233"/>
                <a:gd name="connsiteX0" fmla="*/ 0 w 4810044"/>
                <a:gd name="connsiteY0" fmla="*/ 0 h 5211233"/>
                <a:gd name="connsiteX1" fmla="*/ 4810044 w 4810044"/>
                <a:gd name="connsiteY1" fmla="*/ 1 h 5211233"/>
                <a:gd name="connsiteX2" fmla="*/ 4592734 w 4810044"/>
                <a:gd name="connsiteY2" fmla="*/ 2622550 h 5211233"/>
                <a:gd name="connsiteX3" fmla="*/ 3957777 w 4810044"/>
                <a:gd name="connsiteY3" fmla="*/ 5211233 h 5211233"/>
                <a:gd name="connsiteX4" fmla="*/ 16933 w 4810044"/>
                <a:gd name="connsiteY4" fmla="*/ 5177367 h 5211233"/>
                <a:gd name="connsiteX5" fmla="*/ 0 w 4810044"/>
                <a:gd name="connsiteY5" fmla="*/ 0 h 5211233"/>
                <a:gd name="connsiteX0" fmla="*/ 0 w 4810044"/>
                <a:gd name="connsiteY0" fmla="*/ 0 h 5211233"/>
                <a:gd name="connsiteX1" fmla="*/ 4810044 w 4810044"/>
                <a:gd name="connsiteY1" fmla="*/ 1 h 5211233"/>
                <a:gd name="connsiteX2" fmla="*/ 4592734 w 4810044"/>
                <a:gd name="connsiteY2" fmla="*/ 2622550 h 5211233"/>
                <a:gd name="connsiteX3" fmla="*/ 3957777 w 4810044"/>
                <a:gd name="connsiteY3" fmla="*/ 5211233 h 5211233"/>
                <a:gd name="connsiteX4" fmla="*/ 16933 w 4810044"/>
                <a:gd name="connsiteY4" fmla="*/ 5177367 h 5211233"/>
                <a:gd name="connsiteX5" fmla="*/ 0 w 4810044"/>
                <a:gd name="connsiteY5" fmla="*/ 0 h 5211233"/>
                <a:gd name="connsiteX0" fmla="*/ 0 w 4810044"/>
                <a:gd name="connsiteY0" fmla="*/ 0 h 5177367"/>
                <a:gd name="connsiteX1" fmla="*/ 4810044 w 4810044"/>
                <a:gd name="connsiteY1" fmla="*/ 1 h 5177367"/>
                <a:gd name="connsiteX2" fmla="*/ 4592734 w 4810044"/>
                <a:gd name="connsiteY2" fmla="*/ 2622550 h 5177367"/>
                <a:gd name="connsiteX3" fmla="*/ 3458161 w 4810044"/>
                <a:gd name="connsiteY3" fmla="*/ 4872566 h 5177367"/>
                <a:gd name="connsiteX4" fmla="*/ 16933 w 4810044"/>
                <a:gd name="connsiteY4" fmla="*/ 5177367 h 5177367"/>
                <a:gd name="connsiteX5" fmla="*/ 0 w 4810044"/>
                <a:gd name="connsiteY5" fmla="*/ 0 h 5177367"/>
                <a:gd name="connsiteX0" fmla="*/ 0 w 4810044"/>
                <a:gd name="connsiteY0" fmla="*/ 0 h 5194299"/>
                <a:gd name="connsiteX1" fmla="*/ 4810044 w 4810044"/>
                <a:gd name="connsiteY1" fmla="*/ 1 h 5194299"/>
                <a:gd name="connsiteX2" fmla="*/ 4592734 w 4810044"/>
                <a:gd name="connsiteY2" fmla="*/ 2622550 h 5194299"/>
                <a:gd name="connsiteX3" fmla="*/ 3822465 w 4810044"/>
                <a:gd name="connsiteY3" fmla="*/ 5194299 h 5194299"/>
                <a:gd name="connsiteX4" fmla="*/ 16933 w 4810044"/>
                <a:gd name="connsiteY4" fmla="*/ 5177367 h 5194299"/>
                <a:gd name="connsiteX5" fmla="*/ 0 w 4810044"/>
                <a:gd name="connsiteY5" fmla="*/ 0 h 5194299"/>
                <a:gd name="connsiteX0" fmla="*/ 0 w 4810044"/>
                <a:gd name="connsiteY0" fmla="*/ 0 h 5194299"/>
                <a:gd name="connsiteX1" fmla="*/ 4810044 w 4810044"/>
                <a:gd name="connsiteY1" fmla="*/ 1 h 5194299"/>
                <a:gd name="connsiteX2" fmla="*/ 4592734 w 4810044"/>
                <a:gd name="connsiteY2" fmla="*/ 2622550 h 5194299"/>
                <a:gd name="connsiteX3" fmla="*/ 3822465 w 4810044"/>
                <a:gd name="connsiteY3" fmla="*/ 5194299 h 5194299"/>
                <a:gd name="connsiteX4" fmla="*/ 16933 w 4810044"/>
                <a:gd name="connsiteY4" fmla="*/ 5177367 h 5194299"/>
                <a:gd name="connsiteX5" fmla="*/ 0 w 4810044"/>
                <a:gd name="connsiteY5" fmla="*/ 0 h 5194299"/>
                <a:gd name="connsiteX0" fmla="*/ 0 w 4810044"/>
                <a:gd name="connsiteY0" fmla="*/ 0 h 5194299"/>
                <a:gd name="connsiteX1" fmla="*/ 4810044 w 4810044"/>
                <a:gd name="connsiteY1" fmla="*/ 1 h 5194299"/>
                <a:gd name="connsiteX2" fmla="*/ 4592734 w 4810044"/>
                <a:gd name="connsiteY2" fmla="*/ 2622550 h 5194299"/>
                <a:gd name="connsiteX3" fmla="*/ 3822465 w 4810044"/>
                <a:gd name="connsiteY3" fmla="*/ 5194299 h 5194299"/>
                <a:gd name="connsiteX4" fmla="*/ 16933 w 4810044"/>
                <a:gd name="connsiteY4" fmla="*/ 5177367 h 5194299"/>
                <a:gd name="connsiteX5" fmla="*/ 0 w 4810044"/>
                <a:gd name="connsiteY5" fmla="*/ 0 h 5194299"/>
                <a:gd name="connsiteX0" fmla="*/ 0 w 4810044"/>
                <a:gd name="connsiteY0" fmla="*/ 0 h 5211232"/>
                <a:gd name="connsiteX1" fmla="*/ 4810044 w 4810044"/>
                <a:gd name="connsiteY1" fmla="*/ 1 h 5211232"/>
                <a:gd name="connsiteX2" fmla="*/ 4592734 w 4810044"/>
                <a:gd name="connsiteY2" fmla="*/ 2622550 h 5211232"/>
                <a:gd name="connsiteX3" fmla="*/ 3843283 w 4810044"/>
                <a:gd name="connsiteY3" fmla="*/ 5211232 h 5211232"/>
                <a:gd name="connsiteX4" fmla="*/ 16933 w 4810044"/>
                <a:gd name="connsiteY4" fmla="*/ 5177367 h 5211232"/>
                <a:gd name="connsiteX5" fmla="*/ 0 w 4810044"/>
                <a:gd name="connsiteY5" fmla="*/ 0 h 5211232"/>
                <a:gd name="connsiteX0" fmla="*/ 0 w 4810044"/>
                <a:gd name="connsiteY0" fmla="*/ 0 h 5211232"/>
                <a:gd name="connsiteX1" fmla="*/ 4810044 w 4810044"/>
                <a:gd name="connsiteY1" fmla="*/ 1 h 5211232"/>
                <a:gd name="connsiteX2" fmla="*/ 4592734 w 4810044"/>
                <a:gd name="connsiteY2" fmla="*/ 2622550 h 5211232"/>
                <a:gd name="connsiteX3" fmla="*/ 3843283 w 4810044"/>
                <a:gd name="connsiteY3" fmla="*/ 5211232 h 5211232"/>
                <a:gd name="connsiteX4" fmla="*/ 16933 w 4810044"/>
                <a:gd name="connsiteY4" fmla="*/ 5177367 h 5211232"/>
                <a:gd name="connsiteX5" fmla="*/ 0 w 4810044"/>
                <a:gd name="connsiteY5" fmla="*/ 0 h 5211232"/>
                <a:gd name="connsiteX0" fmla="*/ 45913 w 4855957"/>
                <a:gd name="connsiteY0" fmla="*/ 0 h 5211233"/>
                <a:gd name="connsiteX1" fmla="*/ 4855957 w 4855957"/>
                <a:gd name="connsiteY1" fmla="*/ 1 h 5211233"/>
                <a:gd name="connsiteX2" fmla="*/ 4638647 w 4855957"/>
                <a:gd name="connsiteY2" fmla="*/ 2622550 h 5211233"/>
                <a:gd name="connsiteX3" fmla="*/ 3889196 w 4855957"/>
                <a:gd name="connsiteY3" fmla="*/ 5211232 h 5211233"/>
                <a:gd name="connsiteX4" fmla="*/ 394 w 4855957"/>
                <a:gd name="connsiteY4" fmla="*/ 5211233 h 5211233"/>
                <a:gd name="connsiteX5" fmla="*/ 45913 w 4855957"/>
                <a:gd name="connsiteY5" fmla="*/ 0 h 5211233"/>
                <a:gd name="connsiteX0" fmla="*/ 15112 w 4825156"/>
                <a:gd name="connsiteY0" fmla="*/ 0 h 5211233"/>
                <a:gd name="connsiteX1" fmla="*/ 4825156 w 4825156"/>
                <a:gd name="connsiteY1" fmla="*/ 1 h 5211233"/>
                <a:gd name="connsiteX2" fmla="*/ 4607846 w 4825156"/>
                <a:gd name="connsiteY2" fmla="*/ 2622550 h 5211233"/>
                <a:gd name="connsiteX3" fmla="*/ 3858395 w 4825156"/>
                <a:gd name="connsiteY3" fmla="*/ 5211232 h 5211233"/>
                <a:gd name="connsiteX4" fmla="*/ 819 w 4825156"/>
                <a:gd name="connsiteY4" fmla="*/ 5211233 h 5211233"/>
                <a:gd name="connsiteX5" fmla="*/ 15112 w 4825156"/>
                <a:gd name="connsiteY5" fmla="*/ 0 h 5211233"/>
                <a:gd name="connsiteX0" fmla="*/ 15112 w 4826846"/>
                <a:gd name="connsiteY0" fmla="*/ 0 h 5211233"/>
                <a:gd name="connsiteX1" fmla="*/ 4825156 w 4826846"/>
                <a:gd name="connsiteY1" fmla="*/ 1 h 5211233"/>
                <a:gd name="connsiteX2" fmla="*/ 4607846 w 4826846"/>
                <a:gd name="connsiteY2" fmla="*/ 2622550 h 5211233"/>
                <a:gd name="connsiteX3" fmla="*/ 3858395 w 4826846"/>
                <a:gd name="connsiteY3" fmla="*/ 5211232 h 5211233"/>
                <a:gd name="connsiteX4" fmla="*/ 819 w 4826846"/>
                <a:gd name="connsiteY4" fmla="*/ 5211233 h 5211233"/>
                <a:gd name="connsiteX5" fmla="*/ 15112 w 4826846"/>
                <a:gd name="connsiteY5" fmla="*/ 0 h 5211233"/>
                <a:gd name="connsiteX0" fmla="*/ 15112 w 4843990"/>
                <a:gd name="connsiteY0" fmla="*/ 0 h 5211233"/>
                <a:gd name="connsiteX1" fmla="*/ 4842540 w 4843990"/>
                <a:gd name="connsiteY1" fmla="*/ 9428 h 5211233"/>
                <a:gd name="connsiteX2" fmla="*/ 4607846 w 4843990"/>
                <a:gd name="connsiteY2" fmla="*/ 2622550 h 5211233"/>
                <a:gd name="connsiteX3" fmla="*/ 3858395 w 4843990"/>
                <a:gd name="connsiteY3" fmla="*/ 5211232 h 5211233"/>
                <a:gd name="connsiteX4" fmla="*/ 819 w 4843990"/>
                <a:gd name="connsiteY4" fmla="*/ 5211233 h 5211233"/>
                <a:gd name="connsiteX5" fmla="*/ 15112 w 4843990"/>
                <a:gd name="connsiteY5" fmla="*/ 0 h 5211233"/>
                <a:gd name="connsiteX0" fmla="*/ 15112 w 4842540"/>
                <a:gd name="connsiteY0" fmla="*/ 0 h 5211233"/>
                <a:gd name="connsiteX1" fmla="*/ 4842540 w 4842540"/>
                <a:gd name="connsiteY1" fmla="*/ 9428 h 5211233"/>
                <a:gd name="connsiteX2" fmla="*/ 4607846 w 4842540"/>
                <a:gd name="connsiteY2" fmla="*/ 2622550 h 5211233"/>
                <a:gd name="connsiteX3" fmla="*/ 3858395 w 4842540"/>
                <a:gd name="connsiteY3" fmla="*/ 5211232 h 5211233"/>
                <a:gd name="connsiteX4" fmla="*/ 819 w 4842540"/>
                <a:gd name="connsiteY4" fmla="*/ 5211233 h 5211233"/>
                <a:gd name="connsiteX5" fmla="*/ 15112 w 4842540"/>
                <a:gd name="connsiteY5" fmla="*/ 0 h 5211233"/>
                <a:gd name="connsiteX0" fmla="*/ 15112 w 4842540"/>
                <a:gd name="connsiteY0" fmla="*/ 0 h 5211233"/>
                <a:gd name="connsiteX1" fmla="*/ 4842540 w 4842540"/>
                <a:gd name="connsiteY1" fmla="*/ 9428 h 5211233"/>
                <a:gd name="connsiteX2" fmla="*/ 4607846 w 4842540"/>
                <a:gd name="connsiteY2" fmla="*/ 2622550 h 5211233"/>
                <a:gd name="connsiteX3" fmla="*/ 3858395 w 4842540"/>
                <a:gd name="connsiteY3" fmla="*/ 5211232 h 5211233"/>
                <a:gd name="connsiteX4" fmla="*/ 819 w 4842540"/>
                <a:gd name="connsiteY4" fmla="*/ 5211233 h 5211233"/>
                <a:gd name="connsiteX5" fmla="*/ 15112 w 4842540"/>
                <a:gd name="connsiteY5" fmla="*/ 0 h 52112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842540" h="5211233">
                  <a:moveTo>
                    <a:pt x="15112" y="0"/>
                  </a:moveTo>
                  <a:lnTo>
                    <a:pt x="4842540" y="9428"/>
                  </a:lnTo>
                  <a:cubicBezTo>
                    <a:pt x="4821523" y="757112"/>
                    <a:pt x="4771870" y="1755583"/>
                    <a:pt x="4607846" y="2622550"/>
                  </a:cubicBezTo>
                  <a:cubicBezTo>
                    <a:pt x="4443822" y="3489517"/>
                    <a:pt x="4307302" y="4076699"/>
                    <a:pt x="3858395" y="5211232"/>
                  </a:cubicBezTo>
                  <a:lnTo>
                    <a:pt x="819" y="5211233"/>
                  </a:lnTo>
                  <a:cubicBezTo>
                    <a:pt x="-4825" y="3485444"/>
                    <a:pt x="20756" y="1725789"/>
                    <a:pt x="15112" y="0"/>
                  </a:cubicBezTo>
                  <a:close/>
                </a:path>
              </a:pathLst>
            </a:custGeom>
            <a:gradFill flip="none" rotWithShape="1">
              <a:gsLst>
                <a:gs pos="100000">
                  <a:schemeClr val="accent1">
                    <a:shade val="30000"/>
                    <a:satMod val="115000"/>
                  </a:schemeClr>
                </a:gs>
                <a:gs pos="0">
                  <a:schemeClr val="accent1">
                    <a:shade val="67500"/>
                    <a:satMod val="115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Delay 2">
              <a:extLst>
                <a:ext uri="{FF2B5EF4-FFF2-40B4-BE49-F238E27FC236}">
                  <a16:creationId xmlns:a16="http://schemas.microsoft.com/office/drawing/2014/main" id="{93C80465-6897-A642-84B9-3405032045C5}"/>
                </a:ext>
              </a:extLst>
            </p:cNvPr>
            <p:cNvSpPr/>
            <p:nvPr userDrawn="1"/>
          </p:nvSpPr>
          <p:spPr>
            <a:xfrm>
              <a:off x="-341377" y="-106105"/>
              <a:ext cx="8755925" cy="5786628"/>
            </a:xfrm>
            <a:custGeom>
              <a:avLst/>
              <a:gdLst>
                <a:gd name="connsiteX0" fmla="*/ 0 w 4596617"/>
                <a:gd name="connsiteY0" fmla="*/ 0 h 5143500"/>
                <a:gd name="connsiteX1" fmla="*/ 2298309 w 4596617"/>
                <a:gd name="connsiteY1" fmla="*/ 0 h 5143500"/>
                <a:gd name="connsiteX2" fmla="*/ 4596618 w 4596617"/>
                <a:gd name="connsiteY2" fmla="*/ 2571750 h 5143500"/>
                <a:gd name="connsiteX3" fmla="*/ 2298309 w 4596617"/>
                <a:gd name="connsiteY3" fmla="*/ 5143500 h 5143500"/>
                <a:gd name="connsiteX4" fmla="*/ 0 w 4596617"/>
                <a:gd name="connsiteY4" fmla="*/ 5143500 h 5143500"/>
                <a:gd name="connsiteX5" fmla="*/ 0 w 4596617"/>
                <a:gd name="connsiteY5" fmla="*/ 0 h 5143500"/>
                <a:gd name="connsiteX0" fmla="*/ 0 w 4669398"/>
                <a:gd name="connsiteY0" fmla="*/ 0 h 5143500"/>
                <a:gd name="connsiteX1" fmla="*/ 3415909 w 4669398"/>
                <a:gd name="connsiteY1" fmla="*/ 0 h 5143500"/>
                <a:gd name="connsiteX2" fmla="*/ 4596618 w 4669398"/>
                <a:gd name="connsiteY2" fmla="*/ 2571750 h 5143500"/>
                <a:gd name="connsiteX3" fmla="*/ 2298309 w 4669398"/>
                <a:gd name="connsiteY3" fmla="*/ 5143500 h 5143500"/>
                <a:gd name="connsiteX4" fmla="*/ 0 w 4669398"/>
                <a:gd name="connsiteY4" fmla="*/ 5143500 h 5143500"/>
                <a:gd name="connsiteX5" fmla="*/ 0 w 4669398"/>
                <a:gd name="connsiteY5" fmla="*/ 0 h 5143500"/>
                <a:gd name="connsiteX0" fmla="*/ 0 w 4599664"/>
                <a:gd name="connsiteY0" fmla="*/ 0 h 5160433"/>
                <a:gd name="connsiteX1" fmla="*/ 3415909 w 4599664"/>
                <a:gd name="connsiteY1" fmla="*/ 0 h 5160433"/>
                <a:gd name="connsiteX2" fmla="*/ 4596618 w 4599664"/>
                <a:gd name="connsiteY2" fmla="*/ 2571750 h 5160433"/>
                <a:gd name="connsiteX3" fmla="*/ 3432843 w 4599664"/>
                <a:gd name="connsiteY3" fmla="*/ 5160433 h 5160433"/>
                <a:gd name="connsiteX4" fmla="*/ 0 w 4599664"/>
                <a:gd name="connsiteY4" fmla="*/ 5143500 h 5160433"/>
                <a:gd name="connsiteX5" fmla="*/ 0 w 4599664"/>
                <a:gd name="connsiteY5" fmla="*/ 0 h 5160433"/>
                <a:gd name="connsiteX0" fmla="*/ 0 w 4597172"/>
                <a:gd name="connsiteY0" fmla="*/ 0 h 5160433"/>
                <a:gd name="connsiteX1" fmla="*/ 3415909 w 4597172"/>
                <a:gd name="connsiteY1" fmla="*/ 0 h 5160433"/>
                <a:gd name="connsiteX2" fmla="*/ 4596618 w 4597172"/>
                <a:gd name="connsiteY2" fmla="*/ 2571750 h 5160433"/>
                <a:gd name="connsiteX3" fmla="*/ 3432843 w 4597172"/>
                <a:gd name="connsiteY3" fmla="*/ 5160433 h 5160433"/>
                <a:gd name="connsiteX4" fmla="*/ 0 w 4597172"/>
                <a:gd name="connsiteY4" fmla="*/ 5143500 h 5160433"/>
                <a:gd name="connsiteX5" fmla="*/ 0 w 4597172"/>
                <a:gd name="connsiteY5" fmla="*/ 0 h 5160433"/>
                <a:gd name="connsiteX0" fmla="*/ 0 w 4596683"/>
                <a:gd name="connsiteY0" fmla="*/ 0 h 5160433"/>
                <a:gd name="connsiteX1" fmla="*/ 3415909 w 4596683"/>
                <a:gd name="connsiteY1" fmla="*/ 0 h 5160433"/>
                <a:gd name="connsiteX2" fmla="*/ 4596618 w 4596683"/>
                <a:gd name="connsiteY2" fmla="*/ 2571750 h 5160433"/>
                <a:gd name="connsiteX3" fmla="*/ 3432843 w 4596683"/>
                <a:gd name="connsiteY3" fmla="*/ 5160433 h 5160433"/>
                <a:gd name="connsiteX4" fmla="*/ 0 w 4596683"/>
                <a:gd name="connsiteY4" fmla="*/ 5143500 h 5160433"/>
                <a:gd name="connsiteX5" fmla="*/ 0 w 4596683"/>
                <a:gd name="connsiteY5" fmla="*/ 0 h 5160433"/>
                <a:gd name="connsiteX0" fmla="*/ 0 w 4780413"/>
                <a:gd name="connsiteY0" fmla="*/ 33866 h 5194299"/>
                <a:gd name="connsiteX1" fmla="*/ 3991642 w 4780413"/>
                <a:gd name="connsiteY1" fmla="*/ 0 h 5194299"/>
                <a:gd name="connsiteX2" fmla="*/ 4596618 w 4780413"/>
                <a:gd name="connsiteY2" fmla="*/ 2605616 h 5194299"/>
                <a:gd name="connsiteX3" fmla="*/ 3432843 w 4780413"/>
                <a:gd name="connsiteY3" fmla="*/ 5194299 h 5194299"/>
                <a:gd name="connsiteX4" fmla="*/ 0 w 4780413"/>
                <a:gd name="connsiteY4" fmla="*/ 5177366 h 5194299"/>
                <a:gd name="connsiteX5" fmla="*/ 0 w 4780413"/>
                <a:gd name="connsiteY5" fmla="*/ 33866 h 5194299"/>
                <a:gd name="connsiteX0" fmla="*/ 0 w 4608489"/>
                <a:gd name="connsiteY0" fmla="*/ 33866 h 5194299"/>
                <a:gd name="connsiteX1" fmla="*/ 3991642 w 4608489"/>
                <a:gd name="connsiteY1" fmla="*/ 0 h 5194299"/>
                <a:gd name="connsiteX2" fmla="*/ 4596618 w 4608489"/>
                <a:gd name="connsiteY2" fmla="*/ 2605616 h 5194299"/>
                <a:gd name="connsiteX3" fmla="*/ 3432843 w 4608489"/>
                <a:gd name="connsiteY3" fmla="*/ 5194299 h 5194299"/>
                <a:gd name="connsiteX4" fmla="*/ 0 w 4608489"/>
                <a:gd name="connsiteY4" fmla="*/ 5177366 h 5194299"/>
                <a:gd name="connsiteX5" fmla="*/ 0 w 4608489"/>
                <a:gd name="connsiteY5" fmla="*/ 33866 h 5194299"/>
                <a:gd name="connsiteX0" fmla="*/ 0 w 4660310"/>
                <a:gd name="connsiteY0" fmla="*/ 33866 h 5194299"/>
                <a:gd name="connsiteX1" fmla="*/ 3991642 w 4660310"/>
                <a:gd name="connsiteY1" fmla="*/ 0 h 5194299"/>
                <a:gd name="connsiteX2" fmla="*/ 4596618 w 4660310"/>
                <a:gd name="connsiteY2" fmla="*/ 2605616 h 5194299"/>
                <a:gd name="connsiteX3" fmla="*/ 3906977 w 4660310"/>
                <a:gd name="connsiteY3" fmla="*/ 5194299 h 5194299"/>
                <a:gd name="connsiteX4" fmla="*/ 0 w 4660310"/>
                <a:gd name="connsiteY4" fmla="*/ 5177366 h 5194299"/>
                <a:gd name="connsiteX5" fmla="*/ 0 w 4660310"/>
                <a:gd name="connsiteY5" fmla="*/ 33866 h 5194299"/>
                <a:gd name="connsiteX0" fmla="*/ 0 w 4596981"/>
                <a:gd name="connsiteY0" fmla="*/ 33866 h 5194299"/>
                <a:gd name="connsiteX1" fmla="*/ 3991642 w 4596981"/>
                <a:gd name="connsiteY1" fmla="*/ 0 h 5194299"/>
                <a:gd name="connsiteX2" fmla="*/ 4596618 w 4596981"/>
                <a:gd name="connsiteY2" fmla="*/ 2605616 h 5194299"/>
                <a:gd name="connsiteX3" fmla="*/ 3906977 w 4596981"/>
                <a:gd name="connsiteY3" fmla="*/ 5194299 h 5194299"/>
                <a:gd name="connsiteX4" fmla="*/ 0 w 4596981"/>
                <a:gd name="connsiteY4" fmla="*/ 5177366 h 5194299"/>
                <a:gd name="connsiteX5" fmla="*/ 0 w 4596981"/>
                <a:gd name="connsiteY5" fmla="*/ 33866 h 5194299"/>
                <a:gd name="connsiteX0" fmla="*/ 0 w 4597991"/>
                <a:gd name="connsiteY0" fmla="*/ 33866 h 5194299"/>
                <a:gd name="connsiteX1" fmla="*/ 3991642 w 4597991"/>
                <a:gd name="connsiteY1" fmla="*/ 0 h 5194299"/>
                <a:gd name="connsiteX2" fmla="*/ 4596618 w 4597991"/>
                <a:gd name="connsiteY2" fmla="*/ 2605616 h 5194299"/>
                <a:gd name="connsiteX3" fmla="*/ 3822311 w 4597991"/>
                <a:gd name="connsiteY3" fmla="*/ 5194299 h 5194299"/>
                <a:gd name="connsiteX4" fmla="*/ 0 w 4597991"/>
                <a:gd name="connsiteY4" fmla="*/ 5177366 h 5194299"/>
                <a:gd name="connsiteX5" fmla="*/ 0 w 4597991"/>
                <a:gd name="connsiteY5" fmla="*/ 33866 h 5194299"/>
                <a:gd name="connsiteX0" fmla="*/ 0 w 4597991"/>
                <a:gd name="connsiteY0" fmla="*/ 33866 h 5194299"/>
                <a:gd name="connsiteX1" fmla="*/ 3991642 w 4597991"/>
                <a:gd name="connsiteY1" fmla="*/ 0 h 5194299"/>
                <a:gd name="connsiteX2" fmla="*/ 4596618 w 4597991"/>
                <a:gd name="connsiteY2" fmla="*/ 2605616 h 5194299"/>
                <a:gd name="connsiteX3" fmla="*/ 3822311 w 4597991"/>
                <a:gd name="connsiteY3" fmla="*/ 5194299 h 5194299"/>
                <a:gd name="connsiteX4" fmla="*/ 0 w 4597991"/>
                <a:gd name="connsiteY4" fmla="*/ 5177366 h 5194299"/>
                <a:gd name="connsiteX5" fmla="*/ 0 w 4597991"/>
                <a:gd name="connsiteY5" fmla="*/ 33866 h 5194299"/>
                <a:gd name="connsiteX0" fmla="*/ 0 w 4622138"/>
                <a:gd name="connsiteY0" fmla="*/ 33866 h 5194299"/>
                <a:gd name="connsiteX1" fmla="*/ 3991642 w 4622138"/>
                <a:gd name="connsiteY1" fmla="*/ 0 h 5194299"/>
                <a:gd name="connsiteX2" fmla="*/ 4596618 w 4622138"/>
                <a:gd name="connsiteY2" fmla="*/ 2605616 h 5194299"/>
                <a:gd name="connsiteX3" fmla="*/ 4042444 w 4622138"/>
                <a:gd name="connsiteY3" fmla="*/ 5194299 h 5194299"/>
                <a:gd name="connsiteX4" fmla="*/ 0 w 4622138"/>
                <a:gd name="connsiteY4" fmla="*/ 5177366 h 5194299"/>
                <a:gd name="connsiteX5" fmla="*/ 0 w 4622138"/>
                <a:gd name="connsiteY5" fmla="*/ 33866 h 5194299"/>
                <a:gd name="connsiteX0" fmla="*/ 0 w 4596798"/>
                <a:gd name="connsiteY0" fmla="*/ 33866 h 5211232"/>
                <a:gd name="connsiteX1" fmla="*/ 3991642 w 4596798"/>
                <a:gd name="connsiteY1" fmla="*/ 0 h 5211232"/>
                <a:gd name="connsiteX2" fmla="*/ 4596618 w 4596798"/>
                <a:gd name="connsiteY2" fmla="*/ 2605616 h 5211232"/>
                <a:gd name="connsiteX3" fmla="*/ 3940844 w 4596798"/>
                <a:gd name="connsiteY3" fmla="*/ 5211232 h 5211232"/>
                <a:gd name="connsiteX4" fmla="*/ 0 w 4596798"/>
                <a:gd name="connsiteY4" fmla="*/ 5177366 h 5211232"/>
                <a:gd name="connsiteX5" fmla="*/ 0 w 4596798"/>
                <a:gd name="connsiteY5" fmla="*/ 33866 h 5211232"/>
                <a:gd name="connsiteX0" fmla="*/ 0 w 4596752"/>
                <a:gd name="connsiteY0" fmla="*/ 33866 h 5211232"/>
                <a:gd name="connsiteX1" fmla="*/ 3991642 w 4596752"/>
                <a:gd name="connsiteY1" fmla="*/ 0 h 5211232"/>
                <a:gd name="connsiteX2" fmla="*/ 4596618 w 4596752"/>
                <a:gd name="connsiteY2" fmla="*/ 2605616 h 5211232"/>
                <a:gd name="connsiteX3" fmla="*/ 3940844 w 4596752"/>
                <a:gd name="connsiteY3" fmla="*/ 5211232 h 5211232"/>
                <a:gd name="connsiteX4" fmla="*/ 0 w 4596752"/>
                <a:gd name="connsiteY4" fmla="*/ 5177366 h 5211232"/>
                <a:gd name="connsiteX5" fmla="*/ 0 w 4596752"/>
                <a:gd name="connsiteY5" fmla="*/ 33866 h 5211232"/>
                <a:gd name="connsiteX0" fmla="*/ 0 w 4596752"/>
                <a:gd name="connsiteY0" fmla="*/ 33866 h 5211232"/>
                <a:gd name="connsiteX1" fmla="*/ 3991642 w 4596752"/>
                <a:gd name="connsiteY1" fmla="*/ 0 h 5211232"/>
                <a:gd name="connsiteX2" fmla="*/ 4596618 w 4596752"/>
                <a:gd name="connsiteY2" fmla="*/ 2605616 h 5211232"/>
                <a:gd name="connsiteX3" fmla="*/ 3940844 w 4596752"/>
                <a:gd name="connsiteY3" fmla="*/ 5211232 h 5211232"/>
                <a:gd name="connsiteX4" fmla="*/ 0 w 4596752"/>
                <a:gd name="connsiteY4" fmla="*/ 5177366 h 5211232"/>
                <a:gd name="connsiteX5" fmla="*/ 0 w 4596752"/>
                <a:gd name="connsiteY5" fmla="*/ 33866 h 5211232"/>
                <a:gd name="connsiteX0" fmla="*/ 0 w 4613685"/>
                <a:gd name="connsiteY0" fmla="*/ 0 h 5211233"/>
                <a:gd name="connsiteX1" fmla="*/ 4008575 w 4613685"/>
                <a:gd name="connsiteY1" fmla="*/ 1 h 5211233"/>
                <a:gd name="connsiteX2" fmla="*/ 4613551 w 4613685"/>
                <a:gd name="connsiteY2" fmla="*/ 2605617 h 5211233"/>
                <a:gd name="connsiteX3" fmla="*/ 3957777 w 4613685"/>
                <a:gd name="connsiteY3" fmla="*/ 5211233 h 5211233"/>
                <a:gd name="connsiteX4" fmla="*/ 16933 w 4613685"/>
                <a:gd name="connsiteY4" fmla="*/ 5177367 h 5211233"/>
                <a:gd name="connsiteX5" fmla="*/ 0 w 4613685"/>
                <a:gd name="connsiteY5" fmla="*/ 0 h 5211233"/>
                <a:gd name="connsiteX0" fmla="*/ 0 w 4892215"/>
                <a:gd name="connsiteY0" fmla="*/ 0 h 5211233"/>
                <a:gd name="connsiteX1" fmla="*/ 4810044 w 4892215"/>
                <a:gd name="connsiteY1" fmla="*/ 1 h 5211233"/>
                <a:gd name="connsiteX2" fmla="*/ 4613551 w 4892215"/>
                <a:gd name="connsiteY2" fmla="*/ 2605617 h 5211233"/>
                <a:gd name="connsiteX3" fmla="*/ 3957777 w 4892215"/>
                <a:gd name="connsiteY3" fmla="*/ 5211233 h 5211233"/>
                <a:gd name="connsiteX4" fmla="*/ 16933 w 4892215"/>
                <a:gd name="connsiteY4" fmla="*/ 5177367 h 5211233"/>
                <a:gd name="connsiteX5" fmla="*/ 0 w 4892215"/>
                <a:gd name="connsiteY5" fmla="*/ 0 h 5211233"/>
                <a:gd name="connsiteX0" fmla="*/ 0 w 4810044"/>
                <a:gd name="connsiteY0" fmla="*/ 0 h 5211233"/>
                <a:gd name="connsiteX1" fmla="*/ 4810044 w 4810044"/>
                <a:gd name="connsiteY1" fmla="*/ 1 h 5211233"/>
                <a:gd name="connsiteX2" fmla="*/ 4613551 w 4810044"/>
                <a:gd name="connsiteY2" fmla="*/ 2605617 h 5211233"/>
                <a:gd name="connsiteX3" fmla="*/ 3957777 w 4810044"/>
                <a:gd name="connsiteY3" fmla="*/ 5211233 h 5211233"/>
                <a:gd name="connsiteX4" fmla="*/ 16933 w 4810044"/>
                <a:gd name="connsiteY4" fmla="*/ 5177367 h 5211233"/>
                <a:gd name="connsiteX5" fmla="*/ 0 w 4810044"/>
                <a:gd name="connsiteY5" fmla="*/ 0 h 5211233"/>
                <a:gd name="connsiteX0" fmla="*/ 0 w 4810044"/>
                <a:gd name="connsiteY0" fmla="*/ 0 h 5211233"/>
                <a:gd name="connsiteX1" fmla="*/ 4810044 w 4810044"/>
                <a:gd name="connsiteY1" fmla="*/ 1 h 5211233"/>
                <a:gd name="connsiteX2" fmla="*/ 4436604 w 4810044"/>
                <a:gd name="connsiteY2" fmla="*/ 2588684 h 5211233"/>
                <a:gd name="connsiteX3" fmla="*/ 3957777 w 4810044"/>
                <a:gd name="connsiteY3" fmla="*/ 5211233 h 5211233"/>
                <a:gd name="connsiteX4" fmla="*/ 16933 w 4810044"/>
                <a:gd name="connsiteY4" fmla="*/ 5177367 h 5211233"/>
                <a:gd name="connsiteX5" fmla="*/ 0 w 4810044"/>
                <a:gd name="connsiteY5" fmla="*/ 0 h 5211233"/>
                <a:gd name="connsiteX0" fmla="*/ 0 w 4810044"/>
                <a:gd name="connsiteY0" fmla="*/ 0 h 5211233"/>
                <a:gd name="connsiteX1" fmla="*/ 4810044 w 4810044"/>
                <a:gd name="connsiteY1" fmla="*/ 1 h 5211233"/>
                <a:gd name="connsiteX2" fmla="*/ 4592734 w 4810044"/>
                <a:gd name="connsiteY2" fmla="*/ 2622550 h 5211233"/>
                <a:gd name="connsiteX3" fmla="*/ 3957777 w 4810044"/>
                <a:gd name="connsiteY3" fmla="*/ 5211233 h 5211233"/>
                <a:gd name="connsiteX4" fmla="*/ 16933 w 4810044"/>
                <a:gd name="connsiteY4" fmla="*/ 5177367 h 5211233"/>
                <a:gd name="connsiteX5" fmla="*/ 0 w 4810044"/>
                <a:gd name="connsiteY5" fmla="*/ 0 h 5211233"/>
                <a:gd name="connsiteX0" fmla="*/ 0 w 4810044"/>
                <a:gd name="connsiteY0" fmla="*/ 0 h 5211233"/>
                <a:gd name="connsiteX1" fmla="*/ 4810044 w 4810044"/>
                <a:gd name="connsiteY1" fmla="*/ 1 h 5211233"/>
                <a:gd name="connsiteX2" fmla="*/ 4592734 w 4810044"/>
                <a:gd name="connsiteY2" fmla="*/ 2622550 h 5211233"/>
                <a:gd name="connsiteX3" fmla="*/ 3957777 w 4810044"/>
                <a:gd name="connsiteY3" fmla="*/ 5211233 h 5211233"/>
                <a:gd name="connsiteX4" fmla="*/ 16933 w 4810044"/>
                <a:gd name="connsiteY4" fmla="*/ 5177367 h 5211233"/>
                <a:gd name="connsiteX5" fmla="*/ 0 w 4810044"/>
                <a:gd name="connsiteY5" fmla="*/ 0 h 5211233"/>
                <a:gd name="connsiteX0" fmla="*/ 0 w 4810044"/>
                <a:gd name="connsiteY0" fmla="*/ 0 h 5177367"/>
                <a:gd name="connsiteX1" fmla="*/ 4810044 w 4810044"/>
                <a:gd name="connsiteY1" fmla="*/ 1 h 5177367"/>
                <a:gd name="connsiteX2" fmla="*/ 4592734 w 4810044"/>
                <a:gd name="connsiteY2" fmla="*/ 2622550 h 5177367"/>
                <a:gd name="connsiteX3" fmla="*/ 3458161 w 4810044"/>
                <a:gd name="connsiteY3" fmla="*/ 4872566 h 5177367"/>
                <a:gd name="connsiteX4" fmla="*/ 16933 w 4810044"/>
                <a:gd name="connsiteY4" fmla="*/ 5177367 h 5177367"/>
                <a:gd name="connsiteX5" fmla="*/ 0 w 4810044"/>
                <a:gd name="connsiteY5" fmla="*/ 0 h 5177367"/>
                <a:gd name="connsiteX0" fmla="*/ 0 w 4810044"/>
                <a:gd name="connsiteY0" fmla="*/ 0 h 5194299"/>
                <a:gd name="connsiteX1" fmla="*/ 4810044 w 4810044"/>
                <a:gd name="connsiteY1" fmla="*/ 1 h 5194299"/>
                <a:gd name="connsiteX2" fmla="*/ 4592734 w 4810044"/>
                <a:gd name="connsiteY2" fmla="*/ 2622550 h 5194299"/>
                <a:gd name="connsiteX3" fmla="*/ 3822465 w 4810044"/>
                <a:gd name="connsiteY3" fmla="*/ 5194299 h 5194299"/>
                <a:gd name="connsiteX4" fmla="*/ 16933 w 4810044"/>
                <a:gd name="connsiteY4" fmla="*/ 5177367 h 5194299"/>
                <a:gd name="connsiteX5" fmla="*/ 0 w 4810044"/>
                <a:gd name="connsiteY5" fmla="*/ 0 h 5194299"/>
                <a:gd name="connsiteX0" fmla="*/ 0 w 4810044"/>
                <a:gd name="connsiteY0" fmla="*/ 0 h 5194299"/>
                <a:gd name="connsiteX1" fmla="*/ 4810044 w 4810044"/>
                <a:gd name="connsiteY1" fmla="*/ 1 h 5194299"/>
                <a:gd name="connsiteX2" fmla="*/ 4592734 w 4810044"/>
                <a:gd name="connsiteY2" fmla="*/ 2622550 h 5194299"/>
                <a:gd name="connsiteX3" fmla="*/ 3822465 w 4810044"/>
                <a:gd name="connsiteY3" fmla="*/ 5194299 h 5194299"/>
                <a:gd name="connsiteX4" fmla="*/ 16933 w 4810044"/>
                <a:gd name="connsiteY4" fmla="*/ 5177367 h 5194299"/>
                <a:gd name="connsiteX5" fmla="*/ 0 w 4810044"/>
                <a:gd name="connsiteY5" fmla="*/ 0 h 5194299"/>
                <a:gd name="connsiteX0" fmla="*/ 0 w 4810044"/>
                <a:gd name="connsiteY0" fmla="*/ 0 h 5194299"/>
                <a:gd name="connsiteX1" fmla="*/ 4810044 w 4810044"/>
                <a:gd name="connsiteY1" fmla="*/ 1 h 5194299"/>
                <a:gd name="connsiteX2" fmla="*/ 4592734 w 4810044"/>
                <a:gd name="connsiteY2" fmla="*/ 2622550 h 5194299"/>
                <a:gd name="connsiteX3" fmla="*/ 3822465 w 4810044"/>
                <a:gd name="connsiteY3" fmla="*/ 5194299 h 5194299"/>
                <a:gd name="connsiteX4" fmla="*/ 16933 w 4810044"/>
                <a:gd name="connsiteY4" fmla="*/ 5177367 h 5194299"/>
                <a:gd name="connsiteX5" fmla="*/ 0 w 4810044"/>
                <a:gd name="connsiteY5" fmla="*/ 0 h 5194299"/>
                <a:gd name="connsiteX0" fmla="*/ 0 w 4810044"/>
                <a:gd name="connsiteY0" fmla="*/ 0 h 5211232"/>
                <a:gd name="connsiteX1" fmla="*/ 4810044 w 4810044"/>
                <a:gd name="connsiteY1" fmla="*/ 1 h 5211232"/>
                <a:gd name="connsiteX2" fmla="*/ 4592734 w 4810044"/>
                <a:gd name="connsiteY2" fmla="*/ 2622550 h 5211232"/>
                <a:gd name="connsiteX3" fmla="*/ 3843283 w 4810044"/>
                <a:gd name="connsiteY3" fmla="*/ 5211232 h 5211232"/>
                <a:gd name="connsiteX4" fmla="*/ 16933 w 4810044"/>
                <a:gd name="connsiteY4" fmla="*/ 5177367 h 5211232"/>
                <a:gd name="connsiteX5" fmla="*/ 0 w 4810044"/>
                <a:gd name="connsiteY5" fmla="*/ 0 h 5211232"/>
                <a:gd name="connsiteX0" fmla="*/ 0 w 4810044"/>
                <a:gd name="connsiteY0" fmla="*/ 0 h 5211232"/>
                <a:gd name="connsiteX1" fmla="*/ 4810044 w 4810044"/>
                <a:gd name="connsiteY1" fmla="*/ 1 h 5211232"/>
                <a:gd name="connsiteX2" fmla="*/ 4592734 w 4810044"/>
                <a:gd name="connsiteY2" fmla="*/ 2622550 h 5211232"/>
                <a:gd name="connsiteX3" fmla="*/ 3843283 w 4810044"/>
                <a:gd name="connsiteY3" fmla="*/ 5211232 h 5211232"/>
                <a:gd name="connsiteX4" fmla="*/ 16933 w 4810044"/>
                <a:gd name="connsiteY4" fmla="*/ 5177367 h 5211232"/>
                <a:gd name="connsiteX5" fmla="*/ 0 w 4810044"/>
                <a:gd name="connsiteY5" fmla="*/ 0 h 5211232"/>
                <a:gd name="connsiteX0" fmla="*/ 45913 w 4855957"/>
                <a:gd name="connsiteY0" fmla="*/ 0 h 5211233"/>
                <a:gd name="connsiteX1" fmla="*/ 4855957 w 4855957"/>
                <a:gd name="connsiteY1" fmla="*/ 1 h 5211233"/>
                <a:gd name="connsiteX2" fmla="*/ 4638647 w 4855957"/>
                <a:gd name="connsiteY2" fmla="*/ 2622550 h 5211233"/>
                <a:gd name="connsiteX3" fmla="*/ 3889196 w 4855957"/>
                <a:gd name="connsiteY3" fmla="*/ 5211232 h 5211233"/>
                <a:gd name="connsiteX4" fmla="*/ 394 w 4855957"/>
                <a:gd name="connsiteY4" fmla="*/ 5211233 h 5211233"/>
                <a:gd name="connsiteX5" fmla="*/ 45913 w 4855957"/>
                <a:gd name="connsiteY5" fmla="*/ 0 h 5211233"/>
                <a:gd name="connsiteX0" fmla="*/ 15112 w 4825156"/>
                <a:gd name="connsiteY0" fmla="*/ 0 h 5211233"/>
                <a:gd name="connsiteX1" fmla="*/ 4825156 w 4825156"/>
                <a:gd name="connsiteY1" fmla="*/ 1 h 5211233"/>
                <a:gd name="connsiteX2" fmla="*/ 4607846 w 4825156"/>
                <a:gd name="connsiteY2" fmla="*/ 2622550 h 5211233"/>
                <a:gd name="connsiteX3" fmla="*/ 3858395 w 4825156"/>
                <a:gd name="connsiteY3" fmla="*/ 5211232 h 5211233"/>
                <a:gd name="connsiteX4" fmla="*/ 819 w 4825156"/>
                <a:gd name="connsiteY4" fmla="*/ 5211233 h 5211233"/>
                <a:gd name="connsiteX5" fmla="*/ 15112 w 4825156"/>
                <a:gd name="connsiteY5" fmla="*/ 0 h 5211233"/>
                <a:gd name="connsiteX0" fmla="*/ 15112 w 4826846"/>
                <a:gd name="connsiteY0" fmla="*/ 0 h 5211233"/>
                <a:gd name="connsiteX1" fmla="*/ 4825156 w 4826846"/>
                <a:gd name="connsiteY1" fmla="*/ 1 h 5211233"/>
                <a:gd name="connsiteX2" fmla="*/ 4607846 w 4826846"/>
                <a:gd name="connsiteY2" fmla="*/ 2622550 h 5211233"/>
                <a:gd name="connsiteX3" fmla="*/ 3858395 w 4826846"/>
                <a:gd name="connsiteY3" fmla="*/ 5211232 h 5211233"/>
                <a:gd name="connsiteX4" fmla="*/ 819 w 4826846"/>
                <a:gd name="connsiteY4" fmla="*/ 5211233 h 5211233"/>
                <a:gd name="connsiteX5" fmla="*/ 15112 w 4826846"/>
                <a:gd name="connsiteY5" fmla="*/ 0 h 5211233"/>
                <a:gd name="connsiteX0" fmla="*/ 15112 w 4843990"/>
                <a:gd name="connsiteY0" fmla="*/ 0 h 5211233"/>
                <a:gd name="connsiteX1" fmla="*/ 4842540 w 4843990"/>
                <a:gd name="connsiteY1" fmla="*/ 9428 h 5211233"/>
                <a:gd name="connsiteX2" fmla="*/ 4607846 w 4843990"/>
                <a:gd name="connsiteY2" fmla="*/ 2622550 h 5211233"/>
                <a:gd name="connsiteX3" fmla="*/ 3858395 w 4843990"/>
                <a:gd name="connsiteY3" fmla="*/ 5211232 h 5211233"/>
                <a:gd name="connsiteX4" fmla="*/ 819 w 4843990"/>
                <a:gd name="connsiteY4" fmla="*/ 5211233 h 5211233"/>
                <a:gd name="connsiteX5" fmla="*/ 15112 w 4843990"/>
                <a:gd name="connsiteY5" fmla="*/ 0 h 5211233"/>
                <a:gd name="connsiteX0" fmla="*/ 15112 w 4842540"/>
                <a:gd name="connsiteY0" fmla="*/ 0 h 5211233"/>
                <a:gd name="connsiteX1" fmla="*/ 4842540 w 4842540"/>
                <a:gd name="connsiteY1" fmla="*/ 9428 h 5211233"/>
                <a:gd name="connsiteX2" fmla="*/ 4607846 w 4842540"/>
                <a:gd name="connsiteY2" fmla="*/ 2622550 h 5211233"/>
                <a:gd name="connsiteX3" fmla="*/ 3858395 w 4842540"/>
                <a:gd name="connsiteY3" fmla="*/ 5211232 h 5211233"/>
                <a:gd name="connsiteX4" fmla="*/ 819 w 4842540"/>
                <a:gd name="connsiteY4" fmla="*/ 5211233 h 5211233"/>
                <a:gd name="connsiteX5" fmla="*/ 15112 w 4842540"/>
                <a:gd name="connsiteY5" fmla="*/ 0 h 5211233"/>
                <a:gd name="connsiteX0" fmla="*/ 15112 w 4842540"/>
                <a:gd name="connsiteY0" fmla="*/ 0 h 5211233"/>
                <a:gd name="connsiteX1" fmla="*/ 4842540 w 4842540"/>
                <a:gd name="connsiteY1" fmla="*/ 9428 h 5211233"/>
                <a:gd name="connsiteX2" fmla="*/ 4607846 w 4842540"/>
                <a:gd name="connsiteY2" fmla="*/ 2622550 h 5211233"/>
                <a:gd name="connsiteX3" fmla="*/ 3858395 w 4842540"/>
                <a:gd name="connsiteY3" fmla="*/ 5211232 h 5211233"/>
                <a:gd name="connsiteX4" fmla="*/ 819 w 4842540"/>
                <a:gd name="connsiteY4" fmla="*/ 5211233 h 5211233"/>
                <a:gd name="connsiteX5" fmla="*/ 15112 w 4842540"/>
                <a:gd name="connsiteY5" fmla="*/ 0 h 52112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842540" h="5211233">
                  <a:moveTo>
                    <a:pt x="15112" y="0"/>
                  </a:moveTo>
                  <a:lnTo>
                    <a:pt x="4842540" y="9428"/>
                  </a:lnTo>
                  <a:cubicBezTo>
                    <a:pt x="4821523" y="757112"/>
                    <a:pt x="4771870" y="1755583"/>
                    <a:pt x="4607846" y="2622550"/>
                  </a:cubicBezTo>
                  <a:cubicBezTo>
                    <a:pt x="4443822" y="3489517"/>
                    <a:pt x="4307302" y="4076699"/>
                    <a:pt x="3858395" y="5211232"/>
                  </a:cubicBezTo>
                  <a:lnTo>
                    <a:pt x="819" y="5211233"/>
                  </a:lnTo>
                  <a:cubicBezTo>
                    <a:pt x="-4825" y="3485444"/>
                    <a:pt x="20756" y="1725789"/>
                    <a:pt x="15112" y="0"/>
                  </a:cubicBezTo>
                  <a:close/>
                </a:path>
              </a:pathLst>
            </a:cu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Delay 2">
              <a:extLst>
                <a:ext uri="{FF2B5EF4-FFF2-40B4-BE49-F238E27FC236}">
                  <a16:creationId xmlns:a16="http://schemas.microsoft.com/office/drawing/2014/main" id="{FCC8CEDF-9D2A-7742-A93D-6498181029CC}"/>
                </a:ext>
              </a:extLst>
            </p:cNvPr>
            <p:cNvSpPr/>
            <p:nvPr userDrawn="1"/>
          </p:nvSpPr>
          <p:spPr>
            <a:xfrm>
              <a:off x="-838594" y="-106106"/>
              <a:ext cx="9439281" cy="5498237"/>
            </a:xfrm>
            <a:custGeom>
              <a:avLst/>
              <a:gdLst>
                <a:gd name="connsiteX0" fmla="*/ 0 w 4596617"/>
                <a:gd name="connsiteY0" fmla="*/ 0 h 5143500"/>
                <a:gd name="connsiteX1" fmla="*/ 2298309 w 4596617"/>
                <a:gd name="connsiteY1" fmla="*/ 0 h 5143500"/>
                <a:gd name="connsiteX2" fmla="*/ 4596618 w 4596617"/>
                <a:gd name="connsiteY2" fmla="*/ 2571750 h 5143500"/>
                <a:gd name="connsiteX3" fmla="*/ 2298309 w 4596617"/>
                <a:gd name="connsiteY3" fmla="*/ 5143500 h 5143500"/>
                <a:gd name="connsiteX4" fmla="*/ 0 w 4596617"/>
                <a:gd name="connsiteY4" fmla="*/ 5143500 h 5143500"/>
                <a:gd name="connsiteX5" fmla="*/ 0 w 4596617"/>
                <a:gd name="connsiteY5" fmla="*/ 0 h 5143500"/>
                <a:gd name="connsiteX0" fmla="*/ 0 w 4669398"/>
                <a:gd name="connsiteY0" fmla="*/ 0 h 5143500"/>
                <a:gd name="connsiteX1" fmla="*/ 3415909 w 4669398"/>
                <a:gd name="connsiteY1" fmla="*/ 0 h 5143500"/>
                <a:gd name="connsiteX2" fmla="*/ 4596618 w 4669398"/>
                <a:gd name="connsiteY2" fmla="*/ 2571750 h 5143500"/>
                <a:gd name="connsiteX3" fmla="*/ 2298309 w 4669398"/>
                <a:gd name="connsiteY3" fmla="*/ 5143500 h 5143500"/>
                <a:gd name="connsiteX4" fmla="*/ 0 w 4669398"/>
                <a:gd name="connsiteY4" fmla="*/ 5143500 h 5143500"/>
                <a:gd name="connsiteX5" fmla="*/ 0 w 4669398"/>
                <a:gd name="connsiteY5" fmla="*/ 0 h 5143500"/>
                <a:gd name="connsiteX0" fmla="*/ 0 w 4599664"/>
                <a:gd name="connsiteY0" fmla="*/ 0 h 5160433"/>
                <a:gd name="connsiteX1" fmla="*/ 3415909 w 4599664"/>
                <a:gd name="connsiteY1" fmla="*/ 0 h 5160433"/>
                <a:gd name="connsiteX2" fmla="*/ 4596618 w 4599664"/>
                <a:gd name="connsiteY2" fmla="*/ 2571750 h 5160433"/>
                <a:gd name="connsiteX3" fmla="*/ 3432843 w 4599664"/>
                <a:gd name="connsiteY3" fmla="*/ 5160433 h 5160433"/>
                <a:gd name="connsiteX4" fmla="*/ 0 w 4599664"/>
                <a:gd name="connsiteY4" fmla="*/ 5143500 h 5160433"/>
                <a:gd name="connsiteX5" fmla="*/ 0 w 4599664"/>
                <a:gd name="connsiteY5" fmla="*/ 0 h 5160433"/>
                <a:gd name="connsiteX0" fmla="*/ 0 w 4597172"/>
                <a:gd name="connsiteY0" fmla="*/ 0 h 5160433"/>
                <a:gd name="connsiteX1" fmla="*/ 3415909 w 4597172"/>
                <a:gd name="connsiteY1" fmla="*/ 0 h 5160433"/>
                <a:gd name="connsiteX2" fmla="*/ 4596618 w 4597172"/>
                <a:gd name="connsiteY2" fmla="*/ 2571750 h 5160433"/>
                <a:gd name="connsiteX3" fmla="*/ 3432843 w 4597172"/>
                <a:gd name="connsiteY3" fmla="*/ 5160433 h 5160433"/>
                <a:gd name="connsiteX4" fmla="*/ 0 w 4597172"/>
                <a:gd name="connsiteY4" fmla="*/ 5143500 h 5160433"/>
                <a:gd name="connsiteX5" fmla="*/ 0 w 4597172"/>
                <a:gd name="connsiteY5" fmla="*/ 0 h 5160433"/>
                <a:gd name="connsiteX0" fmla="*/ 0 w 4596683"/>
                <a:gd name="connsiteY0" fmla="*/ 0 h 5160433"/>
                <a:gd name="connsiteX1" fmla="*/ 3415909 w 4596683"/>
                <a:gd name="connsiteY1" fmla="*/ 0 h 5160433"/>
                <a:gd name="connsiteX2" fmla="*/ 4596618 w 4596683"/>
                <a:gd name="connsiteY2" fmla="*/ 2571750 h 5160433"/>
                <a:gd name="connsiteX3" fmla="*/ 3432843 w 4596683"/>
                <a:gd name="connsiteY3" fmla="*/ 5160433 h 5160433"/>
                <a:gd name="connsiteX4" fmla="*/ 0 w 4596683"/>
                <a:gd name="connsiteY4" fmla="*/ 5143500 h 5160433"/>
                <a:gd name="connsiteX5" fmla="*/ 0 w 4596683"/>
                <a:gd name="connsiteY5" fmla="*/ 0 h 5160433"/>
                <a:gd name="connsiteX0" fmla="*/ 0 w 4780413"/>
                <a:gd name="connsiteY0" fmla="*/ 33866 h 5194299"/>
                <a:gd name="connsiteX1" fmla="*/ 3991642 w 4780413"/>
                <a:gd name="connsiteY1" fmla="*/ 0 h 5194299"/>
                <a:gd name="connsiteX2" fmla="*/ 4596618 w 4780413"/>
                <a:gd name="connsiteY2" fmla="*/ 2605616 h 5194299"/>
                <a:gd name="connsiteX3" fmla="*/ 3432843 w 4780413"/>
                <a:gd name="connsiteY3" fmla="*/ 5194299 h 5194299"/>
                <a:gd name="connsiteX4" fmla="*/ 0 w 4780413"/>
                <a:gd name="connsiteY4" fmla="*/ 5177366 h 5194299"/>
                <a:gd name="connsiteX5" fmla="*/ 0 w 4780413"/>
                <a:gd name="connsiteY5" fmla="*/ 33866 h 5194299"/>
                <a:gd name="connsiteX0" fmla="*/ 0 w 4608489"/>
                <a:gd name="connsiteY0" fmla="*/ 33866 h 5194299"/>
                <a:gd name="connsiteX1" fmla="*/ 3991642 w 4608489"/>
                <a:gd name="connsiteY1" fmla="*/ 0 h 5194299"/>
                <a:gd name="connsiteX2" fmla="*/ 4596618 w 4608489"/>
                <a:gd name="connsiteY2" fmla="*/ 2605616 h 5194299"/>
                <a:gd name="connsiteX3" fmla="*/ 3432843 w 4608489"/>
                <a:gd name="connsiteY3" fmla="*/ 5194299 h 5194299"/>
                <a:gd name="connsiteX4" fmla="*/ 0 w 4608489"/>
                <a:gd name="connsiteY4" fmla="*/ 5177366 h 5194299"/>
                <a:gd name="connsiteX5" fmla="*/ 0 w 4608489"/>
                <a:gd name="connsiteY5" fmla="*/ 33866 h 5194299"/>
                <a:gd name="connsiteX0" fmla="*/ 0 w 4660310"/>
                <a:gd name="connsiteY0" fmla="*/ 33866 h 5194299"/>
                <a:gd name="connsiteX1" fmla="*/ 3991642 w 4660310"/>
                <a:gd name="connsiteY1" fmla="*/ 0 h 5194299"/>
                <a:gd name="connsiteX2" fmla="*/ 4596618 w 4660310"/>
                <a:gd name="connsiteY2" fmla="*/ 2605616 h 5194299"/>
                <a:gd name="connsiteX3" fmla="*/ 3906977 w 4660310"/>
                <a:gd name="connsiteY3" fmla="*/ 5194299 h 5194299"/>
                <a:gd name="connsiteX4" fmla="*/ 0 w 4660310"/>
                <a:gd name="connsiteY4" fmla="*/ 5177366 h 5194299"/>
                <a:gd name="connsiteX5" fmla="*/ 0 w 4660310"/>
                <a:gd name="connsiteY5" fmla="*/ 33866 h 5194299"/>
                <a:gd name="connsiteX0" fmla="*/ 0 w 4596981"/>
                <a:gd name="connsiteY0" fmla="*/ 33866 h 5194299"/>
                <a:gd name="connsiteX1" fmla="*/ 3991642 w 4596981"/>
                <a:gd name="connsiteY1" fmla="*/ 0 h 5194299"/>
                <a:gd name="connsiteX2" fmla="*/ 4596618 w 4596981"/>
                <a:gd name="connsiteY2" fmla="*/ 2605616 h 5194299"/>
                <a:gd name="connsiteX3" fmla="*/ 3906977 w 4596981"/>
                <a:gd name="connsiteY3" fmla="*/ 5194299 h 5194299"/>
                <a:gd name="connsiteX4" fmla="*/ 0 w 4596981"/>
                <a:gd name="connsiteY4" fmla="*/ 5177366 h 5194299"/>
                <a:gd name="connsiteX5" fmla="*/ 0 w 4596981"/>
                <a:gd name="connsiteY5" fmla="*/ 33866 h 5194299"/>
                <a:gd name="connsiteX0" fmla="*/ 0 w 4597991"/>
                <a:gd name="connsiteY0" fmla="*/ 33866 h 5194299"/>
                <a:gd name="connsiteX1" fmla="*/ 3991642 w 4597991"/>
                <a:gd name="connsiteY1" fmla="*/ 0 h 5194299"/>
                <a:gd name="connsiteX2" fmla="*/ 4596618 w 4597991"/>
                <a:gd name="connsiteY2" fmla="*/ 2605616 h 5194299"/>
                <a:gd name="connsiteX3" fmla="*/ 3822311 w 4597991"/>
                <a:gd name="connsiteY3" fmla="*/ 5194299 h 5194299"/>
                <a:gd name="connsiteX4" fmla="*/ 0 w 4597991"/>
                <a:gd name="connsiteY4" fmla="*/ 5177366 h 5194299"/>
                <a:gd name="connsiteX5" fmla="*/ 0 w 4597991"/>
                <a:gd name="connsiteY5" fmla="*/ 33866 h 5194299"/>
                <a:gd name="connsiteX0" fmla="*/ 0 w 4597991"/>
                <a:gd name="connsiteY0" fmla="*/ 33866 h 5194299"/>
                <a:gd name="connsiteX1" fmla="*/ 3991642 w 4597991"/>
                <a:gd name="connsiteY1" fmla="*/ 0 h 5194299"/>
                <a:gd name="connsiteX2" fmla="*/ 4596618 w 4597991"/>
                <a:gd name="connsiteY2" fmla="*/ 2605616 h 5194299"/>
                <a:gd name="connsiteX3" fmla="*/ 3822311 w 4597991"/>
                <a:gd name="connsiteY3" fmla="*/ 5194299 h 5194299"/>
                <a:gd name="connsiteX4" fmla="*/ 0 w 4597991"/>
                <a:gd name="connsiteY4" fmla="*/ 5177366 h 5194299"/>
                <a:gd name="connsiteX5" fmla="*/ 0 w 4597991"/>
                <a:gd name="connsiteY5" fmla="*/ 33866 h 5194299"/>
                <a:gd name="connsiteX0" fmla="*/ 0 w 4622138"/>
                <a:gd name="connsiteY0" fmla="*/ 33866 h 5194299"/>
                <a:gd name="connsiteX1" fmla="*/ 3991642 w 4622138"/>
                <a:gd name="connsiteY1" fmla="*/ 0 h 5194299"/>
                <a:gd name="connsiteX2" fmla="*/ 4596618 w 4622138"/>
                <a:gd name="connsiteY2" fmla="*/ 2605616 h 5194299"/>
                <a:gd name="connsiteX3" fmla="*/ 4042444 w 4622138"/>
                <a:gd name="connsiteY3" fmla="*/ 5194299 h 5194299"/>
                <a:gd name="connsiteX4" fmla="*/ 0 w 4622138"/>
                <a:gd name="connsiteY4" fmla="*/ 5177366 h 5194299"/>
                <a:gd name="connsiteX5" fmla="*/ 0 w 4622138"/>
                <a:gd name="connsiteY5" fmla="*/ 33866 h 5194299"/>
                <a:gd name="connsiteX0" fmla="*/ 0 w 4596798"/>
                <a:gd name="connsiteY0" fmla="*/ 33866 h 5211232"/>
                <a:gd name="connsiteX1" fmla="*/ 3991642 w 4596798"/>
                <a:gd name="connsiteY1" fmla="*/ 0 h 5211232"/>
                <a:gd name="connsiteX2" fmla="*/ 4596618 w 4596798"/>
                <a:gd name="connsiteY2" fmla="*/ 2605616 h 5211232"/>
                <a:gd name="connsiteX3" fmla="*/ 3940844 w 4596798"/>
                <a:gd name="connsiteY3" fmla="*/ 5211232 h 5211232"/>
                <a:gd name="connsiteX4" fmla="*/ 0 w 4596798"/>
                <a:gd name="connsiteY4" fmla="*/ 5177366 h 5211232"/>
                <a:gd name="connsiteX5" fmla="*/ 0 w 4596798"/>
                <a:gd name="connsiteY5" fmla="*/ 33866 h 5211232"/>
                <a:gd name="connsiteX0" fmla="*/ 0 w 4596752"/>
                <a:gd name="connsiteY0" fmla="*/ 33866 h 5211232"/>
                <a:gd name="connsiteX1" fmla="*/ 3991642 w 4596752"/>
                <a:gd name="connsiteY1" fmla="*/ 0 h 5211232"/>
                <a:gd name="connsiteX2" fmla="*/ 4596618 w 4596752"/>
                <a:gd name="connsiteY2" fmla="*/ 2605616 h 5211232"/>
                <a:gd name="connsiteX3" fmla="*/ 3940844 w 4596752"/>
                <a:gd name="connsiteY3" fmla="*/ 5211232 h 5211232"/>
                <a:gd name="connsiteX4" fmla="*/ 0 w 4596752"/>
                <a:gd name="connsiteY4" fmla="*/ 5177366 h 5211232"/>
                <a:gd name="connsiteX5" fmla="*/ 0 w 4596752"/>
                <a:gd name="connsiteY5" fmla="*/ 33866 h 5211232"/>
                <a:gd name="connsiteX0" fmla="*/ 0 w 4596752"/>
                <a:gd name="connsiteY0" fmla="*/ 33866 h 5211232"/>
                <a:gd name="connsiteX1" fmla="*/ 3991642 w 4596752"/>
                <a:gd name="connsiteY1" fmla="*/ 0 h 5211232"/>
                <a:gd name="connsiteX2" fmla="*/ 4596618 w 4596752"/>
                <a:gd name="connsiteY2" fmla="*/ 2605616 h 5211232"/>
                <a:gd name="connsiteX3" fmla="*/ 3940844 w 4596752"/>
                <a:gd name="connsiteY3" fmla="*/ 5211232 h 5211232"/>
                <a:gd name="connsiteX4" fmla="*/ 0 w 4596752"/>
                <a:gd name="connsiteY4" fmla="*/ 5177366 h 5211232"/>
                <a:gd name="connsiteX5" fmla="*/ 0 w 4596752"/>
                <a:gd name="connsiteY5" fmla="*/ 33866 h 5211232"/>
                <a:gd name="connsiteX0" fmla="*/ 0 w 4613685"/>
                <a:gd name="connsiteY0" fmla="*/ 0 h 5211233"/>
                <a:gd name="connsiteX1" fmla="*/ 4008575 w 4613685"/>
                <a:gd name="connsiteY1" fmla="*/ 1 h 5211233"/>
                <a:gd name="connsiteX2" fmla="*/ 4613551 w 4613685"/>
                <a:gd name="connsiteY2" fmla="*/ 2605617 h 5211233"/>
                <a:gd name="connsiteX3" fmla="*/ 3957777 w 4613685"/>
                <a:gd name="connsiteY3" fmla="*/ 5211233 h 5211233"/>
                <a:gd name="connsiteX4" fmla="*/ 16933 w 4613685"/>
                <a:gd name="connsiteY4" fmla="*/ 5177367 h 5211233"/>
                <a:gd name="connsiteX5" fmla="*/ 0 w 4613685"/>
                <a:gd name="connsiteY5" fmla="*/ 0 h 5211233"/>
                <a:gd name="connsiteX0" fmla="*/ 0 w 4892215"/>
                <a:gd name="connsiteY0" fmla="*/ 0 h 5211233"/>
                <a:gd name="connsiteX1" fmla="*/ 4810044 w 4892215"/>
                <a:gd name="connsiteY1" fmla="*/ 1 h 5211233"/>
                <a:gd name="connsiteX2" fmla="*/ 4613551 w 4892215"/>
                <a:gd name="connsiteY2" fmla="*/ 2605617 h 5211233"/>
                <a:gd name="connsiteX3" fmla="*/ 3957777 w 4892215"/>
                <a:gd name="connsiteY3" fmla="*/ 5211233 h 5211233"/>
                <a:gd name="connsiteX4" fmla="*/ 16933 w 4892215"/>
                <a:gd name="connsiteY4" fmla="*/ 5177367 h 5211233"/>
                <a:gd name="connsiteX5" fmla="*/ 0 w 4892215"/>
                <a:gd name="connsiteY5" fmla="*/ 0 h 5211233"/>
                <a:gd name="connsiteX0" fmla="*/ 0 w 4810044"/>
                <a:gd name="connsiteY0" fmla="*/ 0 h 5211233"/>
                <a:gd name="connsiteX1" fmla="*/ 4810044 w 4810044"/>
                <a:gd name="connsiteY1" fmla="*/ 1 h 5211233"/>
                <a:gd name="connsiteX2" fmla="*/ 4613551 w 4810044"/>
                <a:gd name="connsiteY2" fmla="*/ 2605617 h 5211233"/>
                <a:gd name="connsiteX3" fmla="*/ 3957777 w 4810044"/>
                <a:gd name="connsiteY3" fmla="*/ 5211233 h 5211233"/>
                <a:gd name="connsiteX4" fmla="*/ 16933 w 4810044"/>
                <a:gd name="connsiteY4" fmla="*/ 5177367 h 5211233"/>
                <a:gd name="connsiteX5" fmla="*/ 0 w 4810044"/>
                <a:gd name="connsiteY5" fmla="*/ 0 h 5211233"/>
                <a:gd name="connsiteX0" fmla="*/ 0 w 4810044"/>
                <a:gd name="connsiteY0" fmla="*/ 0 h 5211233"/>
                <a:gd name="connsiteX1" fmla="*/ 4810044 w 4810044"/>
                <a:gd name="connsiteY1" fmla="*/ 1 h 5211233"/>
                <a:gd name="connsiteX2" fmla="*/ 4436604 w 4810044"/>
                <a:gd name="connsiteY2" fmla="*/ 2588684 h 5211233"/>
                <a:gd name="connsiteX3" fmla="*/ 3957777 w 4810044"/>
                <a:gd name="connsiteY3" fmla="*/ 5211233 h 5211233"/>
                <a:gd name="connsiteX4" fmla="*/ 16933 w 4810044"/>
                <a:gd name="connsiteY4" fmla="*/ 5177367 h 5211233"/>
                <a:gd name="connsiteX5" fmla="*/ 0 w 4810044"/>
                <a:gd name="connsiteY5" fmla="*/ 0 h 5211233"/>
                <a:gd name="connsiteX0" fmla="*/ 0 w 4810044"/>
                <a:gd name="connsiteY0" fmla="*/ 0 h 5211233"/>
                <a:gd name="connsiteX1" fmla="*/ 4810044 w 4810044"/>
                <a:gd name="connsiteY1" fmla="*/ 1 h 5211233"/>
                <a:gd name="connsiteX2" fmla="*/ 4592734 w 4810044"/>
                <a:gd name="connsiteY2" fmla="*/ 2622550 h 5211233"/>
                <a:gd name="connsiteX3" fmla="*/ 3957777 w 4810044"/>
                <a:gd name="connsiteY3" fmla="*/ 5211233 h 5211233"/>
                <a:gd name="connsiteX4" fmla="*/ 16933 w 4810044"/>
                <a:gd name="connsiteY4" fmla="*/ 5177367 h 5211233"/>
                <a:gd name="connsiteX5" fmla="*/ 0 w 4810044"/>
                <a:gd name="connsiteY5" fmla="*/ 0 h 5211233"/>
                <a:gd name="connsiteX0" fmla="*/ 0 w 4810044"/>
                <a:gd name="connsiteY0" fmla="*/ 0 h 5211233"/>
                <a:gd name="connsiteX1" fmla="*/ 4810044 w 4810044"/>
                <a:gd name="connsiteY1" fmla="*/ 1 h 5211233"/>
                <a:gd name="connsiteX2" fmla="*/ 4592734 w 4810044"/>
                <a:gd name="connsiteY2" fmla="*/ 2622550 h 5211233"/>
                <a:gd name="connsiteX3" fmla="*/ 3957777 w 4810044"/>
                <a:gd name="connsiteY3" fmla="*/ 5211233 h 5211233"/>
                <a:gd name="connsiteX4" fmla="*/ 16933 w 4810044"/>
                <a:gd name="connsiteY4" fmla="*/ 5177367 h 5211233"/>
                <a:gd name="connsiteX5" fmla="*/ 0 w 4810044"/>
                <a:gd name="connsiteY5" fmla="*/ 0 h 5211233"/>
                <a:gd name="connsiteX0" fmla="*/ 0 w 4810044"/>
                <a:gd name="connsiteY0" fmla="*/ 0 h 5177367"/>
                <a:gd name="connsiteX1" fmla="*/ 4810044 w 4810044"/>
                <a:gd name="connsiteY1" fmla="*/ 1 h 5177367"/>
                <a:gd name="connsiteX2" fmla="*/ 4592734 w 4810044"/>
                <a:gd name="connsiteY2" fmla="*/ 2622550 h 5177367"/>
                <a:gd name="connsiteX3" fmla="*/ 3458161 w 4810044"/>
                <a:gd name="connsiteY3" fmla="*/ 4872566 h 5177367"/>
                <a:gd name="connsiteX4" fmla="*/ 16933 w 4810044"/>
                <a:gd name="connsiteY4" fmla="*/ 5177367 h 5177367"/>
                <a:gd name="connsiteX5" fmla="*/ 0 w 4810044"/>
                <a:gd name="connsiteY5" fmla="*/ 0 h 5177367"/>
                <a:gd name="connsiteX0" fmla="*/ 0 w 4810044"/>
                <a:gd name="connsiteY0" fmla="*/ 0 h 5194299"/>
                <a:gd name="connsiteX1" fmla="*/ 4810044 w 4810044"/>
                <a:gd name="connsiteY1" fmla="*/ 1 h 5194299"/>
                <a:gd name="connsiteX2" fmla="*/ 4592734 w 4810044"/>
                <a:gd name="connsiteY2" fmla="*/ 2622550 h 5194299"/>
                <a:gd name="connsiteX3" fmla="*/ 3822465 w 4810044"/>
                <a:gd name="connsiteY3" fmla="*/ 5194299 h 5194299"/>
                <a:gd name="connsiteX4" fmla="*/ 16933 w 4810044"/>
                <a:gd name="connsiteY4" fmla="*/ 5177367 h 5194299"/>
                <a:gd name="connsiteX5" fmla="*/ 0 w 4810044"/>
                <a:gd name="connsiteY5" fmla="*/ 0 h 5194299"/>
                <a:gd name="connsiteX0" fmla="*/ 0 w 4810044"/>
                <a:gd name="connsiteY0" fmla="*/ 0 h 5194299"/>
                <a:gd name="connsiteX1" fmla="*/ 4810044 w 4810044"/>
                <a:gd name="connsiteY1" fmla="*/ 1 h 5194299"/>
                <a:gd name="connsiteX2" fmla="*/ 4592734 w 4810044"/>
                <a:gd name="connsiteY2" fmla="*/ 2622550 h 5194299"/>
                <a:gd name="connsiteX3" fmla="*/ 3822465 w 4810044"/>
                <a:gd name="connsiteY3" fmla="*/ 5194299 h 5194299"/>
                <a:gd name="connsiteX4" fmla="*/ 16933 w 4810044"/>
                <a:gd name="connsiteY4" fmla="*/ 5177367 h 5194299"/>
                <a:gd name="connsiteX5" fmla="*/ 0 w 4810044"/>
                <a:gd name="connsiteY5" fmla="*/ 0 h 5194299"/>
                <a:gd name="connsiteX0" fmla="*/ 0 w 4810044"/>
                <a:gd name="connsiteY0" fmla="*/ 0 h 5194299"/>
                <a:gd name="connsiteX1" fmla="*/ 4810044 w 4810044"/>
                <a:gd name="connsiteY1" fmla="*/ 1 h 5194299"/>
                <a:gd name="connsiteX2" fmla="*/ 4592734 w 4810044"/>
                <a:gd name="connsiteY2" fmla="*/ 2622550 h 5194299"/>
                <a:gd name="connsiteX3" fmla="*/ 3822465 w 4810044"/>
                <a:gd name="connsiteY3" fmla="*/ 5194299 h 5194299"/>
                <a:gd name="connsiteX4" fmla="*/ 16933 w 4810044"/>
                <a:gd name="connsiteY4" fmla="*/ 5177367 h 5194299"/>
                <a:gd name="connsiteX5" fmla="*/ 0 w 4810044"/>
                <a:gd name="connsiteY5" fmla="*/ 0 h 5194299"/>
                <a:gd name="connsiteX0" fmla="*/ 0 w 4810044"/>
                <a:gd name="connsiteY0" fmla="*/ 0 h 5211232"/>
                <a:gd name="connsiteX1" fmla="*/ 4810044 w 4810044"/>
                <a:gd name="connsiteY1" fmla="*/ 1 h 5211232"/>
                <a:gd name="connsiteX2" fmla="*/ 4592734 w 4810044"/>
                <a:gd name="connsiteY2" fmla="*/ 2622550 h 5211232"/>
                <a:gd name="connsiteX3" fmla="*/ 3843283 w 4810044"/>
                <a:gd name="connsiteY3" fmla="*/ 5211232 h 5211232"/>
                <a:gd name="connsiteX4" fmla="*/ 16933 w 4810044"/>
                <a:gd name="connsiteY4" fmla="*/ 5177367 h 5211232"/>
                <a:gd name="connsiteX5" fmla="*/ 0 w 4810044"/>
                <a:gd name="connsiteY5" fmla="*/ 0 h 5211232"/>
                <a:gd name="connsiteX0" fmla="*/ 0 w 4810044"/>
                <a:gd name="connsiteY0" fmla="*/ 0 h 5211232"/>
                <a:gd name="connsiteX1" fmla="*/ 4810044 w 4810044"/>
                <a:gd name="connsiteY1" fmla="*/ 1 h 5211232"/>
                <a:gd name="connsiteX2" fmla="*/ 4592734 w 4810044"/>
                <a:gd name="connsiteY2" fmla="*/ 2622550 h 5211232"/>
                <a:gd name="connsiteX3" fmla="*/ 3843283 w 4810044"/>
                <a:gd name="connsiteY3" fmla="*/ 5211232 h 5211232"/>
                <a:gd name="connsiteX4" fmla="*/ 16933 w 4810044"/>
                <a:gd name="connsiteY4" fmla="*/ 5177367 h 5211232"/>
                <a:gd name="connsiteX5" fmla="*/ 0 w 4810044"/>
                <a:gd name="connsiteY5" fmla="*/ 0 h 5211232"/>
                <a:gd name="connsiteX0" fmla="*/ 45913 w 4855957"/>
                <a:gd name="connsiteY0" fmla="*/ 0 h 5211233"/>
                <a:gd name="connsiteX1" fmla="*/ 4855957 w 4855957"/>
                <a:gd name="connsiteY1" fmla="*/ 1 h 5211233"/>
                <a:gd name="connsiteX2" fmla="*/ 4638647 w 4855957"/>
                <a:gd name="connsiteY2" fmla="*/ 2622550 h 5211233"/>
                <a:gd name="connsiteX3" fmla="*/ 3889196 w 4855957"/>
                <a:gd name="connsiteY3" fmla="*/ 5211232 h 5211233"/>
                <a:gd name="connsiteX4" fmla="*/ 394 w 4855957"/>
                <a:gd name="connsiteY4" fmla="*/ 5211233 h 5211233"/>
                <a:gd name="connsiteX5" fmla="*/ 45913 w 4855957"/>
                <a:gd name="connsiteY5" fmla="*/ 0 h 5211233"/>
                <a:gd name="connsiteX0" fmla="*/ 15112 w 4825156"/>
                <a:gd name="connsiteY0" fmla="*/ 0 h 5211233"/>
                <a:gd name="connsiteX1" fmla="*/ 4825156 w 4825156"/>
                <a:gd name="connsiteY1" fmla="*/ 1 h 5211233"/>
                <a:gd name="connsiteX2" fmla="*/ 4607846 w 4825156"/>
                <a:gd name="connsiteY2" fmla="*/ 2622550 h 5211233"/>
                <a:gd name="connsiteX3" fmla="*/ 3858395 w 4825156"/>
                <a:gd name="connsiteY3" fmla="*/ 5211232 h 5211233"/>
                <a:gd name="connsiteX4" fmla="*/ 819 w 4825156"/>
                <a:gd name="connsiteY4" fmla="*/ 5211233 h 5211233"/>
                <a:gd name="connsiteX5" fmla="*/ 15112 w 4825156"/>
                <a:gd name="connsiteY5" fmla="*/ 0 h 5211233"/>
                <a:gd name="connsiteX0" fmla="*/ 15112 w 4826846"/>
                <a:gd name="connsiteY0" fmla="*/ 0 h 5211233"/>
                <a:gd name="connsiteX1" fmla="*/ 4825156 w 4826846"/>
                <a:gd name="connsiteY1" fmla="*/ 1 h 5211233"/>
                <a:gd name="connsiteX2" fmla="*/ 4607846 w 4826846"/>
                <a:gd name="connsiteY2" fmla="*/ 2622550 h 5211233"/>
                <a:gd name="connsiteX3" fmla="*/ 3858395 w 4826846"/>
                <a:gd name="connsiteY3" fmla="*/ 5211232 h 5211233"/>
                <a:gd name="connsiteX4" fmla="*/ 819 w 4826846"/>
                <a:gd name="connsiteY4" fmla="*/ 5211233 h 5211233"/>
                <a:gd name="connsiteX5" fmla="*/ 15112 w 4826846"/>
                <a:gd name="connsiteY5" fmla="*/ 0 h 5211233"/>
                <a:gd name="connsiteX0" fmla="*/ 15112 w 4843990"/>
                <a:gd name="connsiteY0" fmla="*/ 0 h 5211233"/>
                <a:gd name="connsiteX1" fmla="*/ 4842540 w 4843990"/>
                <a:gd name="connsiteY1" fmla="*/ 9428 h 5211233"/>
                <a:gd name="connsiteX2" fmla="*/ 4607846 w 4843990"/>
                <a:gd name="connsiteY2" fmla="*/ 2622550 h 5211233"/>
                <a:gd name="connsiteX3" fmla="*/ 3858395 w 4843990"/>
                <a:gd name="connsiteY3" fmla="*/ 5211232 h 5211233"/>
                <a:gd name="connsiteX4" fmla="*/ 819 w 4843990"/>
                <a:gd name="connsiteY4" fmla="*/ 5211233 h 5211233"/>
                <a:gd name="connsiteX5" fmla="*/ 15112 w 4843990"/>
                <a:gd name="connsiteY5" fmla="*/ 0 h 5211233"/>
                <a:gd name="connsiteX0" fmla="*/ 15112 w 4842540"/>
                <a:gd name="connsiteY0" fmla="*/ 0 h 5211233"/>
                <a:gd name="connsiteX1" fmla="*/ 4842540 w 4842540"/>
                <a:gd name="connsiteY1" fmla="*/ 9428 h 5211233"/>
                <a:gd name="connsiteX2" fmla="*/ 4607846 w 4842540"/>
                <a:gd name="connsiteY2" fmla="*/ 2622550 h 5211233"/>
                <a:gd name="connsiteX3" fmla="*/ 3858395 w 4842540"/>
                <a:gd name="connsiteY3" fmla="*/ 5211232 h 5211233"/>
                <a:gd name="connsiteX4" fmla="*/ 819 w 4842540"/>
                <a:gd name="connsiteY4" fmla="*/ 5211233 h 5211233"/>
                <a:gd name="connsiteX5" fmla="*/ 15112 w 4842540"/>
                <a:gd name="connsiteY5" fmla="*/ 0 h 5211233"/>
                <a:gd name="connsiteX0" fmla="*/ 15112 w 4842540"/>
                <a:gd name="connsiteY0" fmla="*/ 0 h 5211233"/>
                <a:gd name="connsiteX1" fmla="*/ 4842540 w 4842540"/>
                <a:gd name="connsiteY1" fmla="*/ 9428 h 5211233"/>
                <a:gd name="connsiteX2" fmla="*/ 4607846 w 4842540"/>
                <a:gd name="connsiteY2" fmla="*/ 2622550 h 5211233"/>
                <a:gd name="connsiteX3" fmla="*/ 3858395 w 4842540"/>
                <a:gd name="connsiteY3" fmla="*/ 5211232 h 5211233"/>
                <a:gd name="connsiteX4" fmla="*/ 819 w 4842540"/>
                <a:gd name="connsiteY4" fmla="*/ 5211233 h 5211233"/>
                <a:gd name="connsiteX5" fmla="*/ 15112 w 4842540"/>
                <a:gd name="connsiteY5" fmla="*/ 0 h 52112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842540" h="5211233">
                  <a:moveTo>
                    <a:pt x="15112" y="0"/>
                  </a:moveTo>
                  <a:lnTo>
                    <a:pt x="4842540" y="9428"/>
                  </a:lnTo>
                  <a:cubicBezTo>
                    <a:pt x="4821523" y="757112"/>
                    <a:pt x="4771870" y="1755583"/>
                    <a:pt x="4607846" y="2622550"/>
                  </a:cubicBezTo>
                  <a:cubicBezTo>
                    <a:pt x="4443822" y="3489517"/>
                    <a:pt x="4307302" y="4076699"/>
                    <a:pt x="3858395" y="5211232"/>
                  </a:cubicBezTo>
                  <a:lnTo>
                    <a:pt x="819" y="5211233"/>
                  </a:lnTo>
                  <a:cubicBezTo>
                    <a:pt x="-4825" y="3485444"/>
                    <a:pt x="20756" y="1725789"/>
                    <a:pt x="15112" y="0"/>
                  </a:cubicBezTo>
                  <a:close/>
                </a:path>
              </a:pathLst>
            </a:cu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 name="Title 1">
            <a:extLst>
              <a:ext uri="{FF2B5EF4-FFF2-40B4-BE49-F238E27FC236}">
                <a16:creationId xmlns:a16="http://schemas.microsoft.com/office/drawing/2014/main" id="{5C0CC13C-42C2-5B49-990C-29ED9A2D3161}"/>
              </a:ext>
            </a:extLst>
          </p:cNvPr>
          <p:cNvSpPr txBox="1">
            <a:spLocks/>
          </p:cNvSpPr>
          <p:nvPr userDrawn="1"/>
        </p:nvSpPr>
        <p:spPr>
          <a:xfrm>
            <a:off x="7244696" y="3678449"/>
            <a:ext cx="1348385" cy="400171"/>
          </a:xfrm>
          <a:prstGeom prst="rect">
            <a:avLst/>
          </a:prstGeom>
        </p:spPr>
        <p:txBody>
          <a:bodyPr vert="horz" lIns="91440" tIns="45720" rIns="91440" bIns="45720" rtlCol="0" anchor="b">
            <a:noAutofit/>
          </a:bodyPr>
          <a:lstStyle>
            <a:lvl1pPr algn="l" defTabSz="685800" rtl="0" eaLnBrk="1" latinLnBrk="0" hangingPunct="1">
              <a:lnSpc>
                <a:spcPts val="4000"/>
              </a:lnSpc>
              <a:spcBef>
                <a:spcPct val="0"/>
              </a:spcBef>
              <a:buNone/>
              <a:defRPr sz="4000" kern="1200">
                <a:solidFill>
                  <a:schemeClr val="bg1"/>
                </a:solidFill>
                <a:latin typeface="Lub Dub Medium" panose="020B0603030403020204" pitchFamily="34" charset="77"/>
                <a:ea typeface="+mj-ea"/>
                <a:cs typeface="+mj-cs"/>
              </a:defRPr>
            </a:lvl1pPr>
          </a:lstStyle>
          <a:p>
            <a:pPr algn="r"/>
            <a:r>
              <a:rPr lang="en-US" sz="1500" dirty="0">
                <a:solidFill>
                  <a:schemeClr val="bg1"/>
                </a:solidFill>
              </a:rPr>
              <a:t>#AHA21</a:t>
            </a:r>
          </a:p>
        </p:txBody>
      </p:sp>
      <p:sp>
        <p:nvSpPr>
          <p:cNvPr id="2" name="Title 1"/>
          <p:cNvSpPr>
            <a:spLocks noGrp="1"/>
          </p:cNvSpPr>
          <p:nvPr>
            <p:ph type="title" hasCustomPrompt="1"/>
          </p:nvPr>
        </p:nvSpPr>
        <p:spPr>
          <a:xfrm>
            <a:off x="4419012" y="654371"/>
            <a:ext cx="4105960" cy="2354940"/>
          </a:xfrm>
        </p:spPr>
        <p:txBody>
          <a:bodyPr anchor="b">
            <a:normAutofit/>
          </a:bodyPr>
          <a:lstStyle>
            <a:lvl1pPr algn="r">
              <a:lnSpc>
                <a:spcPts val="4000"/>
              </a:lnSpc>
              <a:defRPr sz="4000" b="1" i="0">
                <a:solidFill>
                  <a:schemeClr val="bg1"/>
                </a:solidFill>
                <a:latin typeface="Lub Dub Heavy" panose="020B0603030403020204" pitchFamily="34" charset="77"/>
              </a:defRPr>
            </a:lvl1pPr>
          </a:lstStyle>
          <a:p>
            <a:r>
              <a:rPr lang="en-US" dirty="0"/>
              <a:t>CLICK TO EDIT MASTER TITLE STYLE</a:t>
            </a:r>
          </a:p>
        </p:txBody>
      </p:sp>
      <p:cxnSp>
        <p:nvCxnSpPr>
          <p:cNvPr id="14" name="Straight Connector 13">
            <a:extLst>
              <a:ext uri="{FF2B5EF4-FFF2-40B4-BE49-F238E27FC236}">
                <a16:creationId xmlns:a16="http://schemas.microsoft.com/office/drawing/2014/main" id="{094DE3A1-1C72-8746-9506-A8595458CB3E}"/>
              </a:ext>
            </a:extLst>
          </p:cNvPr>
          <p:cNvCxnSpPr>
            <a:cxnSpLocks/>
          </p:cNvCxnSpPr>
          <p:nvPr userDrawn="1"/>
        </p:nvCxnSpPr>
        <p:spPr>
          <a:xfrm>
            <a:off x="4419012" y="3297494"/>
            <a:ext cx="4105960" cy="0"/>
          </a:xfrm>
          <a:prstGeom prst="line">
            <a:avLst/>
          </a:prstGeom>
          <a:ln w="19050">
            <a:solidFill>
              <a:schemeClr val="bg2"/>
            </a:solidFill>
          </a:ln>
        </p:spPr>
        <p:style>
          <a:lnRef idx="1">
            <a:schemeClr val="accent1"/>
          </a:lnRef>
          <a:fillRef idx="0">
            <a:schemeClr val="accent1"/>
          </a:fillRef>
          <a:effectRef idx="0">
            <a:schemeClr val="accent1"/>
          </a:effectRef>
          <a:fontRef idx="minor">
            <a:schemeClr val="tx1"/>
          </a:fontRef>
        </p:style>
      </p:cxnSp>
      <p:pic>
        <p:nvPicPr>
          <p:cNvPr id="4" name="Picture 3" descr="A picture containing drawing&#10;&#10;Description automatically generated">
            <a:extLst>
              <a:ext uri="{FF2B5EF4-FFF2-40B4-BE49-F238E27FC236}">
                <a16:creationId xmlns:a16="http://schemas.microsoft.com/office/drawing/2014/main" id="{7F7F4375-55B2-3645-805B-8633B02A1A92}"/>
              </a:ext>
            </a:extLst>
          </p:cNvPr>
          <p:cNvPicPr>
            <a:picLocks noChangeAspect="1"/>
          </p:cNvPicPr>
          <p:nvPr userDrawn="1"/>
        </p:nvPicPr>
        <p:blipFill>
          <a:blip r:embed="rId2"/>
          <a:stretch>
            <a:fillRect/>
          </a:stretch>
        </p:blipFill>
        <p:spPr>
          <a:xfrm>
            <a:off x="4413351" y="3421490"/>
            <a:ext cx="1358973" cy="807506"/>
          </a:xfrm>
          <a:prstGeom prst="rect">
            <a:avLst/>
          </a:prstGeom>
        </p:spPr>
      </p:pic>
      <p:pic>
        <p:nvPicPr>
          <p:cNvPr id="6" name="Picture 5" descr="A picture containing text&#10;&#10;Description automatically generated">
            <a:extLst>
              <a:ext uri="{FF2B5EF4-FFF2-40B4-BE49-F238E27FC236}">
                <a16:creationId xmlns:a16="http://schemas.microsoft.com/office/drawing/2014/main" id="{1BF2AF87-698A-AE4A-B2CE-BCF5841E8AD2}"/>
              </a:ext>
            </a:extLst>
          </p:cNvPr>
          <p:cNvPicPr>
            <a:picLocks noChangeAspect="1"/>
          </p:cNvPicPr>
          <p:nvPr userDrawn="1"/>
        </p:nvPicPr>
        <p:blipFill>
          <a:blip r:embed="rId3"/>
          <a:stretch>
            <a:fillRect/>
          </a:stretch>
        </p:blipFill>
        <p:spPr>
          <a:xfrm>
            <a:off x="6219049" y="3760136"/>
            <a:ext cx="1129086" cy="358082"/>
          </a:xfrm>
          <a:prstGeom prst="rect">
            <a:avLst/>
          </a:prstGeom>
        </p:spPr>
      </p:pic>
    </p:spTree>
    <p:extLst>
      <p:ext uri="{BB962C8B-B14F-4D97-AF65-F5344CB8AC3E}">
        <p14:creationId xmlns:p14="http://schemas.microsoft.com/office/powerpoint/2010/main" val="26837333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verview">
    <p:bg>
      <p:bgRef idx="1001">
        <a:schemeClr val="bg2"/>
      </p:bgRef>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11F5298B-887F-CD42-A66C-BDFCBC6B761A}"/>
              </a:ext>
            </a:extLst>
          </p:cNvPr>
          <p:cNvSpPr/>
          <p:nvPr userDrawn="1"/>
        </p:nvSpPr>
        <p:spPr>
          <a:xfrm>
            <a:off x="8483955" y="0"/>
            <a:ext cx="657164" cy="49298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hasCustomPrompt="1"/>
          </p:nvPr>
        </p:nvSpPr>
        <p:spPr>
          <a:xfrm>
            <a:off x="725854" y="614723"/>
            <a:ext cx="4134010" cy="430887"/>
          </a:xfrm>
        </p:spPr>
        <p:txBody>
          <a:bodyPr/>
          <a:lstStyle>
            <a:lvl1pPr>
              <a:defRPr>
                <a:solidFill>
                  <a:schemeClr val="accent1"/>
                </a:solidFill>
              </a:defRPr>
            </a:lvl1pPr>
          </a:lstStyle>
          <a:p>
            <a:r>
              <a:rPr lang="en-US" dirty="0"/>
              <a:t>OVERVIEW</a:t>
            </a:r>
          </a:p>
        </p:txBody>
      </p:sp>
      <p:sp>
        <p:nvSpPr>
          <p:cNvPr id="10" name="Text Placeholder 9">
            <a:extLst>
              <a:ext uri="{FF2B5EF4-FFF2-40B4-BE49-F238E27FC236}">
                <a16:creationId xmlns:a16="http://schemas.microsoft.com/office/drawing/2014/main" id="{9A731685-2B28-FC4E-B526-710512888A16}"/>
              </a:ext>
            </a:extLst>
          </p:cNvPr>
          <p:cNvSpPr>
            <a:spLocks noGrp="1"/>
          </p:cNvSpPr>
          <p:nvPr>
            <p:ph type="body" sz="quarter" idx="13" hasCustomPrompt="1"/>
          </p:nvPr>
        </p:nvSpPr>
        <p:spPr>
          <a:xfrm>
            <a:off x="726965" y="3139749"/>
            <a:ext cx="2055666" cy="430887"/>
          </a:xfrm>
        </p:spPr>
        <p:txBody>
          <a:bodyPr/>
          <a:lstStyle>
            <a:lvl1pPr>
              <a:defRPr b="1"/>
            </a:lvl1pPr>
          </a:lstStyle>
          <a:p>
            <a:pPr lvl="0"/>
            <a:r>
              <a:rPr lang="en-US" dirty="0"/>
              <a:t>Section Title</a:t>
            </a:r>
            <a:br>
              <a:rPr lang="en-US" dirty="0"/>
            </a:br>
            <a:r>
              <a:rPr lang="en-US" dirty="0"/>
              <a:t>Slide #</a:t>
            </a:r>
          </a:p>
        </p:txBody>
      </p:sp>
      <p:sp>
        <p:nvSpPr>
          <p:cNvPr id="11" name="Text Placeholder 9">
            <a:extLst>
              <a:ext uri="{FF2B5EF4-FFF2-40B4-BE49-F238E27FC236}">
                <a16:creationId xmlns:a16="http://schemas.microsoft.com/office/drawing/2014/main" id="{94CD233F-C2E5-4542-9A2C-BCFA9F561C12}"/>
              </a:ext>
            </a:extLst>
          </p:cNvPr>
          <p:cNvSpPr>
            <a:spLocks noGrp="1"/>
          </p:cNvSpPr>
          <p:nvPr>
            <p:ph type="body" sz="quarter" idx="14" hasCustomPrompt="1"/>
          </p:nvPr>
        </p:nvSpPr>
        <p:spPr>
          <a:xfrm>
            <a:off x="726965" y="3746851"/>
            <a:ext cx="2055666" cy="430887"/>
          </a:xfrm>
        </p:spPr>
        <p:txBody>
          <a:bodyPr/>
          <a:lstStyle>
            <a:lvl1pPr>
              <a:defRPr b="1"/>
            </a:lvl1pPr>
          </a:lstStyle>
          <a:p>
            <a:pPr lvl="0"/>
            <a:r>
              <a:rPr lang="en-US" dirty="0"/>
              <a:t>Section Title</a:t>
            </a:r>
            <a:br>
              <a:rPr lang="en-US" dirty="0"/>
            </a:br>
            <a:r>
              <a:rPr lang="en-US" dirty="0"/>
              <a:t>Slide #</a:t>
            </a:r>
          </a:p>
        </p:txBody>
      </p:sp>
      <p:sp>
        <p:nvSpPr>
          <p:cNvPr id="12" name="Text Placeholder 9">
            <a:extLst>
              <a:ext uri="{FF2B5EF4-FFF2-40B4-BE49-F238E27FC236}">
                <a16:creationId xmlns:a16="http://schemas.microsoft.com/office/drawing/2014/main" id="{56596EAB-F026-B147-8900-63F5E69E4165}"/>
              </a:ext>
            </a:extLst>
          </p:cNvPr>
          <p:cNvSpPr>
            <a:spLocks noGrp="1"/>
          </p:cNvSpPr>
          <p:nvPr>
            <p:ph type="body" sz="quarter" idx="15" hasCustomPrompt="1"/>
          </p:nvPr>
        </p:nvSpPr>
        <p:spPr>
          <a:xfrm>
            <a:off x="3244201" y="3139749"/>
            <a:ext cx="2055666" cy="430887"/>
          </a:xfrm>
        </p:spPr>
        <p:txBody>
          <a:bodyPr/>
          <a:lstStyle>
            <a:lvl1pPr>
              <a:defRPr b="1"/>
            </a:lvl1pPr>
          </a:lstStyle>
          <a:p>
            <a:pPr lvl="0"/>
            <a:r>
              <a:rPr lang="en-US" dirty="0"/>
              <a:t>Section Title</a:t>
            </a:r>
            <a:br>
              <a:rPr lang="en-US" dirty="0"/>
            </a:br>
            <a:r>
              <a:rPr lang="en-US" dirty="0"/>
              <a:t>Slide #</a:t>
            </a:r>
          </a:p>
        </p:txBody>
      </p:sp>
      <p:sp>
        <p:nvSpPr>
          <p:cNvPr id="13" name="Text Placeholder 9">
            <a:extLst>
              <a:ext uri="{FF2B5EF4-FFF2-40B4-BE49-F238E27FC236}">
                <a16:creationId xmlns:a16="http://schemas.microsoft.com/office/drawing/2014/main" id="{E3BA4AAB-3B49-2C4D-B8C3-798DFFD555BF}"/>
              </a:ext>
            </a:extLst>
          </p:cNvPr>
          <p:cNvSpPr>
            <a:spLocks noGrp="1"/>
          </p:cNvSpPr>
          <p:nvPr>
            <p:ph type="body" sz="quarter" idx="16" hasCustomPrompt="1"/>
          </p:nvPr>
        </p:nvSpPr>
        <p:spPr>
          <a:xfrm>
            <a:off x="3244201" y="1320330"/>
            <a:ext cx="2055666" cy="430887"/>
          </a:xfrm>
        </p:spPr>
        <p:txBody>
          <a:bodyPr/>
          <a:lstStyle>
            <a:lvl1pPr>
              <a:defRPr b="1"/>
            </a:lvl1pPr>
          </a:lstStyle>
          <a:p>
            <a:pPr lvl="0"/>
            <a:r>
              <a:rPr lang="en-US" dirty="0"/>
              <a:t>Section Title</a:t>
            </a:r>
            <a:br>
              <a:rPr lang="en-US" dirty="0"/>
            </a:br>
            <a:r>
              <a:rPr lang="en-US" dirty="0"/>
              <a:t>Slide #</a:t>
            </a:r>
          </a:p>
        </p:txBody>
      </p:sp>
      <p:sp>
        <p:nvSpPr>
          <p:cNvPr id="14" name="Text Placeholder 9">
            <a:extLst>
              <a:ext uri="{FF2B5EF4-FFF2-40B4-BE49-F238E27FC236}">
                <a16:creationId xmlns:a16="http://schemas.microsoft.com/office/drawing/2014/main" id="{1D60067C-731E-9648-B342-43C7239F111A}"/>
              </a:ext>
            </a:extLst>
          </p:cNvPr>
          <p:cNvSpPr>
            <a:spLocks noGrp="1"/>
          </p:cNvSpPr>
          <p:nvPr>
            <p:ph type="body" sz="quarter" idx="17" hasCustomPrompt="1"/>
          </p:nvPr>
        </p:nvSpPr>
        <p:spPr>
          <a:xfrm>
            <a:off x="3244201" y="1927432"/>
            <a:ext cx="2055666" cy="430887"/>
          </a:xfrm>
        </p:spPr>
        <p:txBody>
          <a:bodyPr/>
          <a:lstStyle>
            <a:lvl1pPr>
              <a:defRPr b="1"/>
            </a:lvl1pPr>
          </a:lstStyle>
          <a:p>
            <a:pPr lvl="0"/>
            <a:r>
              <a:rPr lang="en-US" dirty="0"/>
              <a:t>Section Title</a:t>
            </a:r>
            <a:br>
              <a:rPr lang="en-US" dirty="0"/>
            </a:br>
            <a:r>
              <a:rPr lang="en-US" dirty="0"/>
              <a:t>Slide #</a:t>
            </a:r>
          </a:p>
        </p:txBody>
      </p:sp>
      <p:sp>
        <p:nvSpPr>
          <p:cNvPr id="15" name="Text Placeholder 9">
            <a:extLst>
              <a:ext uri="{FF2B5EF4-FFF2-40B4-BE49-F238E27FC236}">
                <a16:creationId xmlns:a16="http://schemas.microsoft.com/office/drawing/2014/main" id="{D75C609B-2858-7C45-8CE5-6212F5D8D5DB}"/>
              </a:ext>
            </a:extLst>
          </p:cNvPr>
          <p:cNvSpPr>
            <a:spLocks noGrp="1"/>
          </p:cNvSpPr>
          <p:nvPr>
            <p:ph type="body" sz="quarter" idx="18" hasCustomPrompt="1"/>
          </p:nvPr>
        </p:nvSpPr>
        <p:spPr>
          <a:xfrm>
            <a:off x="3244201" y="2534534"/>
            <a:ext cx="2055666" cy="430887"/>
          </a:xfrm>
        </p:spPr>
        <p:txBody>
          <a:bodyPr/>
          <a:lstStyle>
            <a:lvl1pPr>
              <a:defRPr b="1"/>
            </a:lvl1pPr>
          </a:lstStyle>
          <a:p>
            <a:pPr lvl="0"/>
            <a:r>
              <a:rPr lang="en-US" dirty="0"/>
              <a:t>Section Title</a:t>
            </a:r>
            <a:br>
              <a:rPr lang="en-US" dirty="0"/>
            </a:br>
            <a:r>
              <a:rPr lang="en-US" dirty="0"/>
              <a:t>Slide #</a:t>
            </a:r>
          </a:p>
        </p:txBody>
      </p:sp>
      <p:sp>
        <p:nvSpPr>
          <p:cNvPr id="16" name="Text Placeholder 9">
            <a:extLst>
              <a:ext uri="{FF2B5EF4-FFF2-40B4-BE49-F238E27FC236}">
                <a16:creationId xmlns:a16="http://schemas.microsoft.com/office/drawing/2014/main" id="{BDE20D5A-7A0A-7942-8181-49182956A385}"/>
              </a:ext>
            </a:extLst>
          </p:cNvPr>
          <p:cNvSpPr>
            <a:spLocks noGrp="1"/>
          </p:cNvSpPr>
          <p:nvPr>
            <p:ph type="body" sz="quarter" idx="19" hasCustomPrompt="1"/>
          </p:nvPr>
        </p:nvSpPr>
        <p:spPr>
          <a:xfrm>
            <a:off x="725854" y="1320330"/>
            <a:ext cx="2055666" cy="430887"/>
          </a:xfrm>
        </p:spPr>
        <p:txBody>
          <a:bodyPr/>
          <a:lstStyle>
            <a:lvl1pPr>
              <a:defRPr b="1"/>
            </a:lvl1pPr>
          </a:lstStyle>
          <a:p>
            <a:pPr lvl="0"/>
            <a:r>
              <a:rPr lang="en-US" dirty="0"/>
              <a:t>Section Title</a:t>
            </a:r>
            <a:br>
              <a:rPr lang="en-US" dirty="0"/>
            </a:br>
            <a:r>
              <a:rPr lang="en-US" dirty="0"/>
              <a:t>Slide #</a:t>
            </a:r>
          </a:p>
        </p:txBody>
      </p:sp>
      <p:sp>
        <p:nvSpPr>
          <p:cNvPr id="17" name="Text Placeholder 9">
            <a:extLst>
              <a:ext uri="{FF2B5EF4-FFF2-40B4-BE49-F238E27FC236}">
                <a16:creationId xmlns:a16="http://schemas.microsoft.com/office/drawing/2014/main" id="{5F83694E-3CBA-8E4C-BA3A-E8737D97BC70}"/>
              </a:ext>
            </a:extLst>
          </p:cNvPr>
          <p:cNvSpPr>
            <a:spLocks noGrp="1"/>
          </p:cNvSpPr>
          <p:nvPr>
            <p:ph type="body" sz="quarter" idx="20" hasCustomPrompt="1"/>
          </p:nvPr>
        </p:nvSpPr>
        <p:spPr>
          <a:xfrm>
            <a:off x="725854" y="1927432"/>
            <a:ext cx="2055666" cy="430887"/>
          </a:xfrm>
        </p:spPr>
        <p:txBody>
          <a:bodyPr/>
          <a:lstStyle>
            <a:lvl1pPr>
              <a:defRPr b="1"/>
            </a:lvl1pPr>
          </a:lstStyle>
          <a:p>
            <a:pPr lvl="0"/>
            <a:r>
              <a:rPr lang="en-US" dirty="0"/>
              <a:t>Section Title</a:t>
            </a:r>
            <a:br>
              <a:rPr lang="en-US" dirty="0"/>
            </a:br>
            <a:r>
              <a:rPr lang="en-US" dirty="0"/>
              <a:t>Slide #</a:t>
            </a:r>
          </a:p>
        </p:txBody>
      </p:sp>
      <p:sp>
        <p:nvSpPr>
          <p:cNvPr id="18" name="Text Placeholder 9">
            <a:extLst>
              <a:ext uri="{FF2B5EF4-FFF2-40B4-BE49-F238E27FC236}">
                <a16:creationId xmlns:a16="http://schemas.microsoft.com/office/drawing/2014/main" id="{93A2D9D6-4C2D-5644-B032-0EB60965587C}"/>
              </a:ext>
            </a:extLst>
          </p:cNvPr>
          <p:cNvSpPr>
            <a:spLocks noGrp="1"/>
          </p:cNvSpPr>
          <p:nvPr>
            <p:ph type="body" sz="quarter" idx="21" hasCustomPrompt="1"/>
          </p:nvPr>
        </p:nvSpPr>
        <p:spPr>
          <a:xfrm>
            <a:off x="725854" y="2534534"/>
            <a:ext cx="2055666" cy="430887"/>
          </a:xfrm>
        </p:spPr>
        <p:txBody>
          <a:bodyPr/>
          <a:lstStyle>
            <a:lvl1pPr>
              <a:defRPr b="1"/>
            </a:lvl1pPr>
          </a:lstStyle>
          <a:p>
            <a:pPr lvl="0"/>
            <a:r>
              <a:rPr lang="en-US" dirty="0"/>
              <a:t>Section Title</a:t>
            </a:r>
            <a:br>
              <a:rPr lang="en-US" dirty="0"/>
            </a:br>
            <a:r>
              <a:rPr lang="en-US" dirty="0"/>
              <a:t>Slide #</a:t>
            </a:r>
          </a:p>
        </p:txBody>
      </p:sp>
      <p:sp>
        <p:nvSpPr>
          <p:cNvPr id="25" name="Text Placeholder 9">
            <a:extLst>
              <a:ext uri="{FF2B5EF4-FFF2-40B4-BE49-F238E27FC236}">
                <a16:creationId xmlns:a16="http://schemas.microsoft.com/office/drawing/2014/main" id="{C745BDBF-EE7A-014E-B736-0750AA47F51D}"/>
              </a:ext>
            </a:extLst>
          </p:cNvPr>
          <p:cNvSpPr>
            <a:spLocks noGrp="1"/>
          </p:cNvSpPr>
          <p:nvPr>
            <p:ph type="body" sz="quarter" idx="23" hasCustomPrompt="1"/>
          </p:nvPr>
        </p:nvSpPr>
        <p:spPr>
          <a:xfrm>
            <a:off x="3244201" y="3741224"/>
            <a:ext cx="2055666" cy="430887"/>
          </a:xfrm>
        </p:spPr>
        <p:txBody>
          <a:bodyPr/>
          <a:lstStyle>
            <a:lvl1pPr>
              <a:defRPr b="1"/>
            </a:lvl1pPr>
          </a:lstStyle>
          <a:p>
            <a:pPr lvl="0"/>
            <a:r>
              <a:rPr lang="en-US" dirty="0"/>
              <a:t>Section Title</a:t>
            </a:r>
            <a:br>
              <a:rPr lang="en-US" dirty="0"/>
            </a:br>
            <a:r>
              <a:rPr lang="en-US" dirty="0"/>
              <a:t>Slide #</a:t>
            </a:r>
          </a:p>
        </p:txBody>
      </p:sp>
      <p:grpSp>
        <p:nvGrpSpPr>
          <p:cNvPr id="7" name="Group 6">
            <a:extLst>
              <a:ext uri="{FF2B5EF4-FFF2-40B4-BE49-F238E27FC236}">
                <a16:creationId xmlns:a16="http://schemas.microsoft.com/office/drawing/2014/main" id="{8D6A2641-0823-E046-9584-458E0C8590E1}"/>
              </a:ext>
            </a:extLst>
          </p:cNvPr>
          <p:cNvGrpSpPr/>
          <p:nvPr userDrawn="1"/>
        </p:nvGrpSpPr>
        <p:grpSpPr>
          <a:xfrm>
            <a:off x="-442359" y="5781167"/>
            <a:ext cx="1760698" cy="1726429"/>
            <a:chOff x="6336320" y="-2192957"/>
            <a:chExt cx="5872534" cy="5758234"/>
          </a:xfrm>
        </p:grpSpPr>
        <p:sp>
          <p:nvSpPr>
            <p:cNvPr id="6" name="Oval 5">
              <a:extLst>
                <a:ext uri="{FF2B5EF4-FFF2-40B4-BE49-F238E27FC236}">
                  <a16:creationId xmlns:a16="http://schemas.microsoft.com/office/drawing/2014/main" id="{C3BCCB62-D219-DC47-88CA-C6DE5EEC4765}"/>
                </a:ext>
              </a:extLst>
            </p:cNvPr>
            <p:cNvSpPr/>
            <p:nvPr userDrawn="1"/>
          </p:nvSpPr>
          <p:spPr>
            <a:xfrm>
              <a:off x="6336320" y="-2192957"/>
              <a:ext cx="5615359" cy="5615359"/>
            </a:xfrm>
            <a:prstGeom prst="ellipse">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a:extLst>
                <a:ext uri="{FF2B5EF4-FFF2-40B4-BE49-F238E27FC236}">
                  <a16:creationId xmlns:a16="http://schemas.microsoft.com/office/drawing/2014/main" id="{48F243B9-E0BB-3345-8CDE-63FBDCB7E334}"/>
                </a:ext>
              </a:extLst>
            </p:cNvPr>
            <p:cNvSpPr/>
            <p:nvPr userDrawn="1"/>
          </p:nvSpPr>
          <p:spPr>
            <a:xfrm>
              <a:off x="6593495" y="-2050082"/>
              <a:ext cx="5615359" cy="5615359"/>
            </a:xfrm>
            <a:prstGeom prst="ellipse">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CDEA563E-3450-B84C-A050-07E5944D40DD}"/>
                </a:ext>
              </a:extLst>
            </p:cNvPr>
            <p:cNvSpPr/>
            <p:nvPr userDrawn="1"/>
          </p:nvSpPr>
          <p:spPr>
            <a:xfrm>
              <a:off x="6735945" y="-1923044"/>
              <a:ext cx="5189831" cy="5189831"/>
            </a:xfrm>
            <a:prstGeom prst="ellipse">
              <a:avLst/>
            </a:prstGeom>
            <a:solidFill>
              <a:schemeClr val="accent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 name="Group 27">
            <a:extLst>
              <a:ext uri="{FF2B5EF4-FFF2-40B4-BE49-F238E27FC236}">
                <a16:creationId xmlns:a16="http://schemas.microsoft.com/office/drawing/2014/main" id="{1AD76CC3-14A6-D444-8247-6FD07F5D0974}"/>
              </a:ext>
            </a:extLst>
          </p:cNvPr>
          <p:cNvGrpSpPr/>
          <p:nvPr userDrawn="1"/>
        </p:nvGrpSpPr>
        <p:grpSpPr>
          <a:xfrm rot="1156728">
            <a:off x="6463088" y="-563901"/>
            <a:ext cx="6319880" cy="6196870"/>
            <a:chOff x="6336320" y="-2192957"/>
            <a:chExt cx="5872534" cy="5758234"/>
          </a:xfrm>
        </p:grpSpPr>
        <p:sp>
          <p:nvSpPr>
            <p:cNvPr id="29" name="Oval 28">
              <a:extLst>
                <a:ext uri="{FF2B5EF4-FFF2-40B4-BE49-F238E27FC236}">
                  <a16:creationId xmlns:a16="http://schemas.microsoft.com/office/drawing/2014/main" id="{2B7B1920-6C60-6143-954D-95B59F010D8D}"/>
                </a:ext>
              </a:extLst>
            </p:cNvPr>
            <p:cNvSpPr/>
            <p:nvPr userDrawn="1"/>
          </p:nvSpPr>
          <p:spPr>
            <a:xfrm>
              <a:off x="6336320" y="-2192957"/>
              <a:ext cx="5615359" cy="5615359"/>
            </a:xfrm>
            <a:prstGeom prst="ellipse">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a:extLst>
                <a:ext uri="{FF2B5EF4-FFF2-40B4-BE49-F238E27FC236}">
                  <a16:creationId xmlns:a16="http://schemas.microsoft.com/office/drawing/2014/main" id="{8ADA14BB-D56A-D047-94DA-5F3874AFF4D9}"/>
                </a:ext>
              </a:extLst>
            </p:cNvPr>
            <p:cNvSpPr/>
            <p:nvPr userDrawn="1"/>
          </p:nvSpPr>
          <p:spPr>
            <a:xfrm>
              <a:off x="6593495" y="-2050082"/>
              <a:ext cx="5615359" cy="5615359"/>
            </a:xfrm>
            <a:prstGeom prst="ellipse">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Picture Placeholder 5">
            <a:extLst>
              <a:ext uri="{FF2B5EF4-FFF2-40B4-BE49-F238E27FC236}">
                <a16:creationId xmlns:a16="http://schemas.microsoft.com/office/drawing/2014/main" id="{B6C0DA71-E7CB-3748-80A6-D202C90C4B76}"/>
              </a:ext>
            </a:extLst>
          </p:cNvPr>
          <p:cNvSpPr>
            <a:spLocks noGrp="1"/>
          </p:cNvSpPr>
          <p:nvPr>
            <p:ph type="pic" sz="quarter" idx="24"/>
          </p:nvPr>
        </p:nvSpPr>
        <p:spPr>
          <a:xfrm>
            <a:off x="6852489" y="-195147"/>
            <a:ext cx="5466062" cy="5466061"/>
          </a:xfrm>
          <a:prstGeom prst="ellipse">
            <a:avLst/>
          </a:prstGeom>
          <a:solidFill>
            <a:schemeClr val="bg1">
              <a:lumMod val="85000"/>
            </a:schemeClr>
          </a:solidFill>
        </p:spPr>
        <p:txBody>
          <a:bodyPr anchor="ctr"/>
          <a:lstStyle>
            <a:lvl1pPr algn="r">
              <a:defRPr/>
            </a:lvl1pPr>
          </a:lstStyle>
          <a:p>
            <a:endParaRPr lang="en-US"/>
          </a:p>
        </p:txBody>
      </p:sp>
      <p:pic>
        <p:nvPicPr>
          <p:cNvPr id="23" name="Picture 22">
            <a:extLst>
              <a:ext uri="{FF2B5EF4-FFF2-40B4-BE49-F238E27FC236}">
                <a16:creationId xmlns:a16="http://schemas.microsoft.com/office/drawing/2014/main" id="{3E762BDA-3552-A446-AFE6-6BD418CD63B4}"/>
              </a:ext>
            </a:extLst>
          </p:cNvPr>
          <p:cNvPicPr>
            <a:picLocks noChangeAspect="1"/>
          </p:cNvPicPr>
          <p:nvPr userDrawn="1"/>
        </p:nvPicPr>
        <p:blipFill>
          <a:blip r:embed="rId2"/>
          <a:stretch>
            <a:fillRect/>
          </a:stretch>
        </p:blipFill>
        <p:spPr>
          <a:xfrm>
            <a:off x="8500146" y="92664"/>
            <a:ext cx="536278" cy="289246"/>
          </a:xfrm>
          <a:prstGeom prst="rect">
            <a:avLst/>
          </a:prstGeom>
        </p:spPr>
      </p:pic>
    </p:spTree>
    <p:extLst>
      <p:ext uri="{BB962C8B-B14F-4D97-AF65-F5344CB8AC3E}">
        <p14:creationId xmlns:p14="http://schemas.microsoft.com/office/powerpoint/2010/main" val="2407981180"/>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Speak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570489" y="939161"/>
            <a:ext cx="3419396" cy="373994"/>
          </a:xfrm>
        </p:spPr>
        <p:txBody>
          <a:bodyPr anchor="t">
            <a:normAutofit/>
          </a:bodyPr>
          <a:lstStyle>
            <a:lvl1pPr>
              <a:defRPr sz="2000">
                <a:solidFill>
                  <a:schemeClr val="accent1"/>
                </a:solidFill>
              </a:defRPr>
            </a:lvl1pPr>
          </a:lstStyle>
          <a:p>
            <a:r>
              <a:rPr lang="en-US" dirty="0"/>
              <a:t>ONE SPEAKER</a:t>
            </a:r>
          </a:p>
        </p:txBody>
      </p:sp>
      <p:sp>
        <p:nvSpPr>
          <p:cNvPr id="4" name="Content Placeholder 3"/>
          <p:cNvSpPr>
            <a:spLocks noGrp="1"/>
          </p:cNvSpPr>
          <p:nvPr>
            <p:ph sz="half" idx="2" hasCustomPrompt="1"/>
          </p:nvPr>
        </p:nvSpPr>
        <p:spPr>
          <a:xfrm>
            <a:off x="3570488" y="1716179"/>
            <a:ext cx="5150339" cy="2345867"/>
          </a:xfrm>
        </p:spPr>
        <p:txBody>
          <a:bodyPr>
            <a:normAutofit/>
          </a:bodyPr>
          <a:lstStyle>
            <a:lvl1pPr>
              <a:defRPr sz="1000">
                <a:solidFill>
                  <a:schemeClr val="tx1"/>
                </a:solidFill>
              </a:defRPr>
            </a:lvl1pPr>
          </a:lstStyle>
          <a:p>
            <a:pPr lvl="0"/>
            <a:r>
              <a:rPr lang="en-US" dirty="0"/>
              <a:t>Body copy is </a:t>
            </a:r>
            <a:r>
              <a:rPr lang="en-US" dirty="0" err="1"/>
              <a:t>Lub</a:t>
            </a:r>
            <a:r>
              <a:rPr lang="en-US" dirty="0"/>
              <a:t> Dub medium at 12pts</a:t>
            </a:r>
          </a:p>
        </p:txBody>
      </p:sp>
      <p:sp>
        <p:nvSpPr>
          <p:cNvPr id="13" name="Footer Placeholder 4">
            <a:extLst>
              <a:ext uri="{FF2B5EF4-FFF2-40B4-BE49-F238E27FC236}">
                <a16:creationId xmlns:a16="http://schemas.microsoft.com/office/drawing/2014/main" id="{748CEBA3-75F4-C44D-B73D-0B702318674A}"/>
              </a:ext>
            </a:extLst>
          </p:cNvPr>
          <p:cNvSpPr>
            <a:spLocks noGrp="1"/>
          </p:cNvSpPr>
          <p:nvPr>
            <p:ph type="ftr" sz="quarter" idx="3"/>
          </p:nvPr>
        </p:nvSpPr>
        <p:spPr>
          <a:xfrm>
            <a:off x="437989" y="4767263"/>
            <a:ext cx="5505611" cy="273844"/>
          </a:xfrm>
          <a:prstGeom prst="rect">
            <a:avLst/>
          </a:prstGeom>
        </p:spPr>
        <p:txBody>
          <a:bodyPr vert="horz" lIns="91440" tIns="45720" rIns="91440" bIns="45720" rtlCol="0" anchor="ctr"/>
          <a:lstStyle>
            <a:lvl1pPr algn="l">
              <a:defRPr sz="800">
                <a:solidFill>
                  <a:schemeClr val="tx1">
                    <a:tint val="75000"/>
                  </a:schemeClr>
                </a:solidFill>
                <a:latin typeface="Lub Dub Medium" panose="020B0603030403020204" pitchFamily="34" charset="77"/>
              </a:defRPr>
            </a:lvl1pPr>
          </a:lstStyle>
          <a:p>
            <a:endParaRPr lang="en-US" dirty="0"/>
          </a:p>
        </p:txBody>
      </p:sp>
      <p:sp>
        <p:nvSpPr>
          <p:cNvPr id="14" name="Slide Number Placeholder 5">
            <a:extLst>
              <a:ext uri="{FF2B5EF4-FFF2-40B4-BE49-F238E27FC236}">
                <a16:creationId xmlns:a16="http://schemas.microsoft.com/office/drawing/2014/main" id="{D30CDFCE-7C23-674A-B775-292BE8CCF39B}"/>
              </a:ext>
            </a:extLst>
          </p:cNvPr>
          <p:cNvSpPr>
            <a:spLocks noGrp="1"/>
          </p:cNvSpPr>
          <p:nvPr>
            <p:ph type="sldNum" sz="quarter" idx="4"/>
          </p:nvPr>
        </p:nvSpPr>
        <p:spPr>
          <a:xfrm>
            <a:off x="8565691" y="4767263"/>
            <a:ext cx="577642" cy="273844"/>
          </a:xfrm>
          <a:prstGeom prst="rect">
            <a:avLst/>
          </a:prstGeom>
        </p:spPr>
        <p:txBody>
          <a:bodyPr vert="horz" lIns="91440" tIns="45720" rIns="91440" bIns="45720" rtlCol="0" anchor="ctr"/>
          <a:lstStyle>
            <a:lvl1pPr algn="l">
              <a:defRPr sz="800">
                <a:solidFill>
                  <a:schemeClr val="tx1">
                    <a:tint val="75000"/>
                  </a:schemeClr>
                </a:solidFill>
                <a:latin typeface="Lub Dub Medium" panose="020B0603030403020204" pitchFamily="34" charset="77"/>
              </a:defRPr>
            </a:lvl1pPr>
          </a:lstStyle>
          <a:p>
            <a:fld id="{0E35BBB0-73A1-954D-9854-C6F827AED934}" type="slidenum">
              <a:rPr lang="en-US" smtClean="0"/>
              <a:pPr/>
              <a:t>‹#›</a:t>
            </a:fld>
            <a:endParaRPr lang="en-US" dirty="0"/>
          </a:p>
        </p:txBody>
      </p:sp>
      <p:cxnSp>
        <p:nvCxnSpPr>
          <p:cNvPr id="15" name="Straight Connector 14">
            <a:extLst>
              <a:ext uri="{FF2B5EF4-FFF2-40B4-BE49-F238E27FC236}">
                <a16:creationId xmlns:a16="http://schemas.microsoft.com/office/drawing/2014/main" id="{FA568A94-D992-3F4C-9B74-91659939C96C}"/>
              </a:ext>
            </a:extLst>
          </p:cNvPr>
          <p:cNvCxnSpPr>
            <a:cxnSpLocks/>
          </p:cNvCxnSpPr>
          <p:nvPr userDrawn="1"/>
        </p:nvCxnSpPr>
        <p:spPr>
          <a:xfrm>
            <a:off x="8525933" y="4767263"/>
            <a:ext cx="0" cy="273844"/>
          </a:xfrm>
          <a:prstGeom prst="line">
            <a:avLst/>
          </a:prstGeom>
        </p:spPr>
        <p:style>
          <a:lnRef idx="1">
            <a:schemeClr val="accent1"/>
          </a:lnRef>
          <a:fillRef idx="0">
            <a:schemeClr val="accent1"/>
          </a:fillRef>
          <a:effectRef idx="0">
            <a:schemeClr val="accent1"/>
          </a:effectRef>
          <a:fontRef idx="minor">
            <a:schemeClr val="tx1"/>
          </a:fontRef>
        </p:style>
      </p:cxnSp>
      <p:sp>
        <p:nvSpPr>
          <p:cNvPr id="16" name="Picture Placeholder 10">
            <a:extLst>
              <a:ext uri="{FF2B5EF4-FFF2-40B4-BE49-F238E27FC236}">
                <a16:creationId xmlns:a16="http://schemas.microsoft.com/office/drawing/2014/main" id="{6AB790E6-53F5-E64B-BCDD-9FFA227D63B3}"/>
              </a:ext>
            </a:extLst>
          </p:cNvPr>
          <p:cNvSpPr>
            <a:spLocks noGrp="1"/>
          </p:cNvSpPr>
          <p:nvPr>
            <p:ph type="pic" sz="quarter" idx="12" hasCustomPrompt="1"/>
          </p:nvPr>
        </p:nvSpPr>
        <p:spPr>
          <a:xfrm>
            <a:off x="7426519" y="4767263"/>
            <a:ext cx="995235" cy="273844"/>
          </a:xfrm>
        </p:spPr>
        <p:txBody>
          <a:bodyPr/>
          <a:lstStyle>
            <a:lvl1pPr>
              <a:defRPr>
                <a:solidFill>
                  <a:schemeClr val="accent4"/>
                </a:solidFill>
              </a:defRPr>
            </a:lvl1pPr>
          </a:lstStyle>
          <a:p>
            <a:r>
              <a:rPr lang="en-US" dirty="0"/>
              <a:t>Logo</a:t>
            </a:r>
          </a:p>
        </p:txBody>
      </p:sp>
      <p:sp>
        <p:nvSpPr>
          <p:cNvPr id="17" name="Text Placeholder 5">
            <a:extLst>
              <a:ext uri="{FF2B5EF4-FFF2-40B4-BE49-F238E27FC236}">
                <a16:creationId xmlns:a16="http://schemas.microsoft.com/office/drawing/2014/main" id="{B4FB5A2F-7334-4843-A818-7D4A8529D30C}"/>
              </a:ext>
            </a:extLst>
          </p:cNvPr>
          <p:cNvSpPr>
            <a:spLocks noGrp="1"/>
          </p:cNvSpPr>
          <p:nvPr>
            <p:ph type="body" sz="quarter" idx="13" hasCustomPrompt="1"/>
          </p:nvPr>
        </p:nvSpPr>
        <p:spPr>
          <a:xfrm>
            <a:off x="6186116" y="4767264"/>
            <a:ext cx="1200646" cy="273844"/>
          </a:xfrm>
        </p:spPr>
        <p:txBody>
          <a:bodyPr anchor="ctr">
            <a:normAutofit/>
          </a:bodyPr>
          <a:lstStyle>
            <a:lvl1pPr algn="r">
              <a:defRPr sz="800">
                <a:solidFill>
                  <a:schemeClr val="accent4"/>
                </a:solidFill>
              </a:defRPr>
            </a:lvl1pPr>
          </a:lstStyle>
          <a:p>
            <a:pPr lvl="0"/>
            <a:r>
              <a:rPr lang="en-US" dirty="0"/>
              <a:t>Sponsored by:</a:t>
            </a:r>
          </a:p>
        </p:txBody>
      </p:sp>
      <p:sp>
        <p:nvSpPr>
          <p:cNvPr id="11" name="Text Placeholder 4">
            <a:extLst>
              <a:ext uri="{FF2B5EF4-FFF2-40B4-BE49-F238E27FC236}">
                <a16:creationId xmlns:a16="http://schemas.microsoft.com/office/drawing/2014/main" id="{07B8CBA4-47BB-754D-9401-004AE1AF2920}"/>
              </a:ext>
            </a:extLst>
          </p:cNvPr>
          <p:cNvSpPr>
            <a:spLocks noGrp="1"/>
          </p:cNvSpPr>
          <p:nvPr>
            <p:ph type="body" sz="quarter" idx="23" hasCustomPrompt="1"/>
          </p:nvPr>
        </p:nvSpPr>
        <p:spPr>
          <a:xfrm>
            <a:off x="3570489" y="1353862"/>
            <a:ext cx="4024924" cy="321610"/>
          </a:xfrm>
        </p:spPr>
        <p:txBody>
          <a:bodyPr>
            <a:normAutofit/>
          </a:bodyPr>
          <a:lstStyle>
            <a:lvl1pPr>
              <a:defRPr sz="1500" b="1">
                <a:solidFill>
                  <a:schemeClr val="accent4"/>
                </a:solidFill>
              </a:defRPr>
            </a:lvl1pPr>
          </a:lstStyle>
          <a:p>
            <a:pPr lvl="0"/>
            <a:r>
              <a:rPr lang="en-US" dirty="0"/>
              <a:t>Speaker title</a:t>
            </a:r>
          </a:p>
        </p:txBody>
      </p:sp>
      <p:sp>
        <p:nvSpPr>
          <p:cNvPr id="6" name="Picture Placeholder 5">
            <a:extLst>
              <a:ext uri="{FF2B5EF4-FFF2-40B4-BE49-F238E27FC236}">
                <a16:creationId xmlns:a16="http://schemas.microsoft.com/office/drawing/2014/main" id="{26E59B99-B64D-2B4E-852B-35C13E246745}"/>
              </a:ext>
            </a:extLst>
          </p:cNvPr>
          <p:cNvSpPr>
            <a:spLocks noGrp="1"/>
          </p:cNvSpPr>
          <p:nvPr>
            <p:ph type="pic" sz="quarter" idx="24"/>
          </p:nvPr>
        </p:nvSpPr>
        <p:spPr>
          <a:xfrm>
            <a:off x="-1157288" y="249892"/>
            <a:ext cx="4159549" cy="4159548"/>
          </a:xfrm>
          <a:prstGeom prst="ellipse">
            <a:avLst/>
          </a:prstGeom>
          <a:solidFill>
            <a:schemeClr val="bg1">
              <a:lumMod val="85000"/>
            </a:schemeClr>
          </a:solidFill>
          <a:ln>
            <a:solidFill>
              <a:schemeClr val="accent1"/>
            </a:solidFill>
          </a:ln>
        </p:spPr>
        <p:txBody>
          <a:bodyPr anchor="ctr"/>
          <a:lstStyle>
            <a:lvl1pPr algn="r">
              <a:defRPr/>
            </a:lvl1pPr>
          </a:lstStyle>
          <a:p>
            <a:endParaRPr lang="en-US"/>
          </a:p>
        </p:txBody>
      </p:sp>
      <p:pic>
        <p:nvPicPr>
          <p:cNvPr id="12" name="Picture 11">
            <a:extLst>
              <a:ext uri="{FF2B5EF4-FFF2-40B4-BE49-F238E27FC236}">
                <a16:creationId xmlns:a16="http://schemas.microsoft.com/office/drawing/2014/main" id="{436692AF-EA47-EE4E-BC74-3942A8204E5F}"/>
              </a:ext>
            </a:extLst>
          </p:cNvPr>
          <p:cNvPicPr>
            <a:picLocks noChangeAspect="1"/>
          </p:cNvPicPr>
          <p:nvPr userDrawn="1"/>
        </p:nvPicPr>
        <p:blipFill>
          <a:blip r:embed="rId2"/>
          <a:stretch>
            <a:fillRect/>
          </a:stretch>
        </p:blipFill>
        <p:spPr>
          <a:xfrm>
            <a:off x="8500146" y="92664"/>
            <a:ext cx="536278" cy="289246"/>
          </a:xfrm>
          <a:prstGeom prst="rect">
            <a:avLst/>
          </a:prstGeom>
        </p:spPr>
      </p:pic>
    </p:spTree>
    <p:extLst>
      <p:ext uri="{BB962C8B-B14F-4D97-AF65-F5344CB8AC3E}">
        <p14:creationId xmlns:p14="http://schemas.microsoft.com/office/powerpoint/2010/main" val="2848358895"/>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Speakers">
    <p:bg>
      <p:bgRef idx="1001">
        <a:schemeClr val="bg2"/>
      </p:bgRef>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5799663-1C3A-7140-A8B6-5A942E0AE02F}"/>
              </a:ext>
            </a:extLst>
          </p:cNvPr>
          <p:cNvSpPr/>
          <p:nvPr userDrawn="1"/>
        </p:nvSpPr>
        <p:spPr>
          <a:xfrm>
            <a:off x="1" y="0"/>
            <a:ext cx="4572000" cy="5143500"/>
          </a:xfrm>
          <a:prstGeom prst="rect">
            <a:avLst/>
          </a:prstGeom>
          <a:gradFill>
            <a:gsLst>
              <a:gs pos="0">
                <a:schemeClr val="accent2"/>
              </a:gs>
              <a:gs pos="5000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6623143" y="1266737"/>
            <a:ext cx="2226318" cy="321610"/>
          </a:xfrm>
        </p:spPr>
        <p:txBody>
          <a:bodyPr anchor="t">
            <a:noAutofit/>
          </a:bodyPr>
          <a:lstStyle>
            <a:lvl1pPr algn="l">
              <a:lnSpc>
                <a:spcPct val="100000"/>
              </a:lnSpc>
              <a:defRPr sz="1500">
                <a:solidFill>
                  <a:schemeClr val="accent1"/>
                </a:solidFill>
              </a:defRPr>
            </a:lvl1pPr>
          </a:lstStyle>
          <a:p>
            <a:r>
              <a:rPr lang="en-US" dirty="0"/>
              <a:t>SPEAKER NAME</a:t>
            </a:r>
          </a:p>
        </p:txBody>
      </p:sp>
      <p:sp>
        <p:nvSpPr>
          <p:cNvPr id="4" name="Content Placeholder 3"/>
          <p:cNvSpPr>
            <a:spLocks noGrp="1"/>
          </p:cNvSpPr>
          <p:nvPr>
            <p:ph sz="half" idx="2" hasCustomPrompt="1"/>
          </p:nvPr>
        </p:nvSpPr>
        <p:spPr>
          <a:xfrm>
            <a:off x="4957235" y="2116668"/>
            <a:ext cx="3892225" cy="2408828"/>
          </a:xfrm>
        </p:spPr>
        <p:txBody>
          <a:bodyPr>
            <a:normAutofit/>
          </a:bodyPr>
          <a:lstStyle>
            <a:lvl1pPr>
              <a:defRPr sz="1000">
                <a:solidFill>
                  <a:schemeClr val="tx1"/>
                </a:solidFill>
              </a:defRPr>
            </a:lvl1pPr>
          </a:lstStyle>
          <a:p>
            <a:pPr lvl="0"/>
            <a:r>
              <a:rPr lang="en-US" dirty="0"/>
              <a:t>Bio copy is </a:t>
            </a:r>
            <a:r>
              <a:rPr lang="en-US" dirty="0" err="1"/>
              <a:t>Lub</a:t>
            </a:r>
            <a:r>
              <a:rPr lang="en-US" dirty="0"/>
              <a:t> Dub medium at 10pts</a:t>
            </a:r>
          </a:p>
        </p:txBody>
      </p:sp>
      <p:sp>
        <p:nvSpPr>
          <p:cNvPr id="13" name="Footer Placeholder 4">
            <a:extLst>
              <a:ext uri="{FF2B5EF4-FFF2-40B4-BE49-F238E27FC236}">
                <a16:creationId xmlns:a16="http://schemas.microsoft.com/office/drawing/2014/main" id="{748CEBA3-75F4-C44D-B73D-0B702318674A}"/>
              </a:ext>
            </a:extLst>
          </p:cNvPr>
          <p:cNvSpPr>
            <a:spLocks noGrp="1"/>
          </p:cNvSpPr>
          <p:nvPr>
            <p:ph type="ftr" sz="quarter" idx="3"/>
          </p:nvPr>
        </p:nvSpPr>
        <p:spPr>
          <a:xfrm>
            <a:off x="437989" y="4767263"/>
            <a:ext cx="5505611" cy="273844"/>
          </a:xfrm>
          <a:prstGeom prst="rect">
            <a:avLst/>
          </a:prstGeom>
        </p:spPr>
        <p:txBody>
          <a:bodyPr vert="horz" lIns="91440" tIns="45720" rIns="91440" bIns="45720" rtlCol="0" anchor="ctr"/>
          <a:lstStyle>
            <a:lvl1pPr algn="l">
              <a:defRPr sz="800">
                <a:solidFill>
                  <a:schemeClr val="tx1">
                    <a:tint val="75000"/>
                  </a:schemeClr>
                </a:solidFill>
                <a:latin typeface="Lub Dub Medium" panose="020B0603030403020204" pitchFamily="34" charset="77"/>
              </a:defRPr>
            </a:lvl1pPr>
          </a:lstStyle>
          <a:p>
            <a:endParaRPr lang="en-US" dirty="0"/>
          </a:p>
        </p:txBody>
      </p:sp>
      <p:sp>
        <p:nvSpPr>
          <p:cNvPr id="14" name="Slide Number Placeholder 5">
            <a:extLst>
              <a:ext uri="{FF2B5EF4-FFF2-40B4-BE49-F238E27FC236}">
                <a16:creationId xmlns:a16="http://schemas.microsoft.com/office/drawing/2014/main" id="{D30CDFCE-7C23-674A-B775-292BE8CCF39B}"/>
              </a:ext>
            </a:extLst>
          </p:cNvPr>
          <p:cNvSpPr>
            <a:spLocks noGrp="1"/>
          </p:cNvSpPr>
          <p:nvPr>
            <p:ph type="sldNum" sz="quarter" idx="4"/>
          </p:nvPr>
        </p:nvSpPr>
        <p:spPr>
          <a:xfrm>
            <a:off x="8565691" y="4767263"/>
            <a:ext cx="577642" cy="273844"/>
          </a:xfrm>
          <a:prstGeom prst="rect">
            <a:avLst/>
          </a:prstGeom>
        </p:spPr>
        <p:txBody>
          <a:bodyPr vert="horz" lIns="91440" tIns="45720" rIns="91440" bIns="45720" rtlCol="0" anchor="ctr"/>
          <a:lstStyle>
            <a:lvl1pPr algn="l">
              <a:defRPr sz="800">
                <a:solidFill>
                  <a:schemeClr val="tx1">
                    <a:tint val="75000"/>
                  </a:schemeClr>
                </a:solidFill>
                <a:latin typeface="Lub Dub Medium" panose="020B0603030403020204" pitchFamily="34" charset="77"/>
              </a:defRPr>
            </a:lvl1pPr>
          </a:lstStyle>
          <a:p>
            <a:fld id="{0E35BBB0-73A1-954D-9854-C6F827AED934}" type="slidenum">
              <a:rPr lang="en-US" smtClean="0"/>
              <a:pPr/>
              <a:t>‹#›</a:t>
            </a:fld>
            <a:endParaRPr lang="en-US" dirty="0"/>
          </a:p>
        </p:txBody>
      </p:sp>
      <p:cxnSp>
        <p:nvCxnSpPr>
          <p:cNvPr id="15" name="Straight Connector 14">
            <a:extLst>
              <a:ext uri="{FF2B5EF4-FFF2-40B4-BE49-F238E27FC236}">
                <a16:creationId xmlns:a16="http://schemas.microsoft.com/office/drawing/2014/main" id="{FA568A94-D992-3F4C-9B74-91659939C96C}"/>
              </a:ext>
            </a:extLst>
          </p:cNvPr>
          <p:cNvCxnSpPr>
            <a:cxnSpLocks/>
          </p:cNvCxnSpPr>
          <p:nvPr userDrawn="1"/>
        </p:nvCxnSpPr>
        <p:spPr>
          <a:xfrm>
            <a:off x="8525933" y="4767263"/>
            <a:ext cx="0" cy="273844"/>
          </a:xfrm>
          <a:prstGeom prst="line">
            <a:avLst/>
          </a:prstGeom>
        </p:spPr>
        <p:style>
          <a:lnRef idx="1">
            <a:schemeClr val="accent1"/>
          </a:lnRef>
          <a:fillRef idx="0">
            <a:schemeClr val="accent1"/>
          </a:fillRef>
          <a:effectRef idx="0">
            <a:schemeClr val="accent1"/>
          </a:effectRef>
          <a:fontRef idx="minor">
            <a:schemeClr val="tx1"/>
          </a:fontRef>
        </p:style>
      </p:cxnSp>
      <p:sp>
        <p:nvSpPr>
          <p:cNvPr id="16" name="Picture Placeholder 10">
            <a:extLst>
              <a:ext uri="{FF2B5EF4-FFF2-40B4-BE49-F238E27FC236}">
                <a16:creationId xmlns:a16="http://schemas.microsoft.com/office/drawing/2014/main" id="{6AB790E6-53F5-E64B-BCDD-9FFA227D63B3}"/>
              </a:ext>
            </a:extLst>
          </p:cNvPr>
          <p:cNvSpPr>
            <a:spLocks noGrp="1"/>
          </p:cNvSpPr>
          <p:nvPr>
            <p:ph type="pic" sz="quarter" idx="12" hasCustomPrompt="1"/>
          </p:nvPr>
        </p:nvSpPr>
        <p:spPr>
          <a:xfrm>
            <a:off x="7426519" y="4767263"/>
            <a:ext cx="995235" cy="273844"/>
          </a:xfrm>
        </p:spPr>
        <p:txBody>
          <a:bodyPr/>
          <a:lstStyle>
            <a:lvl1pPr>
              <a:defRPr>
                <a:solidFill>
                  <a:schemeClr val="accent4"/>
                </a:solidFill>
              </a:defRPr>
            </a:lvl1pPr>
          </a:lstStyle>
          <a:p>
            <a:r>
              <a:rPr lang="en-US" dirty="0"/>
              <a:t>Logo</a:t>
            </a:r>
          </a:p>
        </p:txBody>
      </p:sp>
      <p:sp>
        <p:nvSpPr>
          <p:cNvPr id="17" name="Text Placeholder 5">
            <a:extLst>
              <a:ext uri="{FF2B5EF4-FFF2-40B4-BE49-F238E27FC236}">
                <a16:creationId xmlns:a16="http://schemas.microsoft.com/office/drawing/2014/main" id="{B4FB5A2F-7334-4843-A818-7D4A8529D30C}"/>
              </a:ext>
            </a:extLst>
          </p:cNvPr>
          <p:cNvSpPr>
            <a:spLocks noGrp="1"/>
          </p:cNvSpPr>
          <p:nvPr>
            <p:ph type="body" sz="quarter" idx="13" hasCustomPrompt="1"/>
          </p:nvPr>
        </p:nvSpPr>
        <p:spPr>
          <a:xfrm>
            <a:off x="6186116" y="4767264"/>
            <a:ext cx="1200646" cy="273844"/>
          </a:xfrm>
        </p:spPr>
        <p:txBody>
          <a:bodyPr anchor="ctr">
            <a:normAutofit/>
          </a:bodyPr>
          <a:lstStyle>
            <a:lvl1pPr algn="r">
              <a:defRPr sz="800">
                <a:solidFill>
                  <a:schemeClr val="accent4"/>
                </a:solidFill>
              </a:defRPr>
            </a:lvl1pPr>
          </a:lstStyle>
          <a:p>
            <a:pPr lvl="0"/>
            <a:r>
              <a:rPr lang="en-US" dirty="0"/>
              <a:t>Sponsored by:</a:t>
            </a:r>
          </a:p>
        </p:txBody>
      </p:sp>
      <p:sp>
        <p:nvSpPr>
          <p:cNvPr id="11" name="Text Placeholder 4">
            <a:extLst>
              <a:ext uri="{FF2B5EF4-FFF2-40B4-BE49-F238E27FC236}">
                <a16:creationId xmlns:a16="http://schemas.microsoft.com/office/drawing/2014/main" id="{07B8CBA4-47BB-754D-9401-004AE1AF2920}"/>
              </a:ext>
            </a:extLst>
          </p:cNvPr>
          <p:cNvSpPr>
            <a:spLocks noGrp="1"/>
          </p:cNvSpPr>
          <p:nvPr>
            <p:ph type="body" sz="quarter" idx="23" hasCustomPrompt="1"/>
          </p:nvPr>
        </p:nvSpPr>
        <p:spPr>
          <a:xfrm>
            <a:off x="6623142" y="1515979"/>
            <a:ext cx="2226318" cy="321610"/>
          </a:xfrm>
        </p:spPr>
        <p:txBody>
          <a:bodyPr>
            <a:normAutofit/>
          </a:bodyPr>
          <a:lstStyle>
            <a:lvl1pPr>
              <a:defRPr sz="1200" b="1">
                <a:solidFill>
                  <a:schemeClr val="accent4"/>
                </a:solidFill>
              </a:defRPr>
            </a:lvl1pPr>
          </a:lstStyle>
          <a:p>
            <a:pPr lvl="0"/>
            <a:r>
              <a:rPr lang="en-US" dirty="0"/>
              <a:t>Speaker title</a:t>
            </a:r>
          </a:p>
        </p:txBody>
      </p:sp>
      <p:sp>
        <p:nvSpPr>
          <p:cNvPr id="6" name="Picture Placeholder 5">
            <a:extLst>
              <a:ext uri="{FF2B5EF4-FFF2-40B4-BE49-F238E27FC236}">
                <a16:creationId xmlns:a16="http://schemas.microsoft.com/office/drawing/2014/main" id="{26E59B99-B64D-2B4E-852B-35C13E246745}"/>
              </a:ext>
            </a:extLst>
          </p:cNvPr>
          <p:cNvSpPr>
            <a:spLocks noGrp="1"/>
          </p:cNvSpPr>
          <p:nvPr>
            <p:ph type="pic" sz="quarter" idx="24"/>
          </p:nvPr>
        </p:nvSpPr>
        <p:spPr>
          <a:xfrm>
            <a:off x="5022094" y="475555"/>
            <a:ext cx="1297175" cy="1297175"/>
          </a:xfrm>
          <a:prstGeom prst="ellipse">
            <a:avLst/>
          </a:prstGeom>
          <a:ln>
            <a:solidFill>
              <a:schemeClr val="accent1"/>
            </a:solidFill>
          </a:ln>
        </p:spPr>
        <p:txBody>
          <a:bodyPr/>
          <a:lstStyle/>
          <a:p>
            <a:endParaRPr lang="en-US"/>
          </a:p>
        </p:txBody>
      </p:sp>
      <p:cxnSp>
        <p:nvCxnSpPr>
          <p:cNvPr id="33" name="Straight Connector 32">
            <a:extLst>
              <a:ext uri="{FF2B5EF4-FFF2-40B4-BE49-F238E27FC236}">
                <a16:creationId xmlns:a16="http://schemas.microsoft.com/office/drawing/2014/main" id="{A089AA8C-30E6-A849-A85E-97304461ADA3}"/>
              </a:ext>
            </a:extLst>
          </p:cNvPr>
          <p:cNvCxnSpPr>
            <a:cxnSpLocks/>
          </p:cNvCxnSpPr>
          <p:nvPr userDrawn="1"/>
        </p:nvCxnSpPr>
        <p:spPr>
          <a:xfrm>
            <a:off x="4957235" y="1968061"/>
            <a:ext cx="3892225" cy="0"/>
          </a:xfrm>
          <a:prstGeom prst="line">
            <a:avLst/>
          </a:prstGeom>
        </p:spPr>
        <p:style>
          <a:lnRef idx="1">
            <a:schemeClr val="accent1"/>
          </a:lnRef>
          <a:fillRef idx="0">
            <a:schemeClr val="accent1"/>
          </a:fillRef>
          <a:effectRef idx="0">
            <a:schemeClr val="accent1"/>
          </a:effectRef>
          <a:fontRef idx="minor">
            <a:schemeClr val="tx1"/>
          </a:fontRef>
        </p:style>
      </p:cxnSp>
      <p:sp>
        <p:nvSpPr>
          <p:cNvPr id="40" name="Content Placeholder 3">
            <a:extLst>
              <a:ext uri="{FF2B5EF4-FFF2-40B4-BE49-F238E27FC236}">
                <a16:creationId xmlns:a16="http://schemas.microsoft.com/office/drawing/2014/main" id="{DBD1BCA7-3E28-1D49-A098-A4DEF8BCE5EE}"/>
              </a:ext>
            </a:extLst>
          </p:cNvPr>
          <p:cNvSpPr>
            <a:spLocks noGrp="1"/>
          </p:cNvSpPr>
          <p:nvPr>
            <p:ph sz="half" idx="25" hasCustomPrompt="1"/>
          </p:nvPr>
        </p:nvSpPr>
        <p:spPr>
          <a:xfrm>
            <a:off x="329709" y="2116668"/>
            <a:ext cx="3892225" cy="2408828"/>
          </a:xfrm>
        </p:spPr>
        <p:txBody>
          <a:bodyPr>
            <a:normAutofit/>
          </a:bodyPr>
          <a:lstStyle>
            <a:lvl1pPr>
              <a:defRPr sz="1000">
                <a:solidFill>
                  <a:schemeClr val="bg1"/>
                </a:solidFill>
              </a:defRPr>
            </a:lvl1pPr>
          </a:lstStyle>
          <a:p>
            <a:pPr lvl="0"/>
            <a:r>
              <a:rPr lang="en-US" dirty="0"/>
              <a:t>Bio copy is </a:t>
            </a:r>
            <a:r>
              <a:rPr lang="en-US" dirty="0" err="1"/>
              <a:t>Lub</a:t>
            </a:r>
            <a:r>
              <a:rPr lang="en-US" dirty="0"/>
              <a:t> Dub medium at 10pts</a:t>
            </a:r>
          </a:p>
        </p:txBody>
      </p:sp>
      <p:sp>
        <p:nvSpPr>
          <p:cNvPr id="41" name="Text Placeholder 4">
            <a:extLst>
              <a:ext uri="{FF2B5EF4-FFF2-40B4-BE49-F238E27FC236}">
                <a16:creationId xmlns:a16="http://schemas.microsoft.com/office/drawing/2014/main" id="{F0B78207-029E-2C48-B477-D381CB2E9E1F}"/>
              </a:ext>
            </a:extLst>
          </p:cNvPr>
          <p:cNvSpPr>
            <a:spLocks noGrp="1"/>
          </p:cNvSpPr>
          <p:nvPr>
            <p:ph type="body" sz="quarter" idx="26" hasCustomPrompt="1"/>
          </p:nvPr>
        </p:nvSpPr>
        <p:spPr>
          <a:xfrm>
            <a:off x="1995616" y="1515979"/>
            <a:ext cx="2226318" cy="321610"/>
          </a:xfrm>
        </p:spPr>
        <p:txBody>
          <a:bodyPr>
            <a:normAutofit/>
          </a:bodyPr>
          <a:lstStyle>
            <a:lvl1pPr>
              <a:defRPr sz="1200" b="1">
                <a:solidFill>
                  <a:schemeClr val="bg1"/>
                </a:solidFill>
              </a:defRPr>
            </a:lvl1pPr>
          </a:lstStyle>
          <a:p>
            <a:pPr lvl="0"/>
            <a:r>
              <a:rPr lang="en-US" dirty="0"/>
              <a:t>Speaker title</a:t>
            </a:r>
          </a:p>
        </p:txBody>
      </p:sp>
      <p:sp>
        <p:nvSpPr>
          <p:cNvPr id="42" name="Picture Placeholder 5">
            <a:extLst>
              <a:ext uri="{FF2B5EF4-FFF2-40B4-BE49-F238E27FC236}">
                <a16:creationId xmlns:a16="http://schemas.microsoft.com/office/drawing/2014/main" id="{843C01F0-AD5E-D748-8DCB-897FBD5CB71D}"/>
              </a:ext>
            </a:extLst>
          </p:cNvPr>
          <p:cNvSpPr>
            <a:spLocks noGrp="1"/>
          </p:cNvSpPr>
          <p:nvPr>
            <p:ph type="pic" sz="quarter" idx="27"/>
          </p:nvPr>
        </p:nvSpPr>
        <p:spPr>
          <a:xfrm>
            <a:off x="394568" y="475555"/>
            <a:ext cx="1297175" cy="1297175"/>
          </a:xfrm>
          <a:prstGeom prst="ellipse">
            <a:avLst/>
          </a:prstGeom>
          <a:ln>
            <a:solidFill>
              <a:schemeClr val="bg1"/>
            </a:solidFill>
          </a:ln>
        </p:spPr>
        <p:txBody>
          <a:bodyPr/>
          <a:lstStyle>
            <a:lvl1pPr>
              <a:defRPr>
                <a:solidFill>
                  <a:schemeClr val="bg1"/>
                </a:solidFill>
              </a:defRPr>
            </a:lvl1pPr>
          </a:lstStyle>
          <a:p>
            <a:endParaRPr lang="en-US"/>
          </a:p>
        </p:txBody>
      </p:sp>
      <p:cxnSp>
        <p:nvCxnSpPr>
          <p:cNvPr id="43" name="Straight Connector 42">
            <a:extLst>
              <a:ext uri="{FF2B5EF4-FFF2-40B4-BE49-F238E27FC236}">
                <a16:creationId xmlns:a16="http://schemas.microsoft.com/office/drawing/2014/main" id="{89490970-2C55-724B-BA36-CAF55FEFDBB2}"/>
              </a:ext>
            </a:extLst>
          </p:cNvPr>
          <p:cNvCxnSpPr>
            <a:cxnSpLocks/>
          </p:cNvCxnSpPr>
          <p:nvPr userDrawn="1"/>
        </p:nvCxnSpPr>
        <p:spPr>
          <a:xfrm>
            <a:off x="329709" y="1968061"/>
            <a:ext cx="3892225"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0" name="Text Placeholder 9">
            <a:extLst>
              <a:ext uri="{FF2B5EF4-FFF2-40B4-BE49-F238E27FC236}">
                <a16:creationId xmlns:a16="http://schemas.microsoft.com/office/drawing/2014/main" id="{0C169AD3-D69D-DD43-9F89-A0411109CADB}"/>
              </a:ext>
            </a:extLst>
          </p:cNvPr>
          <p:cNvSpPr>
            <a:spLocks noGrp="1"/>
          </p:cNvSpPr>
          <p:nvPr>
            <p:ph type="body" sz="quarter" idx="28" hasCustomPrompt="1"/>
          </p:nvPr>
        </p:nvSpPr>
        <p:spPr>
          <a:xfrm>
            <a:off x="1995616" y="1266736"/>
            <a:ext cx="2226318" cy="337157"/>
          </a:xfrm>
        </p:spPr>
        <p:txBody>
          <a:bodyPr>
            <a:normAutofit/>
          </a:bodyPr>
          <a:lstStyle>
            <a:lvl1pPr>
              <a:defRPr sz="1500" b="1" i="0">
                <a:solidFill>
                  <a:schemeClr val="bg1"/>
                </a:solidFill>
                <a:latin typeface="Lub Dub Bold" panose="020B0603030403020204" pitchFamily="34" charset="77"/>
              </a:defRPr>
            </a:lvl1pPr>
          </a:lstStyle>
          <a:p>
            <a:r>
              <a:rPr lang="en-US" dirty="0">
                <a:solidFill>
                  <a:schemeClr val="bg1"/>
                </a:solidFill>
              </a:rPr>
              <a:t>SPEAKER NAME</a:t>
            </a:r>
          </a:p>
        </p:txBody>
      </p:sp>
      <p:sp>
        <p:nvSpPr>
          <p:cNvPr id="5" name="Arc 4">
            <a:extLst>
              <a:ext uri="{FF2B5EF4-FFF2-40B4-BE49-F238E27FC236}">
                <a16:creationId xmlns:a16="http://schemas.microsoft.com/office/drawing/2014/main" id="{C4D5D646-615D-0541-AD5A-4E46C8AFAA21}"/>
              </a:ext>
            </a:extLst>
          </p:cNvPr>
          <p:cNvSpPr/>
          <p:nvPr userDrawn="1"/>
        </p:nvSpPr>
        <p:spPr>
          <a:xfrm>
            <a:off x="13949348" y="-1002677"/>
            <a:ext cx="1053968" cy="6708590"/>
          </a:xfrm>
          <a:prstGeom prst="arc">
            <a:avLst>
              <a:gd name="adj1" fmla="val 16448403"/>
              <a:gd name="adj2" fmla="val 5002165"/>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 name="Arc 25">
            <a:extLst>
              <a:ext uri="{FF2B5EF4-FFF2-40B4-BE49-F238E27FC236}">
                <a16:creationId xmlns:a16="http://schemas.microsoft.com/office/drawing/2014/main" id="{EC85CD65-D3BF-CA4A-B2BD-C3C1987852B4}"/>
              </a:ext>
            </a:extLst>
          </p:cNvPr>
          <p:cNvSpPr/>
          <p:nvPr userDrawn="1"/>
        </p:nvSpPr>
        <p:spPr>
          <a:xfrm rot="21325004">
            <a:off x="13984672" y="-782545"/>
            <a:ext cx="1053968" cy="6708590"/>
          </a:xfrm>
          <a:prstGeom prst="arc">
            <a:avLst>
              <a:gd name="adj1" fmla="val 16448403"/>
              <a:gd name="adj2" fmla="val 5002165"/>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pic>
        <p:nvPicPr>
          <p:cNvPr id="20" name="Picture 19">
            <a:extLst>
              <a:ext uri="{FF2B5EF4-FFF2-40B4-BE49-F238E27FC236}">
                <a16:creationId xmlns:a16="http://schemas.microsoft.com/office/drawing/2014/main" id="{A015E968-BE93-9248-9232-9ECEC096E14B}"/>
              </a:ext>
            </a:extLst>
          </p:cNvPr>
          <p:cNvPicPr>
            <a:picLocks noChangeAspect="1"/>
          </p:cNvPicPr>
          <p:nvPr userDrawn="1"/>
        </p:nvPicPr>
        <p:blipFill>
          <a:blip r:embed="rId2"/>
          <a:stretch>
            <a:fillRect/>
          </a:stretch>
        </p:blipFill>
        <p:spPr>
          <a:xfrm>
            <a:off x="8500146" y="92664"/>
            <a:ext cx="536278" cy="289246"/>
          </a:xfrm>
          <a:prstGeom prst="rect">
            <a:avLst/>
          </a:prstGeom>
        </p:spPr>
      </p:pic>
    </p:spTree>
    <p:extLst>
      <p:ext uri="{BB962C8B-B14F-4D97-AF65-F5344CB8AC3E}">
        <p14:creationId xmlns:p14="http://schemas.microsoft.com/office/powerpoint/2010/main" val="1656464240"/>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_Multiple Speakers">
    <p:bg>
      <p:bgRef idx="1001">
        <a:schemeClr val="bg2"/>
      </p:bgRef>
    </p:bg>
    <p:spTree>
      <p:nvGrpSpPr>
        <p:cNvPr id="1" name=""/>
        <p:cNvGrpSpPr/>
        <p:nvPr/>
      </p:nvGrpSpPr>
      <p:grpSpPr>
        <a:xfrm>
          <a:off x="0" y="0"/>
          <a:ext cx="0" cy="0"/>
          <a:chOff x="0" y="0"/>
          <a:chExt cx="0" cy="0"/>
        </a:xfrm>
      </p:grpSpPr>
      <p:sp>
        <p:nvSpPr>
          <p:cNvPr id="27" name="Picture Placeholder 5">
            <a:extLst>
              <a:ext uri="{FF2B5EF4-FFF2-40B4-BE49-F238E27FC236}">
                <a16:creationId xmlns:a16="http://schemas.microsoft.com/office/drawing/2014/main" id="{E1979674-69C4-134A-9F2E-9B4270B86348}"/>
              </a:ext>
            </a:extLst>
          </p:cNvPr>
          <p:cNvSpPr>
            <a:spLocks noGrp="1"/>
          </p:cNvSpPr>
          <p:nvPr>
            <p:ph type="pic" sz="quarter" idx="27"/>
          </p:nvPr>
        </p:nvSpPr>
        <p:spPr>
          <a:xfrm>
            <a:off x="3146018" y="2698533"/>
            <a:ext cx="1153419" cy="1153410"/>
          </a:xfrm>
          <a:prstGeom prst="ellipse">
            <a:avLst/>
          </a:prstGeom>
          <a:ln w="19050">
            <a:solidFill>
              <a:schemeClr val="accent1"/>
            </a:solidFill>
          </a:ln>
        </p:spPr>
        <p:txBody>
          <a:bodyPr/>
          <a:lstStyle/>
          <a:p>
            <a:endParaRPr lang="en-US"/>
          </a:p>
        </p:txBody>
      </p:sp>
      <p:sp>
        <p:nvSpPr>
          <p:cNvPr id="43" name="Picture Placeholder 5">
            <a:extLst>
              <a:ext uri="{FF2B5EF4-FFF2-40B4-BE49-F238E27FC236}">
                <a16:creationId xmlns:a16="http://schemas.microsoft.com/office/drawing/2014/main" id="{B7179E21-BD5D-E049-B49A-E14D188634B4}"/>
              </a:ext>
            </a:extLst>
          </p:cNvPr>
          <p:cNvSpPr>
            <a:spLocks noGrp="1"/>
          </p:cNvSpPr>
          <p:nvPr>
            <p:ph type="pic" sz="quarter" idx="35"/>
          </p:nvPr>
        </p:nvSpPr>
        <p:spPr>
          <a:xfrm>
            <a:off x="7554542" y="2698533"/>
            <a:ext cx="1153419" cy="1153413"/>
          </a:xfrm>
          <a:prstGeom prst="ellipse">
            <a:avLst/>
          </a:prstGeom>
          <a:ln w="19050">
            <a:solidFill>
              <a:schemeClr val="accent1"/>
            </a:solidFill>
          </a:ln>
        </p:spPr>
        <p:txBody>
          <a:bodyPr/>
          <a:lstStyle/>
          <a:p>
            <a:endParaRPr lang="en-US"/>
          </a:p>
        </p:txBody>
      </p:sp>
      <p:sp>
        <p:nvSpPr>
          <p:cNvPr id="46" name="Picture Placeholder 5">
            <a:extLst>
              <a:ext uri="{FF2B5EF4-FFF2-40B4-BE49-F238E27FC236}">
                <a16:creationId xmlns:a16="http://schemas.microsoft.com/office/drawing/2014/main" id="{9B4EAA43-3C2D-AD46-BE5A-0E43167C0FAB}"/>
              </a:ext>
            </a:extLst>
          </p:cNvPr>
          <p:cNvSpPr>
            <a:spLocks noGrp="1"/>
          </p:cNvSpPr>
          <p:nvPr>
            <p:ph type="pic" sz="quarter" idx="38"/>
          </p:nvPr>
        </p:nvSpPr>
        <p:spPr>
          <a:xfrm>
            <a:off x="4842355" y="552084"/>
            <a:ext cx="1153419" cy="1151130"/>
          </a:xfrm>
          <a:prstGeom prst="ellipse">
            <a:avLst/>
          </a:prstGeom>
          <a:ln w="19050">
            <a:solidFill>
              <a:schemeClr val="accent1"/>
            </a:solidFill>
          </a:ln>
        </p:spPr>
        <p:txBody>
          <a:bodyPr/>
          <a:lstStyle/>
          <a:p>
            <a:endParaRPr lang="en-US"/>
          </a:p>
        </p:txBody>
      </p:sp>
      <p:sp>
        <p:nvSpPr>
          <p:cNvPr id="38" name="Picture Placeholder 5">
            <a:extLst>
              <a:ext uri="{FF2B5EF4-FFF2-40B4-BE49-F238E27FC236}">
                <a16:creationId xmlns:a16="http://schemas.microsoft.com/office/drawing/2014/main" id="{D44AB674-4C73-2B43-963E-D19737407D1B}"/>
              </a:ext>
            </a:extLst>
          </p:cNvPr>
          <p:cNvSpPr>
            <a:spLocks noGrp="1"/>
          </p:cNvSpPr>
          <p:nvPr>
            <p:ph type="pic" sz="quarter" idx="30"/>
          </p:nvPr>
        </p:nvSpPr>
        <p:spPr>
          <a:xfrm>
            <a:off x="433833" y="552083"/>
            <a:ext cx="1153419" cy="1151131"/>
          </a:xfrm>
          <a:prstGeom prst="ellipse">
            <a:avLst/>
          </a:prstGeom>
          <a:ln w="19050">
            <a:solidFill>
              <a:schemeClr val="accent1"/>
            </a:solidFill>
          </a:ln>
        </p:spPr>
        <p:txBody>
          <a:bodyPr/>
          <a:lstStyle/>
          <a:p>
            <a:endParaRPr lang="en-US"/>
          </a:p>
        </p:txBody>
      </p:sp>
      <p:cxnSp>
        <p:nvCxnSpPr>
          <p:cNvPr id="5" name="Straight Connector 4">
            <a:extLst>
              <a:ext uri="{FF2B5EF4-FFF2-40B4-BE49-F238E27FC236}">
                <a16:creationId xmlns:a16="http://schemas.microsoft.com/office/drawing/2014/main" id="{CBAECE01-A90F-354F-84AE-393CAD1D8C16}"/>
              </a:ext>
            </a:extLst>
          </p:cNvPr>
          <p:cNvCxnSpPr>
            <a:cxnSpLocks/>
          </p:cNvCxnSpPr>
          <p:nvPr userDrawn="1"/>
        </p:nvCxnSpPr>
        <p:spPr>
          <a:xfrm>
            <a:off x="437989" y="2591216"/>
            <a:ext cx="8282838" cy="0"/>
          </a:xfrm>
          <a:prstGeom prst="line">
            <a:avLst/>
          </a:prstGeom>
        </p:spPr>
        <p:style>
          <a:lnRef idx="1">
            <a:schemeClr val="accent1"/>
          </a:lnRef>
          <a:fillRef idx="0">
            <a:schemeClr val="accent1"/>
          </a:fillRef>
          <a:effectRef idx="0">
            <a:schemeClr val="accent1"/>
          </a:effectRef>
          <a:fontRef idx="minor">
            <a:schemeClr val="tx1"/>
          </a:fontRef>
        </p:style>
      </p:cxnSp>
      <p:sp>
        <p:nvSpPr>
          <p:cNvPr id="36" name="Content Placeholder 3">
            <a:extLst>
              <a:ext uri="{FF2B5EF4-FFF2-40B4-BE49-F238E27FC236}">
                <a16:creationId xmlns:a16="http://schemas.microsoft.com/office/drawing/2014/main" id="{1347EFDA-D0AA-404B-92BF-D37D4D0840AA}"/>
              </a:ext>
            </a:extLst>
          </p:cNvPr>
          <p:cNvSpPr>
            <a:spLocks noGrp="1"/>
          </p:cNvSpPr>
          <p:nvPr>
            <p:ph sz="half" idx="28" hasCustomPrompt="1"/>
          </p:nvPr>
        </p:nvSpPr>
        <p:spPr>
          <a:xfrm>
            <a:off x="1685351" y="1073548"/>
            <a:ext cx="2614088" cy="1336199"/>
          </a:xfrm>
        </p:spPr>
        <p:txBody>
          <a:bodyPr>
            <a:normAutofit/>
          </a:bodyPr>
          <a:lstStyle>
            <a:lvl1pPr>
              <a:defRPr sz="800">
                <a:solidFill>
                  <a:schemeClr val="tx1"/>
                </a:solidFill>
              </a:defRPr>
            </a:lvl1pPr>
          </a:lstStyle>
          <a:p>
            <a:pPr lvl="0"/>
            <a:r>
              <a:rPr lang="en-US" dirty="0"/>
              <a:t>Bio copy is </a:t>
            </a:r>
            <a:r>
              <a:rPr lang="en-US" dirty="0" err="1"/>
              <a:t>Lub</a:t>
            </a:r>
            <a:r>
              <a:rPr lang="en-US" dirty="0"/>
              <a:t> Dub medium at 8pts</a:t>
            </a:r>
          </a:p>
        </p:txBody>
      </p:sp>
      <p:sp>
        <p:nvSpPr>
          <p:cNvPr id="37" name="Text Placeholder 4">
            <a:extLst>
              <a:ext uri="{FF2B5EF4-FFF2-40B4-BE49-F238E27FC236}">
                <a16:creationId xmlns:a16="http://schemas.microsoft.com/office/drawing/2014/main" id="{F0A9A6E2-5A4E-A440-85D9-F0BF6646DD5B}"/>
              </a:ext>
            </a:extLst>
          </p:cNvPr>
          <p:cNvSpPr>
            <a:spLocks noGrp="1"/>
          </p:cNvSpPr>
          <p:nvPr>
            <p:ph type="body" sz="quarter" idx="29" hasCustomPrompt="1"/>
          </p:nvPr>
        </p:nvSpPr>
        <p:spPr>
          <a:xfrm>
            <a:off x="1685351" y="785263"/>
            <a:ext cx="2614086" cy="193240"/>
          </a:xfrm>
        </p:spPr>
        <p:txBody>
          <a:bodyPr>
            <a:normAutofit/>
          </a:bodyPr>
          <a:lstStyle>
            <a:lvl1pPr>
              <a:defRPr sz="1000" b="1">
                <a:solidFill>
                  <a:schemeClr val="accent4"/>
                </a:solidFill>
              </a:defRPr>
            </a:lvl1pPr>
          </a:lstStyle>
          <a:p>
            <a:pPr lvl="0"/>
            <a:r>
              <a:rPr lang="en-US" dirty="0"/>
              <a:t>Speaker title</a:t>
            </a:r>
          </a:p>
        </p:txBody>
      </p:sp>
      <p:sp>
        <p:nvSpPr>
          <p:cNvPr id="10" name="Text Placeholder 9">
            <a:extLst>
              <a:ext uri="{FF2B5EF4-FFF2-40B4-BE49-F238E27FC236}">
                <a16:creationId xmlns:a16="http://schemas.microsoft.com/office/drawing/2014/main" id="{C37A3589-955B-C44C-A985-A16AB19A7625}"/>
              </a:ext>
            </a:extLst>
          </p:cNvPr>
          <p:cNvSpPr>
            <a:spLocks noGrp="1"/>
          </p:cNvSpPr>
          <p:nvPr>
            <p:ph type="body" sz="quarter" idx="31" hasCustomPrompt="1"/>
          </p:nvPr>
        </p:nvSpPr>
        <p:spPr>
          <a:xfrm>
            <a:off x="1685352" y="552084"/>
            <a:ext cx="2614086" cy="227271"/>
          </a:xfrm>
        </p:spPr>
        <p:txBody>
          <a:bodyPr/>
          <a:lstStyle>
            <a:lvl1pPr>
              <a:defRPr b="1" i="0">
                <a:solidFill>
                  <a:schemeClr val="accent1"/>
                </a:solidFill>
                <a:latin typeface="Lub Dub Bold" panose="020B0603030403020204" pitchFamily="34" charset="77"/>
              </a:defRPr>
            </a:lvl1pPr>
          </a:lstStyle>
          <a:p>
            <a:r>
              <a:rPr lang="en-US" dirty="0"/>
              <a:t>SPEAKER NAME</a:t>
            </a:r>
          </a:p>
        </p:txBody>
      </p:sp>
      <p:sp>
        <p:nvSpPr>
          <p:cNvPr id="40" name="Content Placeholder 3">
            <a:extLst>
              <a:ext uri="{FF2B5EF4-FFF2-40B4-BE49-F238E27FC236}">
                <a16:creationId xmlns:a16="http://schemas.microsoft.com/office/drawing/2014/main" id="{9CCDE359-564D-9749-A758-92B1E3AFDBD4}"/>
              </a:ext>
            </a:extLst>
          </p:cNvPr>
          <p:cNvSpPr>
            <a:spLocks noGrp="1"/>
          </p:cNvSpPr>
          <p:nvPr>
            <p:ph sz="half" idx="32" hasCustomPrompt="1"/>
          </p:nvPr>
        </p:nvSpPr>
        <p:spPr>
          <a:xfrm>
            <a:off x="439687" y="3219997"/>
            <a:ext cx="2614088" cy="1336199"/>
          </a:xfrm>
        </p:spPr>
        <p:txBody>
          <a:bodyPr>
            <a:normAutofit/>
          </a:bodyPr>
          <a:lstStyle>
            <a:lvl1pPr>
              <a:defRPr sz="800">
                <a:solidFill>
                  <a:schemeClr val="tx1"/>
                </a:solidFill>
              </a:defRPr>
            </a:lvl1pPr>
          </a:lstStyle>
          <a:p>
            <a:pPr lvl="0"/>
            <a:r>
              <a:rPr lang="en-US" dirty="0"/>
              <a:t>Bio copy is </a:t>
            </a:r>
            <a:r>
              <a:rPr lang="en-US" dirty="0" err="1"/>
              <a:t>Lub</a:t>
            </a:r>
            <a:r>
              <a:rPr lang="en-US" dirty="0"/>
              <a:t> Dub medium at 8pts</a:t>
            </a:r>
          </a:p>
        </p:txBody>
      </p:sp>
      <p:sp>
        <p:nvSpPr>
          <p:cNvPr id="41" name="Text Placeholder 4">
            <a:extLst>
              <a:ext uri="{FF2B5EF4-FFF2-40B4-BE49-F238E27FC236}">
                <a16:creationId xmlns:a16="http://schemas.microsoft.com/office/drawing/2014/main" id="{254903E8-E662-7648-99E3-A95DED9CF699}"/>
              </a:ext>
            </a:extLst>
          </p:cNvPr>
          <p:cNvSpPr>
            <a:spLocks noGrp="1"/>
          </p:cNvSpPr>
          <p:nvPr>
            <p:ph type="body" sz="quarter" idx="33" hasCustomPrompt="1"/>
          </p:nvPr>
        </p:nvSpPr>
        <p:spPr>
          <a:xfrm>
            <a:off x="439687" y="2931712"/>
            <a:ext cx="2614086" cy="193240"/>
          </a:xfrm>
        </p:spPr>
        <p:txBody>
          <a:bodyPr>
            <a:normAutofit/>
          </a:bodyPr>
          <a:lstStyle>
            <a:lvl1pPr>
              <a:defRPr sz="1000" b="1">
                <a:solidFill>
                  <a:schemeClr val="accent4"/>
                </a:solidFill>
              </a:defRPr>
            </a:lvl1pPr>
          </a:lstStyle>
          <a:p>
            <a:pPr lvl="0"/>
            <a:r>
              <a:rPr lang="en-US" dirty="0"/>
              <a:t>Speaker title</a:t>
            </a:r>
          </a:p>
        </p:txBody>
      </p:sp>
      <p:sp>
        <p:nvSpPr>
          <p:cNvPr id="42" name="Text Placeholder 9">
            <a:extLst>
              <a:ext uri="{FF2B5EF4-FFF2-40B4-BE49-F238E27FC236}">
                <a16:creationId xmlns:a16="http://schemas.microsoft.com/office/drawing/2014/main" id="{170E7596-B217-1F4D-B61F-F298B8473FA4}"/>
              </a:ext>
            </a:extLst>
          </p:cNvPr>
          <p:cNvSpPr>
            <a:spLocks noGrp="1"/>
          </p:cNvSpPr>
          <p:nvPr>
            <p:ph type="body" sz="quarter" idx="34" hasCustomPrompt="1"/>
          </p:nvPr>
        </p:nvSpPr>
        <p:spPr>
          <a:xfrm>
            <a:off x="439688" y="2698533"/>
            <a:ext cx="2614086" cy="227271"/>
          </a:xfrm>
        </p:spPr>
        <p:txBody>
          <a:bodyPr/>
          <a:lstStyle>
            <a:lvl1pPr>
              <a:defRPr b="1" i="0">
                <a:solidFill>
                  <a:schemeClr val="accent1"/>
                </a:solidFill>
                <a:latin typeface="Lub Dub Bold" panose="020B0603030403020204" pitchFamily="34" charset="77"/>
              </a:defRPr>
            </a:lvl1pPr>
          </a:lstStyle>
          <a:p>
            <a:r>
              <a:rPr lang="en-US" dirty="0"/>
              <a:t>SPEAKER NAME</a:t>
            </a:r>
          </a:p>
        </p:txBody>
      </p:sp>
      <p:sp>
        <p:nvSpPr>
          <p:cNvPr id="44" name="Content Placeholder 3">
            <a:extLst>
              <a:ext uri="{FF2B5EF4-FFF2-40B4-BE49-F238E27FC236}">
                <a16:creationId xmlns:a16="http://schemas.microsoft.com/office/drawing/2014/main" id="{B1B30404-E374-9D4A-9CB4-C585E5F54186}"/>
              </a:ext>
            </a:extLst>
          </p:cNvPr>
          <p:cNvSpPr>
            <a:spLocks noGrp="1"/>
          </p:cNvSpPr>
          <p:nvPr>
            <p:ph sz="half" idx="36" hasCustomPrompt="1"/>
          </p:nvPr>
        </p:nvSpPr>
        <p:spPr>
          <a:xfrm>
            <a:off x="6093873" y="1073548"/>
            <a:ext cx="2614088" cy="1336199"/>
          </a:xfrm>
        </p:spPr>
        <p:txBody>
          <a:bodyPr>
            <a:normAutofit/>
          </a:bodyPr>
          <a:lstStyle>
            <a:lvl1pPr>
              <a:defRPr sz="800">
                <a:solidFill>
                  <a:schemeClr val="tx1"/>
                </a:solidFill>
              </a:defRPr>
            </a:lvl1pPr>
          </a:lstStyle>
          <a:p>
            <a:pPr lvl="0"/>
            <a:r>
              <a:rPr lang="en-US" dirty="0"/>
              <a:t>Bio copy is </a:t>
            </a:r>
            <a:r>
              <a:rPr lang="en-US" dirty="0" err="1"/>
              <a:t>Lub</a:t>
            </a:r>
            <a:r>
              <a:rPr lang="en-US" dirty="0"/>
              <a:t> Dub medium at 8pts</a:t>
            </a:r>
          </a:p>
        </p:txBody>
      </p:sp>
      <p:sp>
        <p:nvSpPr>
          <p:cNvPr id="45" name="Text Placeholder 4">
            <a:extLst>
              <a:ext uri="{FF2B5EF4-FFF2-40B4-BE49-F238E27FC236}">
                <a16:creationId xmlns:a16="http://schemas.microsoft.com/office/drawing/2014/main" id="{0F6DEDD0-1A3D-574E-A757-4BAE97011BD0}"/>
              </a:ext>
            </a:extLst>
          </p:cNvPr>
          <p:cNvSpPr>
            <a:spLocks noGrp="1"/>
          </p:cNvSpPr>
          <p:nvPr>
            <p:ph type="body" sz="quarter" idx="37" hasCustomPrompt="1"/>
          </p:nvPr>
        </p:nvSpPr>
        <p:spPr>
          <a:xfrm>
            <a:off x="6093873" y="785263"/>
            <a:ext cx="2614086" cy="193240"/>
          </a:xfrm>
        </p:spPr>
        <p:txBody>
          <a:bodyPr>
            <a:normAutofit/>
          </a:bodyPr>
          <a:lstStyle>
            <a:lvl1pPr>
              <a:defRPr sz="1000" b="1">
                <a:solidFill>
                  <a:schemeClr val="accent4"/>
                </a:solidFill>
              </a:defRPr>
            </a:lvl1pPr>
          </a:lstStyle>
          <a:p>
            <a:pPr lvl="0"/>
            <a:r>
              <a:rPr lang="en-US" dirty="0"/>
              <a:t>Speaker title</a:t>
            </a:r>
          </a:p>
        </p:txBody>
      </p:sp>
      <p:sp>
        <p:nvSpPr>
          <p:cNvPr id="47" name="Text Placeholder 9">
            <a:extLst>
              <a:ext uri="{FF2B5EF4-FFF2-40B4-BE49-F238E27FC236}">
                <a16:creationId xmlns:a16="http://schemas.microsoft.com/office/drawing/2014/main" id="{F8239200-5449-9748-B343-ABD0F850A51A}"/>
              </a:ext>
            </a:extLst>
          </p:cNvPr>
          <p:cNvSpPr>
            <a:spLocks noGrp="1"/>
          </p:cNvSpPr>
          <p:nvPr>
            <p:ph type="body" sz="quarter" idx="39" hasCustomPrompt="1"/>
          </p:nvPr>
        </p:nvSpPr>
        <p:spPr>
          <a:xfrm>
            <a:off x="6093874" y="552084"/>
            <a:ext cx="2614086" cy="227271"/>
          </a:xfrm>
        </p:spPr>
        <p:txBody>
          <a:bodyPr/>
          <a:lstStyle>
            <a:lvl1pPr>
              <a:defRPr b="1" i="0">
                <a:solidFill>
                  <a:schemeClr val="accent1"/>
                </a:solidFill>
                <a:latin typeface="Lub Dub Bold" panose="020B0603030403020204" pitchFamily="34" charset="77"/>
              </a:defRPr>
            </a:lvl1pPr>
          </a:lstStyle>
          <a:p>
            <a:r>
              <a:rPr lang="en-US" dirty="0"/>
              <a:t>SPEAKER NAME</a:t>
            </a:r>
          </a:p>
        </p:txBody>
      </p:sp>
      <p:sp>
        <p:nvSpPr>
          <p:cNvPr id="48" name="Content Placeholder 3">
            <a:extLst>
              <a:ext uri="{FF2B5EF4-FFF2-40B4-BE49-F238E27FC236}">
                <a16:creationId xmlns:a16="http://schemas.microsoft.com/office/drawing/2014/main" id="{F59DE951-0DBC-0846-95EB-FFC654617B2F}"/>
              </a:ext>
            </a:extLst>
          </p:cNvPr>
          <p:cNvSpPr>
            <a:spLocks noGrp="1"/>
          </p:cNvSpPr>
          <p:nvPr>
            <p:ph sz="half" idx="40" hasCustomPrompt="1"/>
          </p:nvPr>
        </p:nvSpPr>
        <p:spPr>
          <a:xfrm>
            <a:off x="4839255" y="3219997"/>
            <a:ext cx="2614088" cy="1336199"/>
          </a:xfrm>
        </p:spPr>
        <p:txBody>
          <a:bodyPr>
            <a:normAutofit/>
          </a:bodyPr>
          <a:lstStyle>
            <a:lvl1pPr>
              <a:defRPr sz="800">
                <a:solidFill>
                  <a:schemeClr val="tx1"/>
                </a:solidFill>
              </a:defRPr>
            </a:lvl1pPr>
          </a:lstStyle>
          <a:p>
            <a:pPr lvl="0"/>
            <a:r>
              <a:rPr lang="en-US" dirty="0"/>
              <a:t>Bio copy is </a:t>
            </a:r>
            <a:r>
              <a:rPr lang="en-US" dirty="0" err="1"/>
              <a:t>Lub</a:t>
            </a:r>
            <a:r>
              <a:rPr lang="en-US" dirty="0"/>
              <a:t> Dub medium at 8pts</a:t>
            </a:r>
          </a:p>
        </p:txBody>
      </p:sp>
      <p:sp>
        <p:nvSpPr>
          <p:cNvPr id="49" name="Text Placeholder 4">
            <a:extLst>
              <a:ext uri="{FF2B5EF4-FFF2-40B4-BE49-F238E27FC236}">
                <a16:creationId xmlns:a16="http://schemas.microsoft.com/office/drawing/2014/main" id="{863A8223-5C32-B74C-8449-25744121366B}"/>
              </a:ext>
            </a:extLst>
          </p:cNvPr>
          <p:cNvSpPr>
            <a:spLocks noGrp="1"/>
          </p:cNvSpPr>
          <p:nvPr>
            <p:ph type="body" sz="quarter" idx="41" hasCustomPrompt="1"/>
          </p:nvPr>
        </p:nvSpPr>
        <p:spPr>
          <a:xfrm>
            <a:off x="4839255" y="2931712"/>
            <a:ext cx="2614086" cy="193240"/>
          </a:xfrm>
        </p:spPr>
        <p:txBody>
          <a:bodyPr>
            <a:normAutofit/>
          </a:bodyPr>
          <a:lstStyle>
            <a:lvl1pPr>
              <a:defRPr sz="1000" b="1">
                <a:solidFill>
                  <a:schemeClr val="accent4"/>
                </a:solidFill>
              </a:defRPr>
            </a:lvl1pPr>
          </a:lstStyle>
          <a:p>
            <a:pPr lvl="0"/>
            <a:r>
              <a:rPr lang="en-US" dirty="0"/>
              <a:t>Speaker title</a:t>
            </a:r>
          </a:p>
        </p:txBody>
      </p:sp>
      <p:sp>
        <p:nvSpPr>
          <p:cNvPr id="50" name="Text Placeholder 9">
            <a:extLst>
              <a:ext uri="{FF2B5EF4-FFF2-40B4-BE49-F238E27FC236}">
                <a16:creationId xmlns:a16="http://schemas.microsoft.com/office/drawing/2014/main" id="{918CDF96-87CE-784C-B28C-784D85E5A553}"/>
              </a:ext>
            </a:extLst>
          </p:cNvPr>
          <p:cNvSpPr>
            <a:spLocks noGrp="1"/>
          </p:cNvSpPr>
          <p:nvPr>
            <p:ph type="body" sz="quarter" idx="42" hasCustomPrompt="1"/>
          </p:nvPr>
        </p:nvSpPr>
        <p:spPr>
          <a:xfrm>
            <a:off x="4839256" y="2698533"/>
            <a:ext cx="2614086" cy="227271"/>
          </a:xfrm>
        </p:spPr>
        <p:txBody>
          <a:bodyPr/>
          <a:lstStyle>
            <a:lvl1pPr>
              <a:defRPr b="1" i="0">
                <a:solidFill>
                  <a:schemeClr val="accent1"/>
                </a:solidFill>
                <a:latin typeface="Lub Dub Bold" panose="020B0603030403020204" pitchFamily="34" charset="77"/>
              </a:defRPr>
            </a:lvl1pPr>
          </a:lstStyle>
          <a:p>
            <a:r>
              <a:rPr lang="en-US" dirty="0"/>
              <a:t>SPEAKER NAME</a:t>
            </a:r>
          </a:p>
        </p:txBody>
      </p:sp>
      <p:cxnSp>
        <p:nvCxnSpPr>
          <p:cNvPr id="28" name="Straight Connector 27">
            <a:extLst>
              <a:ext uri="{FF2B5EF4-FFF2-40B4-BE49-F238E27FC236}">
                <a16:creationId xmlns:a16="http://schemas.microsoft.com/office/drawing/2014/main" id="{94933B37-A120-7A4D-AA84-4B2D9103D561}"/>
              </a:ext>
            </a:extLst>
          </p:cNvPr>
          <p:cNvCxnSpPr>
            <a:cxnSpLocks/>
          </p:cNvCxnSpPr>
          <p:nvPr userDrawn="1"/>
        </p:nvCxnSpPr>
        <p:spPr>
          <a:xfrm flipV="1">
            <a:off x="4520297" y="444767"/>
            <a:ext cx="0" cy="4117343"/>
          </a:xfrm>
          <a:prstGeom prst="line">
            <a:avLst/>
          </a:prstGeom>
        </p:spPr>
        <p:style>
          <a:lnRef idx="1">
            <a:schemeClr val="accent1"/>
          </a:lnRef>
          <a:fillRef idx="0">
            <a:schemeClr val="accent1"/>
          </a:fillRef>
          <a:effectRef idx="0">
            <a:schemeClr val="accent1"/>
          </a:effectRef>
          <a:fontRef idx="minor">
            <a:schemeClr val="tx1"/>
          </a:fontRef>
        </p:style>
      </p:cxnSp>
      <p:sp>
        <p:nvSpPr>
          <p:cNvPr id="25" name="Rectangle 24">
            <a:extLst>
              <a:ext uri="{FF2B5EF4-FFF2-40B4-BE49-F238E27FC236}">
                <a16:creationId xmlns:a16="http://schemas.microsoft.com/office/drawing/2014/main" id="{1BCB53E3-B0E9-534A-980C-D7C215BE8609}"/>
              </a:ext>
            </a:extLst>
          </p:cNvPr>
          <p:cNvSpPr/>
          <p:nvPr userDrawn="1"/>
        </p:nvSpPr>
        <p:spPr>
          <a:xfrm>
            <a:off x="0" y="4703885"/>
            <a:ext cx="9143333" cy="4396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Footer Placeholder 4">
            <a:extLst>
              <a:ext uri="{FF2B5EF4-FFF2-40B4-BE49-F238E27FC236}">
                <a16:creationId xmlns:a16="http://schemas.microsoft.com/office/drawing/2014/main" id="{A46BDAA7-4D20-994C-9DF7-B41DA8260206}"/>
              </a:ext>
            </a:extLst>
          </p:cNvPr>
          <p:cNvSpPr>
            <a:spLocks noGrp="1"/>
          </p:cNvSpPr>
          <p:nvPr>
            <p:ph type="ftr" sz="quarter" idx="3"/>
          </p:nvPr>
        </p:nvSpPr>
        <p:spPr>
          <a:xfrm>
            <a:off x="437989" y="4767263"/>
            <a:ext cx="5505611" cy="273844"/>
          </a:xfrm>
          <a:prstGeom prst="rect">
            <a:avLst/>
          </a:prstGeom>
        </p:spPr>
        <p:txBody>
          <a:bodyPr vert="horz" lIns="91440" tIns="45720" rIns="91440" bIns="45720" rtlCol="0" anchor="ctr"/>
          <a:lstStyle>
            <a:lvl1pPr algn="l">
              <a:defRPr sz="800">
                <a:solidFill>
                  <a:schemeClr val="bg1"/>
                </a:solidFill>
                <a:latin typeface="Lub Dub Medium" panose="020B0603030403020204" pitchFamily="34" charset="77"/>
              </a:defRPr>
            </a:lvl1pPr>
          </a:lstStyle>
          <a:p>
            <a:endParaRPr lang="en-US" dirty="0"/>
          </a:p>
        </p:txBody>
      </p:sp>
      <p:sp>
        <p:nvSpPr>
          <p:cNvPr id="32" name="Picture Placeholder 10">
            <a:extLst>
              <a:ext uri="{FF2B5EF4-FFF2-40B4-BE49-F238E27FC236}">
                <a16:creationId xmlns:a16="http://schemas.microsoft.com/office/drawing/2014/main" id="{EB733357-00BC-4B40-958F-84EA067FFAF3}"/>
              </a:ext>
            </a:extLst>
          </p:cNvPr>
          <p:cNvSpPr>
            <a:spLocks noGrp="1"/>
          </p:cNvSpPr>
          <p:nvPr>
            <p:ph type="pic" sz="quarter" idx="12" hasCustomPrompt="1"/>
          </p:nvPr>
        </p:nvSpPr>
        <p:spPr>
          <a:xfrm>
            <a:off x="7426520" y="4767263"/>
            <a:ext cx="995238" cy="273844"/>
          </a:xfrm>
        </p:spPr>
        <p:txBody>
          <a:bodyPr/>
          <a:lstStyle>
            <a:lvl1pPr>
              <a:defRPr>
                <a:solidFill>
                  <a:schemeClr val="bg1"/>
                </a:solidFill>
              </a:defRPr>
            </a:lvl1pPr>
          </a:lstStyle>
          <a:p>
            <a:r>
              <a:rPr lang="en-US" dirty="0"/>
              <a:t>Logo</a:t>
            </a:r>
          </a:p>
        </p:txBody>
      </p:sp>
      <p:sp>
        <p:nvSpPr>
          <p:cNvPr id="33" name="Text Placeholder 5">
            <a:extLst>
              <a:ext uri="{FF2B5EF4-FFF2-40B4-BE49-F238E27FC236}">
                <a16:creationId xmlns:a16="http://schemas.microsoft.com/office/drawing/2014/main" id="{408877F4-239D-C44C-A6CD-4F9550F39B67}"/>
              </a:ext>
            </a:extLst>
          </p:cNvPr>
          <p:cNvSpPr>
            <a:spLocks noGrp="1"/>
          </p:cNvSpPr>
          <p:nvPr>
            <p:ph type="body" sz="quarter" idx="13" hasCustomPrompt="1"/>
          </p:nvPr>
        </p:nvSpPr>
        <p:spPr>
          <a:xfrm>
            <a:off x="6186116" y="4767264"/>
            <a:ext cx="1200646" cy="273844"/>
          </a:xfrm>
        </p:spPr>
        <p:txBody>
          <a:bodyPr anchor="ctr">
            <a:normAutofit/>
          </a:bodyPr>
          <a:lstStyle>
            <a:lvl1pPr algn="r">
              <a:defRPr sz="800">
                <a:solidFill>
                  <a:schemeClr val="bg1"/>
                </a:solidFill>
              </a:defRPr>
            </a:lvl1pPr>
          </a:lstStyle>
          <a:p>
            <a:pPr lvl="0"/>
            <a:r>
              <a:rPr lang="en-US" dirty="0"/>
              <a:t>Sponsored by:</a:t>
            </a:r>
          </a:p>
        </p:txBody>
      </p:sp>
      <p:pic>
        <p:nvPicPr>
          <p:cNvPr id="26" name="Picture 25">
            <a:extLst>
              <a:ext uri="{FF2B5EF4-FFF2-40B4-BE49-F238E27FC236}">
                <a16:creationId xmlns:a16="http://schemas.microsoft.com/office/drawing/2014/main" id="{23C44018-5A6A-5A40-9C33-3213EA99DA6E}"/>
              </a:ext>
            </a:extLst>
          </p:cNvPr>
          <p:cNvPicPr>
            <a:picLocks noChangeAspect="1"/>
          </p:cNvPicPr>
          <p:nvPr userDrawn="1"/>
        </p:nvPicPr>
        <p:blipFill>
          <a:blip r:embed="rId2"/>
          <a:stretch>
            <a:fillRect/>
          </a:stretch>
        </p:blipFill>
        <p:spPr>
          <a:xfrm>
            <a:off x="8500146" y="92664"/>
            <a:ext cx="536278" cy="289246"/>
          </a:xfrm>
          <a:prstGeom prst="rect">
            <a:avLst/>
          </a:prstGeom>
        </p:spPr>
      </p:pic>
    </p:spTree>
    <p:extLst>
      <p:ext uri="{BB962C8B-B14F-4D97-AF65-F5344CB8AC3E}">
        <p14:creationId xmlns:p14="http://schemas.microsoft.com/office/powerpoint/2010/main" val="2824551645"/>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37989" y="614723"/>
            <a:ext cx="6828720" cy="922084"/>
          </a:xfrm>
        </p:spPr>
        <p:txBody>
          <a:bodyPr/>
          <a:lstStyle>
            <a:lvl1pPr>
              <a:defRPr>
                <a:solidFill>
                  <a:schemeClr val="accent4"/>
                </a:solidFill>
              </a:defRPr>
            </a:lvl1pPr>
          </a:lstStyle>
          <a:p>
            <a:r>
              <a:rPr lang="en-US" dirty="0"/>
              <a:t>TITLE IS ALL CAPS AT 25 – 30PTS</a:t>
            </a:r>
          </a:p>
        </p:txBody>
      </p:sp>
      <p:sp>
        <p:nvSpPr>
          <p:cNvPr id="3" name="Content Placeholder 2"/>
          <p:cNvSpPr>
            <a:spLocks noGrp="1"/>
          </p:cNvSpPr>
          <p:nvPr>
            <p:ph idx="1" hasCustomPrompt="1"/>
          </p:nvPr>
        </p:nvSpPr>
        <p:spPr>
          <a:xfrm>
            <a:off x="437990" y="1536807"/>
            <a:ext cx="5962810" cy="2868139"/>
          </a:xfrm>
        </p:spPr>
        <p:txBody>
          <a:bodyPr/>
          <a:lstStyle/>
          <a:p>
            <a:pPr lvl="0"/>
            <a:r>
              <a:rPr lang="en-US" dirty="0"/>
              <a:t>Body copy is </a:t>
            </a:r>
            <a:r>
              <a:rPr lang="en-US" dirty="0" err="1"/>
              <a:t>Lub</a:t>
            </a:r>
            <a:r>
              <a:rPr lang="en-US" dirty="0"/>
              <a:t> Dub medium at 12pts</a:t>
            </a:r>
          </a:p>
        </p:txBody>
      </p:sp>
      <p:sp>
        <p:nvSpPr>
          <p:cNvPr id="12" name="Text Placeholder 4">
            <a:extLst>
              <a:ext uri="{FF2B5EF4-FFF2-40B4-BE49-F238E27FC236}">
                <a16:creationId xmlns:a16="http://schemas.microsoft.com/office/drawing/2014/main" id="{6DC98DEA-6D76-4A43-B147-9AD2CA56B747}"/>
              </a:ext>
            </a:extLst>
          </p:cNvPr>
          <p:cNvSpPr>
            <a:spLocks noGrp="1"/>
          </p:cNvSpPr>
          <p:nvPr>
            <p:ph type="body" sz="quarter" idx="23" hasCustomPrompt="1"/>
          </p:nvPr>
        </p:nvSpPr>
        <p:spPr>
          <a:xfrm>
            <a:off x="444627" y="1080655"/>
            <a:ext cx="6822082" cy="321610"/>
          </a:xfrm>
        </p:spPr>
        <p:txBody>
          <a:bodyPr>
            <a:normAutofit/>
          </a:bodyPr>
          <a:lstStyle>
            <a:lvl1pPr>
              <a:defRPr sz="1600" b="1">
                <a:solidFill>
                  <a:schemeClr val="tx1"/>
                </a:solidFill>
              </a:defRPr>
            </a:lvl1pPr>
          </a:lstStyle>
          <a:p>
            <a:pPr lvl="0"/>
            <a:r>
              <a:rPr lang="en-US" dirty="0"/>
              <a:t>Subtitle is </a:t>
            </a:r>
            <a:r>
              <a:rPr lang="en-US" dirty="0" err="1"/>
              <a:t>Lub</a:t>
            </a:r>
            <a:r>
              <a:rPr lang="en-US" dirty="0"/>
              <a:t> Dub Bold at 16pt</a:t>
            </a:r>
          </a:p>
        </p:txBody>
      </p:sp>
      <p:sp>
        <p:nvSpPr>
          <p:cNvPr id="13" name="Rectangle 12">
            <a:extLst>
              <a:ext uri="{FF2B5EF4-FFF2-40B4-BE49-F238E27FC236}">
                <a16:creationId xmlns:a16="http://schemas.microsoft.com/office/drawing/2014/main" id="{4EA4FD0A-CC71-0E48-8282-25BE57F29E74}"/>
              </a:ext>
            </a:extLst>
          </p:cNvPr>
          <p:cNvSpPr/>
          <p:nvPr userDrawn="1"/>
        </p:nvSpPr>
        <p:spPr>
          <a:xfrm>
            <a:off x="0" y="4703885"/>
            <a:ext cx="9143333" cy="4396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Footer Placeholder 4">
            <a:extLst>
              <a:ext uri="{FF2B5EF4-FFF2-40B4-BE49-F238E27FC236}">
                <a16:creationId xmlns:a16="http://schemas.microsoft.com/office/drawing/2014/main" id="{B193F017-EA19-7442-9BB0-474F22193C0C}"/>
              </a:ext>
            </a:extLst>
          </p:cNvPr>
          <p:cNvSpPr>
            <a:spLocks noGrp="1"/>
          </p:cNvSpPr>
          <p:nvPr>
            <p:ph type="ftr" sz="quarter" idx="3"/>
          </p:nvPr>
        </p:nvSpPr>
        <p:spPr>
          <a:xfrm>
            <a:off x="437989" y="4767263"/>
            <a:ext cx="5505611" cy="273844"/>
          </a:xfrm>
          <a:prstGeom prst="rect">
            <a:avLst/>
          </a:prstGeom>
        </p:spPr>
        <p:txBody>
          <a:bodyPr vert="horz" lIns="91440" tIns="45720" rIns="91440" bIns="45720" rtlCol="0" anchor="ctr"/>
          <a:lstStyle>
            <a:lvl1pPr algn="l">
              <a:defRPr sz="800">
                <a:solidFill>
                  <a:schemeClr val="bg1"/>
                </a:solidFill>
                <a:latin typeface="Lub Dub Medium" panose="020B0603030403020204" pitchFamily="34" charset="77"/>
              </a:defRPr>
            </a:lvl1pPr>
          </a:lstStyle>
          <a:p>
            <a:endParaRPr lang="en-US" dirty="0"/>
          </a:p>
        </p:txBody>
      </p:sp>
      <p:sp>
        <p:nvSpPr>
          <p:cNvPr id="25" name="Picture Placeholder 10">
            <a:extLst>
              <a:ext uri="{FF2B5EF4-FFF2-40B4-BE49-F238E27FC236}">
                <a16:creationId xmlns:a16="http://schemas.microsoft.com/office/drawing/2014/main" id="{59E3429F-98DB-7A4C-B73A-11BAF0B8C2A0}"/>
              </a:ext>
            </a:extLst>
          </p:cNvPr>
          <p:cNvSpPr>
            <a:spLocks noGrp="1"/>
          </p:cNvSpPr>
          <p:nvPr>
            <p:ph type="pic" sz="quarter" idx="12" hasCustomPrompt="1"/>
          </p:nvPr>
        </p:nvSpPr>
        <p:spPr>
          <a:xfrm>
            <a:off x="7426520" y="4767263"/>
            <a:ext cx="995238" cy="273844"/>
          </a:xfrm>
        </p:spPr>
        <p:txBody>
          <a:bodyPr/>
          <a:lstStyle>
            <a:lvl1pPr>
              <a:defRPr>
                <a:solidFill>
                  <a:schemeClr val="bg1"/>
                </a:solidFill>
              </a:defRPr>
            </a:lvl1pPr>
          </a:lstStyle>
          <a:p>
            <a:r>
              <a:rPr lang="en-US" dirty="0"/>
              <a:t>Logo</a:t>
            </a:r>
          </a:p>
        </p:txBody>
      </p:sp>
      <p:sp>
        <p:nvSpPr>
          <p:cNvPr id="26" name="Text Placeholder 5">
            <a:extLst>
              <a:ext uri="{FF2B5EF4-FFF2-40B4-BE49-F238E27FC236}">
                <a16:creationId xmlns:a16="http://schemas.microsoft.com/office/drawing/2014/main" id="{F1748314-5DB7-A74F-8D02-592833BCA787}"/>
              </a:ext>
            </a:extLst>
          </p:cNvPr>
          <p:cNvSpPr>
            <a:spLocks noGrp="1"/>
          </p:cNvSpPr>
          <p:nvPr>
            <p:ph type="body" sz="quarter" idx="13" hasCustomPrompt="1"/>
          </p:nvPr>
        </p:nvSpPr>
        <p:spPr>
          <a:xfrm>
            <a:off x="6186116" y="4767264"/>
            <a:ext cx="1200646" cy="273844"/>
          </a:xfrm>
        </p:spPr>
        <p:txBody>
          <a:bodyPr anchor="ctr">
            <a:normAutofit/>
          </a:bodyPr>
          <a:lstStyle>
            <a:lvl1pPr algn="r">
              <a:defRPr sz="800">
                <a:solidFill>
                  <a:schemeClr val="bg1"/>
                </a:solidFill>
              </a:defRPr>
            </a:lvl1pPr>
          </a:lstStyle>
          <a:p>
            <a:pPr lvl="0"/>
            <a:r>
              <a:rPr lang="en-US" dirty="0"/>
              <a:t>Sponsored by:</a:t>
            </a:r>
          </a:p>
        </p:txBody>
      </p:sp>
      <p:pic>
        <p:nvPicPr>
          <p:cNvPr id="11" name="Picture 10">
            <a:extLst>
              <a:ext uri="{FF2B5EF4-FFF2-40B4-BE49-F238E27FC236}">
                <a16:creationId xmlns:a16="http://schemas.microsoft.com/office/drawing/2014/main" id="{19351656-244C-E044-8660-FCA2FCD0B887}"/>
              </a:ext>
            </a:extLst>
          </p:cNvPr>
          <p:cNvPicPr>
            <a:picLocks noChangeAspect="1"/>
          </p:cNvPicPr>
          <p:nvPr userDrawn="1"/>
        </p:nvPicPr>
        <p:blipFill>
          <a:blip r:embed="rId2"/>
          <a:stretch>
            <a:fillRect/>
          </a:stretch>
        </p:blipFill>
        <p:spPr>
          <a:xfrm>
            <a:off x="8500146" y="92664"/>
            <a:ext cx="536278" cy="289246"/>
          </a:xfrm>
          <a:prstGeom prst="rect">
            <a:avLst/>
          </a:prstGeom>
        </p:spPr>
      </p:pic>
    </p:spTree>
    <p:extLst>
      <p:ext uri="{BB962C8B-B14F-4D97-AF65-F5344CB8AC3E}">
        <p14:creationId xmlns:p14="http://schemas.microsoft.com/office/powerpoint/2010/main" val="1856347710"/>
      </p:ext>
    </p:extLst>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Sidebar">
    <p:bg>
      <p:bgRef idx="1001">
        <a:schemeClr val="bg2"/>
      </p:bgRef>
    </p:bg>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26B231A0-06A5-4D47-A6E6-CB45BAC12AE3}"/>
              </a:ext>
            </a:extLst>
          </p:cNvPr>
          <p:cNvGrpSpPr/>
          <p:nvPr userDrawn="1"/>
        </p:nvGrpSpPr>
        <p:grpSpPr>
          <a:xfrm>
            <a:off x="5475859" y="-1287819"/>
            <a:ext cx="6221803" cy="6192004"/>
            <a:chOff x="5586413" y="-905629"/>
            <a:chExt cx="5858111" cy="5830054"/>
          </a:xfrm>
        </p:grpSpPr>
        <p:sp>
          <p:nvSpPr>
            <p:cNvPr id="5" name="Chord 4">
              <a:extLst>
                <a:ext uri="{FF2B5EF4-FFF2-40B4-BE49-F238E27FC236}">
                  <a16:creationId xmlns:a16="http://schemas.microsoft.com/office/drawing/2014/main" id="{2CD7D9F7-E6C8-ED42-8C36-A00DC97A4499}"/>
                </a:ext>
              </a:extLst>
            </p:cNvPr>
            <p:cNvSpPr/>
            <p:nvPr userDrawn="1"/>
          </p:nvSpPr>
          <p:spPr>
            <a:xfrm>
              <a:off x="5777071" y="-804862"/>
              <a:ext cx="5572125" cy="5572125"/>
            </a:xfrm>
            <a:prstGeom prst="chord">
              <a:avLst>
                <a:gd name="adj1" fmla="val 4286170"/>
                <a:gd name="adj2" fmla="val 17273589"/>
              </a:avLst>
            </a:prstGeom>
            <a:gradFill>
              <a:gsLst>
                <a:gs pos="0">
                  <a:schemeClr val="accent2"/>
                </a:gs>
                <a:gs pos="5000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Chord 9">
              <a:extLst>
                <a:ext uri="{FF2B5EF4-FFF2-40B4-BE49-F238E27FC236}">
                  <a16:creationId xmlns:a16="http://schemas.microsoft.com/office/drawing/2014/main" id="{204E6B56-60D4-014E-B3AA-FC5211D6F3B1}"/>
                </a:ext>
              </a:extLst>
            </p:cNvPr>
            <p:cNvSpPr/>
            <p:nvPr userDrawn="1"/>
          </p:nvSpPr>
          <p:spPr>
            <a:xfrm>
              <a:off x="5586413" y="-905629"/>
              <a:ext cx="5762783" cy="5762783"/>
            </a:xfrm>
            <a:prstGeom prst="chord">
              <a:avLst>
                <a:gd name="adj1" fmla="val 4107390"/>
                <a:gd name="adj2" fmla="val 17409390"/>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hord 10">
              <a:extLst>
                <a:ext uri="{FF2B5EF4-FFF2-40B4-BE49-F238E27FC236}">
                  <a16:creationId xmlns:a16="http://schemas.microsoft.com/office/drawing/2014/main" id="{5F8F5873-0277-9A47-8D48-AA293D724088}"/>
                </a:ext>
              </a:extLst>
            </p:cNvPr>
            <p:cNvSpPr/>
            <p:nvPr userDrawn="1"/>
          </p:nvSpPr>
          <p:spPr>
            <a:xfrm>
              <a:off x="5681741" y="-838358"/>
              <a:ext cx="5762783" cy="5762783"/>
            </a:xfrm>
            <a:prstGeom prst="chord">
              <a:avLst>
                <a:gd name="adj1" fmla="val 4115296"/>
                <a:gd name="adj2" fmla="val 17486501"/>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p:cNvSpPr>
            <a:spLocks noGrp="1"/>
          </p:cNvSpPr>
          <p:nvPr>
            <p:ph type="title" hasCustomPrompt="1"/>
          </p:nvPr>
        </p:nvSpPr>
        <p:spPr>
          <a:xfrm>
            <a:off x="437990" y="614723"/>
            <a:ext cx="4823557" cy="922084"/>
          </a:xfrm>
        </p:spPr>
        <p:txBody>
          <a:bodyPr/>
          <a:lstStyle>
            <a:lvl1pPr>
              <a:defRPr>
                <a:solidFill>
                  <a:schemeClr val="accent4"/>
                </a:solidFill>
              </a:defRPr>
            </a:lvl1pPr>
          </a:lstStyle>
          <a:p>
            <a:r>
              <a:rPr lang="en-US" dirty="0"/>
              <a:t>TITLE IS ALL CAPS AT </a:t>
            </a:r>
            <a:br>
              <a:rPr lang="en-US" dirty="0"/>
            </a:br>
            <a:r>
              <a:rPr lang="en-US" dirty="0"/>
              <a:t>25-30PTS</a:t>
            </a:r>
          </a:p>
        </p:txBody>
      </p:sp>
      <p:sp>
        <p:nvSpPr>
          <p:cNvPr id="3" name="Content Placeholder 2"/>
          <p:cNvSpPr>
            <a:spLocks noGrp="1"/>
          </p:cNvSpPr>
          <p:nvPr>
            <p:ph idx="1" hasCustomPrompt="1"/>
          </p:nvPr>
        </p:nvSpPr>
        <p:spPr>
          <a:xfrm>
            <a:off x="437991" y="1536807"/>
            <a:ext cx="4823557" cy="3095915"/>
          </a:xfrm>
        </p:spPr>
        <p:txBody>
          <a:bodyPr/>
          <a:lstStyle/>
          <a:p>
            <a:pPr lvl="0"/>
            <a:r>
              <a:rPr lang="en-US" dirty="0"/>
              <a:t>Body copy is </a:t>
            </a:r>
            <a:r>
              <a:rPr lang="en-US" dirty="0" err="1"/>
              <a:t>Lub</a:t>
            </a:r>
            <a:r>
              <a:rPr lang="en-US" dirty="0"/>
              <a:t> Dub medium at 12pts</a:t>
            </a:r>
          </a:p>
        </p:txBody>
      </p:sp>
      <p:sp>
        <p:nvSpPr>
          <p:cNvPr id="8" name="Content Placeholder 7">
            <a:extLst>
              <a:ext uri="{FF2B5EF4-FFF2-40B4-BE49-F238E27FC236}">
                <a16:creationId xmlns:a16="http://schemas.microsoft.com/office/drawing/2014/main" id="{33BCCF38-2231-F649-A3B9-F89E71CCE29E}"/>
              </a:ext>
            </a:extLst>
          </p:cNvPr>
          <p:cNvSpPr>
            <a:spLocks noGrp="1"/>
          </p:cNvSpPr>
          <p:nvPr>
            <p:ph sz="quarter" idx="13"/>
          </p:nvPr>
        </p:nvSpPr>
        <p:spPr>
          <a:xfrm>
            <a:off x="6315076" y="614722"/>
            <a:ext cx="2390934" cy="381440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Footer Placeholder 4">
            <a:extLst>
              <a:ext uri="{FF2B5EF4-FFF2-40B4-BE49-F238E27FC236}">
                <a16:creationId xmlns:a16="http://schemas.microsoft.com/office/drawing/2014/main" id="{B03E27E2-3451-C846-B98C-5A73FA597564}"/>
              </a:ext>
            </a:extLst>
          </p:cNvPr>
          <p:cNvSpPr>
            <a:spLocks noGrp="1"/>
          </p:cNvSpPr>
          <p:nvPr>
            <p:ph type="ftr" sz="quarter" idx="3"/>
          </p:nvPr>
        </p:nvSpPr>
        <p:spPr>
          <a:xfrm>
            <a:off x="437989" y="4767263"/>
            <a:ext cx="5505611" cy="273844"/>
          </a:xfrm>
          <a:prstGeom prst="rect">
            <a:avLst/>
          </a:prstGeom>
        </p:spPr>
        <p:txBody>
          <a:bodyPr vert="horz" lIns="91440" tIns="45720" rIns="91440" bIns="45720" rtlCol="0" anchor="ctr"/>
          <a:lstStyle>
            <a:lvl1pPr algn="l">
              <a:defRPr sz="800">
                <a:solidFill>
                  <a:schemeClr val="tx1">
                    <a:tint val="75000"/>
                  </a:schemeClr>
                </a:solidFill>
                <a:latin typeface="Lub Dub Medium" panose="020B0603030403020204" pitchFamily="34" charset="77"/>
              </a:defRPr>
            </a:lvl1pPr>
          </a:lstStyle>
          <a:p>
            <a:endParaRPr lang="en-US" dirty="0"/>
          </a:p>
        </p:txBody>
      </p:sp>
      <p:pic>
        <p:nvPicPr>
          <p:cNvPr id="12" name="Picture 11" descr="Logo&#10;&#10;Description automatically generated">
            <a:extLst>
              <a:ext uri="{FF2B5EF4-FFF2-40B4-BE49-F238E27FC236}">
                <a16:creationId xmlns:a16="http://schemas.microsoft.com/office/drawing/2014/main" id="{F247F3C8-B7B8-C547-9E76-01BF767FF777}"/>
              </a:ext>
            </a:extLst>
          </p:cNvPr>
          <p:cNvPicPr>
            <a:picLocks noChangeAspect="1"/>
          </p:cNvPicPr>
          <p:nvPr userDrawn="1"/>
        </p:nvPicPr>
        <p:blipFill>
          <a:blip r:embed="rId2"/>
          <a:stretch>
            <a:fillRect/>
          </a:stretch>
        </p:blipFill>
        <p:spPr>
          <a:xfrm>
            <a:off x="8500146" y="92664"/>
            <a:ext cx="536278" cy="290092"/>
          </a:xfrm>
          <a:prstGeom prst="rect">
            <a:avLst/>
          </a:prstGeom>
        </p:spPr>
      </p:pic>
    </p:spTree>
    <p:extLst>
      <p:ext uri="{BB962C8B-B14F-4D97-AF65-F5344CB8AC3E}">
        <p14:creationId xmlns:p14="http://schemas.microsoft.com/office/powerpoint/2010/main" val="1017723664"/>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37990" y="614723"/>
            <a:ext cx="8268020" cy="926208"/>
          </a:xfrm>
        </p:spPr>
        <p:txBody>
          <a:bodyPr/>
          <a:lstStyle/>
          <a:p>
            <a:r>
              <a:rPr lang="en-US" dirty="0"/>
              <a:t>TITLE IS ALL CAPS AT 25-30PTS</a:t>
            </a:r>
          </a:p>
        </p:txBody>
      </p:sp>
      <p:sp>
        <p:nvSpPr>
          <p:cNvPr id="3" name="Content Placeholder 2"/>
          <p:cNvSpPr>
            <a:spLocks noGrp="1"/>
          </p:cNvSpPr>
          <p:nvPr>
            <p:ph sz="half" idx="1" hasCustomPrompt="1"/>
          </p:nvPr>
        </p:nvSpPr>
        <p:spPr>
          <a:xfrm>
            <a:off x="437990" y="1540933"/>
            <a:ext cx="4010105" cy="3091790"/>
          </a:xfrm>
        </p:spPr>
        <p:txBody>
          <a:bodyPr/>
          <a:lstStyle/>
          <a:p>
            <a:pPr lvl="0"/>
            <a:r>
              <a:rPr lang="en-US" dirty="0"/>
              <a:t>Body copy is </a:t>
            </a:r>
            <a:r>
              <a:rPr lang="en-US" dirty="0" err="1"/>
              <a:t>Lub</a:t>
            </a:r>
            <a:r>
              <a:rPr lang="en-US" dirty="0"/>
              <a:t> Dub medium at 12pts</a:t>
            </a:r>
          </a:p>
        </p:txBody>
      </p:sp>
      <p:sp>
        <p:nvSpPr>
          <p:cNvPr id="4" name="Content Placeholder 3"/>
          <p:cNvSpPr>
            <a:spLocks noGrp="1"/>
          </p:cNvSpPr>
          <p:nvPr>
            <p:ph sz="half" idx="2" hasCustomPrompt="1"/>
          </p:nvPr>
        </p:nvSpPr>
        <p:spPr>
          <a:xfrm>
            <a:off x="4710722" y="1540931"/>
            <a:ext cx="4010105" cy="3091791"/>
          </a:xfrm>
        </p:spPr>
        <p:txBody>
          <a:bodyPr/>
          <a:lstStyle/>
          <a:p>
            <a:pPr lvl="0"/>
            <a:r>
              <a:rPr lang="en-US" dirty="0"/>
              <a:t>Body copy is </a:t>
            </a:r>
            <a:r>
              <a:rPr lang="en-US" dirty="0" err="1"/>
              <a:t>Lub</a:t>
            </a:r>
            <a:r>
              <a:rPr lang="en-US" dirty="0"/>
              <a:t> Dub medium at 12pts</a:t>
            </a:r>
          </a:p>
        </p:txBody>
      </p:sp>
      <p:sp>
        <p:nvSpPr>
          <p:cNvPr id="13" name="Footer Placeholder 4">
            <a:extLst>
              <a:ext uri="{FF2B5EF4-FFF2-40B4-BE49-F238E27FC236}">
                <a16:creationId xmlns:a16="http://schemas.microsoft.com/office/drawing/2014/main" id="{748CEBA3-75F4-C44D-B73D-0B702318674A}"/>
              </a:ext>
            </a:extLst>
          </p:cNvPr>
          <p:cNvSpPr>
            <a:spLocks noGrp="1"/>
          </p:cNvSpPr>
          <p:nvPr>
            <p:ph type="ftr" sz="quarter" idx="3"/>
          </p:nvPr>
        </p:nvSpPr>
        <p:spPr>
          <a:xfrm>
            <a:off x="437989" y="4767263"/>
            <a:ext cx="5505611" cy="273844"/>
          </a:xfrm>
          <a:prstGeom prst="rect">
            <a:avLst/>
          </a:prstGeom>
        </p:spPr>
        <p:txBody>
          <a:bodyPr vert="horz" lIns="91440" tIns="45720" rIns="91440" bIns="45720" rtlCol="0" anchor="ctr"/>
          <a:lstStyle>
            <a:lvl1pPr algn="l">
              <a:defRPr sz="800">
                <a:solidFill>
                  <a:schemeClr val="tx1">
                    <a:tint val="75000"/>
                  </a:schemeClr>
                </a:solidFill>
                <a:latin typeface="Lub Dub Medium" panose="020B0603030403020204" pitchFamily="34" charset="77"/>
              </a:defRPr>
            </a:lvl1pPr>
          </a:lstStyle>
          <a:p>
            <a:endParaRPr lang="en-US" dirty="0"/>
          </a:p>
        </p:txBody>
      </p:sp>
      <p:sp>
        <p:nvSpPr>
          <p:cNvPr id="14" name="Slide Number Placeholder 5">
            <a:extLst>
              <a:ext uri="{FF2B5EF4-FFF2-40B4-BE49-F238E27FC236}">
                <a16:creationId xmlns:a16="http://schemas.microsoft.com/office/drawing/2014/main" id="{D30CDFCE-7C23-674A-B775-292BE8CCF39B}"/>
              </a:ext>
            </a:extLst>
          </p:cNvPr>
          <p:cNvSpPr>
            <a:spLocks noGrp="1"/>
          </p:cNvSpPr>
          <p:nvPr>
            <p:ph type="sldNum" sz="quarter" idx="4"/>
          </p:nvPr>
        </p:nvSpPr>
        <p:spPr>
          <a:xfrm>
            <a:off x="8565691" y="4767263"/>
            <a:ext cx="577642" cy="273844"/>
          </a:xfrm>
          <a:prstGeom prst="rect">
            <a:avLst/>
          </a:prstGeom>
        </p:spPr>
        <p:txBody>
          <a:bodyPr vert="horz" lIns="91440" tIns="45720" rIns="91440" bIns="45720" rtlCol="0" anchor="ctr"/>
          <a:lstStyle>
            <a:lvl1pPr algn="l">
              <a:defRPr sz="800">
                <a:solidFill>
                  <a:schemeClr val="tx1">
                    <a:tint val="75000"/>
                  </a:schemeClr>
                </a:solidFill>
                <a:latin typeface="Lub Dub Medium" panose="020B0603030403020204" pitchFamily="34" charset="77"/>
              </a:defRPr>
            </a:lvl1pPr>
          </a:lstStyle>
          <a:p>
            <a:fld id="{0E35BBB0-73A1-954D-9854-C6F827AED934}" type="slidenum">
              <a:rPr lang="en-US" smtClean="0"/>
              <a:pPr/>
              <a:t>‹#›</a:t>
            </a:fld>
            <a:endParaRPr lang="en-US" dirty="0"/>
          </a:p>
        </p:txBody>
      </p:sp>
      <p:cxnSp>
        <p:nvCxnSpPr>
          <p:cNvPr id="15" name="Straight Connector 14">
            <a:extLst>
              <a:ext uri="{FF2B5EF4-FFF2-40B4-BE49-F238E27FC236}">
                <a16:creationId xmlns:a16="http://schemas.microsoft.com/office/drawing/2014/main" id="{FA568A94-D992-3F4C-9B74-91659939C96C}"/>
              </a:ext>
            </a:extLst>
          </p:cNvPr>
          <p:cNvCxnSpPr>
            <a:cxnSpLocks/>
          </p:cNvCxnSpPr>
          <p:nvPr userDrawn="1"/>
        </p:nvCxnSpPr>
        <p:spPr>
          <a:xfrm>
            <a:off x="8525933" y="4767263"/>
            <a:ext cx="0" cy="273844"/>
          </a:xfrm>
          <a:prstGeom prst="line">
            <a:avLst/>
          </a:prstGeom>
        </p:spPr>
        <p:style>
          <a:lnRef idx="1">
            <a:schemeClr val="accent1"/>
          </a:lnRef>
          <a:fillRef idx="0">
            <a:schemeClr val="accent1"/>
          </a:fillRef>
          <a:effectRef idx="0">
            <a:schemeClr val="accent1"/>
          </a:effectRef>
          <a:fontRef idx="minor">
            <a:schemeClr val="tx1"/>
          </a:fontRef>
        </p:style>
      </p:cxnSp>
      <p:sp>
        <p:nvSpPr>
          <p:cNvPr id="16" name="Picture Placeholder 10">
            <a:extLst>
              <a:ext uri="{FF2B5EF4-FFF2-40B4-BE49-F238E27FC236}">
                <a16:creationId xmlns:a16="http://schemas.microsoft.com/office/drawing/2014/main" id="{6AB790E6-53F5-E64B-BCDD-9FFA227D63B3}"/>
              </a:ext>
            </a:extLst>
          </p:cNvPr>
          <p:cNvSpPr>
            <a:spLocks noGrp="1"/>
          </p:cNvSpPr>
          <p:nvPr>
            <p:ph type="pic" sz="quarter" idx="12" hasCustomPrompt="1"/>
          </p:nvPr>
        </p:nvSpPr>
        <p:spPr>
          <a:xfrm>
            <a:off x="7426519" y="4767263"/>
            <a:ext cx="995235" cy="273844"/>
          </a:xfrm>
        </p:spPr>
        <p:txBody>
          <a:bodyPr/>
          <a:lstStyle>
            <a:lvl1pPr>
              <a:defRPr>
                <a:solidFill>
                  <a:schemeClr val="accent4"/>
                </a:solidFill>
              </a:defRPr>
            </a:lvl1pPr>
          </a:lstStyle>
          <a:p>
            <a:r>
              <a:rPr lang="en-US" dirty="0"/>
              <a:t>Logo</a:t>
            </a:r>
          </a:p>
        </p:txBody>
      </p:sp>
      <p:sp>
        <p:nvSpPr>
          <p:cNvPr id="17" name="Text Placeholder 5">
            <a:extLst>
              <a:ext uri="{FF2B5EF4-FFF2-40B4-BE49-F238E27FC236}">
                <a16:creationId xmlns:a16="http://schemas.microsoft.com/office/drawing/2014/main" id="{B4FB5A2F-7334-4843-A818-7D4A8529D30C}"/>
              </a:ext>
            </a:extLst>
          </p:cNvPr>
          <p:cNvSpPr>
            <a:spLocks noGrp="1"/>
          </p:cNvSpPr>
          <p:nvPr>
            <p:ph type="body" sz="quarter" idx="13" hasCustomPrompt="1"/>
          </p:nvPr>
        </p:nvSpPr>
        <p:spPr>
          <a:xfrm>
            <a:off x="6186116" y="4767264"/>
            <a:ext cx="1200646" cy="273844"/>
          </a:xfrm>
        </p:spPr>
        <p:txBody>
          <a:bodyPr anchor="ctr">
            <a:normAutofit/>
          </a:bodyPr>
          <a:lstStyle>
            <a:lvl1pPr algn="r">
              <a:defRPr sz="800">
                <a:solidFill>
                  <a:schemeClr val="accent4"/>
                </a:solidFill>
              </a:defRPr>
            </a:lvl1pPr>
          </a:lstStyle>
          <a:p>
            <a:pPr lvl="0"/>
            <a:r>
              <a:rPr lang="en-US" dirty="0"/>
              <a:t>Sponsored by:</a:t>
            </a:r>
          </a:p>
        </p:txBody>
      </p:sp>
      <p:sp>
        <p:nvSpPr>
          <p:cNvPr id="11" name="Text Placeholder 4">
            <a:extLst>
              <a:ext uri="{FF2B5EF4-FFF2-40B4-BE49-F238E27FC236}">
                <a16:creationId xmlns:a16="http://schemas.microsoft.com/office/drawing/2014/main" id="{07B8CBA4-47BB-754D-9401-004AE1AF2920}"/>
              </a:ext>
            </a:extLst>
          </p:cNvPr>
          <p:cNvSpPr>
            <a:spLocks noGrp="1"/>
          </p:cNvSpPr>
          <p:nvPr>
            <p:ph type="body" sz="quarter" idx="23" hasCustomPrompt="1"/>
          </p:nvPr>
        </p:nvSpPr>
        <p:spPr>
          <a:xfrm>
            <a:off x="444627" y="1080655"/>
            <a:ext cx="6822082" cy="321610"/>
          </a:xfrm>
        </p:spPr>
        <p:txBody>
          <a:bodyPr>
            <a:normAutofit/>
          </a:bodyPr>
          <a:lstStyle>
            <a:lvl1pPr>
              <a:defRPr sz="1600" b="1">
                <a:solidFill>
                  <a:schemeClr val="tx1"/>
                </a:solidFill>
              </a:defRPr>
            </a:lvl1pPr>
          </a:lstStyle>
          <a:p>
            <a:pPr lvl="0"/>
            <a:r>
              <a:rPr lang="en-US" dirty="0"/>
              <a:t>Subtitle is </a:t>
            </a:r>
            <a:r>
              <a:rPr lang="en-US" dirty="0" err="1"/>
              <a:t>Lub</a:t>
            </a:r>
            <a:r>
              <a:rPr lang="en-US" dirty="0"/>
              <a:t> Dub Bold at 16pt</a:t>
            </a:r>
          </a:p>
        </p:txBody>
      </p:sp>
      <p:pic>
        <p:nvPicPr>
          <p:cNvPr id="12" name="Picture 11">
            <a:extLst>
              <a:ext uri="{FF2B5EF4-FFF2-40B4-BE49-F238E27FC236}">
                <a16:creationId xmlns:a16="http://schemas.microsoft.com/office/drawing/2014/main" id="{D6DADFA7-6C6F-C64F-9925-C27F58B83D54}"/>
              </a:ext>
            </a:extLst>
          </p:cNvPr>
          <p:cNvPicPr>
            <a:picLocks noChangeAspect="1"/>
          </p:cNvPicPr>
          <p:nvPr userDrawn="1"/>
        </p:nvPicPr>
        <p:blipFill>
          <a:blip r:embed="rId2"/>
          <a:stretch>
            <a:fillRect/>
          </a:stretch>
        </p:blipFill>
        <p:spPr>
          <a:xfrm>
            <a:off x="8500146" y="92664"/>
            <a:ext cx="536278" cy="289246"/>
          </a:xfrm>
          <a:prstGeom prst="rect">
            <a:avLst/>
          </a:prstGeom>
        </p:spPr>
      </p:pic>
    </p:spTree>
    <p:extLst>
      <p:ext uri="{BB962C8B-B14F-4D97-AF65-F5344CB8AC3E}">
        <p14:creationId xmlns:p14="http://schemas.microsoft.com/office/powerpoint/2010/main" val="1903792238"/>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37990" y="614723"/>
            <a:ext cx="8268020" cy="806821"/>
          </a:xfrm>
          <a:prstGeom prst="rect">
            <a:avLst/>
          </a:prstGeom>
        </p:spPr>
        <p:txBody>
          <a:bodyPr vert="horz" lIns="91440" tIns="45720" rIns="91440" bIns="45720" rtlCol="0" anchor="t">
            <a:normAutofit/>
          </a:bodyPr>
          <a:lstStyle/>
          <a:p>
            <a:r>
              <a:rPr lang="en-US" dirty="0"/>
              <a:t>TITLE IS ALL CAPS AT 25-30PTS</a:t>
            </a:r>
          </a:p>
        </p:txBody>
      </p:sp>
      <p:sp>
        <p:nvSpPr>
          <p:cNvPr id="3" name="Text Placeholder 2"/>
          <p:cNvSpPr>
            <a:spLocks noGrp="1"/>
          </p:cNvSpPr>
          <p:nvPr>
            <p:ph type="body" idx="1"/>
          </p:nvPr>
        </p:nvSpPr>
        <p:spPr>
          <a:xfrm>
            <a:off x="437990" y="1536807"/>
            <a:ext cx="8268020" cy="3095915"/>
          </a:xfrm>
          <a:prstGeom prst="rect">
            <a:avLst/>
          </a:prstGeom>
        </p:spPr>
        <p:txBody>
          <a:bodyPr vert="horz" lIns="91440" tIns="45720" rIns="91440" bIns="45720" rtlCol="0">
            <a:normAutofit/>
          </a:bodyPr>
          <a:lstStyle/>
          <a:p>
            <a:pPr lvl="0"/>
            <a:r>
              <a:rPr lang="en-US" dirty="0"/>
              <a:t>Body copy is </a:t>
            </a:r>
            <a:r>
              <a:rPr lang="en-US" dirty="0" err="1"/>
              <a:t>Lub</a:t>
            </a:r>
            <a:r>
              <a:rPr lang="en-US" dirty="0"/>
              <a:t> Dub medium at 12pts</a:t>
            </a:r>
          </a:p>
        </p:txBody>
      </p:sp>
    </p:spTree>
    <p:extLst>
      <p:ext uri="{BB962C8B-B14F-4D97-AF65-F5344CB8AC3E}">
        <p14:creationId xmlns:p14="http://schemas.microsoft.com/office/powerpoint/2010/main" val="2950695720"/>
      </p:ext>
    </p:extLst>
  </p:cSld>
  <p:clrMap bg1="lt1" tx1="dk1" bg2="lt2" tx2="dk2" accent1="accent1" accent2="accent2" accent3="accent3" accent4="accent4" accent5="accent5" accent6="accent6" hlink="hlink" folHlink="folHlink"/>
  <p:sldLayoutIdLst>
    <p:sldLayoutId id="2147483661" r:id="rId1"/>
    <p:sldLayoutId id="2147483670" r:id="rId2"/>
    <p:sldLayoutId id="2147483684" r:id="rId3"/>
    <p:sldLayoutId id="2147483692" r:id="rId4"/>
    <p:sldLayoutId id="2147483693" r:id="rId5"/>
    <p:sldLayoutId id="2147483694" r:id="rId6"/>
    <p:sldLayoutId id="2147483662" r:id="rId7"/>
    <p:sldLayoutId id="2147483678" r:id="rId8"/>
    <p:sldLayoutId id="2147483664" r:id="rId9"/>
    <p:sldLayoutId id="2147483671" r:id="rId10"/>
    <p:sldLayoutId id="2147483672" r:id="rId11"/>
    <p:sldLayoutId id="2147483696" r:id="rId12"/>
    <p:sldLayoutId id="2147483686" r:id="rId13"/>
    <p:sldLayoutId id="2147483673" r:id="rId14"/>
    <p:sldLayoutId id="2147483674" r:id="rId15"/>
    <p:sldLayoutId id="2147483680" r:id="rId16"/>
    <p:sldLayoutId id="2147483675" r:id="rId17"/>
    <p:sldLayoutId id="2147483668" r:id="rId18"/>
    <p:sldLayoutId id="2147483695" r:id="rId19"/>
    <p:sldLayoutId id="2147483682" r:id="rId20"/>
    <p:sldLayoutId id="2147483669" r:id="rId21"/>
    <p:sldLayoutId id="2147483676" r:id="rId22"/>
    <p:sldLayoutId id="2147483679" r:id="rId23"/>
    <p:sldLayoutId id="2147483683" r:id="rId24"/>
    <p:sldLayoutId id="2147483666" r:id="rId25"/>
    <p:sldLayoutId id="2147483698" r:id="rId26"/>
    <p:sldLayoutId id="2147483667" r:id="rId27"/>
    <p:sldLayoutId id="2147483685" r:id="rId28"/>
  </p:sldLayoutIdLst>
  <p:hf hdr="0" dt="0"/>
  <p:txStyles>
    <p:titleStyle>
      <a:lvl1pPr algn="l" defTabSz="685800" rtl="0" eaLnBrk="1" latinLnBrk="0" hangingPunct="1">
        <a:lnSpc>
          <a:spcPts val="3000"/>
        </a:lnSpc>
        <a:spcBef>
          <a:spcPct val="0"/>
        </a:spcBef>
        <a:buNone/>
        <a:defRPr sz="3000" b="1" i="0" kern="1200">
          <a:solidFill>
            <a:schemeClr val="accent4"/>
          </a:solidFill>
          <a:latin typeface="Lub Dub Bold" panose="020B0603030403020204" pitchFamily="34" charset="77"/>
          <a:ea typeface="+mj-ea"/>
          <a:cs typeface="+mj-cs"/>
        </a:defRPr>
      </a:lvl1pPr>
    </p:titleStyle>
    <p:bodyStyle>
      <a:lvl1pPr marL="0" indent="0" algn="l" defTabSz="685800" rtl="0" eaLnBrk="1" latinLnBrk="0" hangingPunct="1">
        <a:lnSpc>
          <a:spcPct val="90000"/>
        </a:lnSpc>
        <a:spcBef>
          <a:spcPts val="750"/>
        </a:spcBef>
        <a:buFontTx/>
        <a:buNone/>
        <a:defRPr sz="1200" kern="1200">
          <a:solidFill>
            <a:schemeClr val="tx1"/>
          </a:solidFill>
          <a:latin typeface="Lub Dub Medium" panose="020B0603030403020204" pitchFamily="34" charset="77"/>
          <a:ea typeface="+mn-ea"/>
          <a:cs typeface="+mn-cs"/>
        </a:defRPr>
      </a:lvl1pPr>
      <a:lvl2pPr marL="342900" indent="0" algn="l" defTabSz="685800" rtl="0" eaLnBrk="1" latinLnBrk="0" hangingPunct="1">
        <a:lnSpc>
          <a:spcPct val="90000"/>
        </a:lnSpc>
        <a:spcBef>
          <a:spcPts val="375"/>
        </a:spcBef>
        <a:buFontTx/>
        <a:buNone/>
        <a:defRPr sz="1200" kern="1200">
          <a:solidFill>
            <a:schemeClr val="tx1"/>
          </a:solidFill>
          <a:latin typeface="Lub Dub Medium" panose="020B0603030403020204" pitchFamily="34" charset="77"/>
          <a:ea typeface="+mn-ea"/>
          <a:cs typeface="+mn-cs"/>
        </a:defRPr>
      </a:lvl2pPr>
      <a:lvl3pPr marL="685800" indent="0" algn="l" defTabSz="685800" rtl="0" eaLnBrk="1" latinLnBrk="0" hangingPunct="1">
        <a:lnSpc>
          <a:spcPct val="90000"/>
        </a:lnSpc>
        <a:spcBef>
          <a:spcPts val="375"/>
        </a:spcBef>
        <a:buFontTx/>
        <a:buNone/>
        <a:defRPr sz="1200" kern="1200">
          <a:solidFill>
            <a:schemeClr val="tx1"/>
          </a:solidFill>
          <a:latin typeface="Lub Dub Medium" panose="020B0603030403020204" pitchFamily="34" charset="77"/>
          <a:ea typeface="+mn-ea"/>
          <a:cs typeface="+mn-cs"/>
        </a:defRPr>
      </a:lvl3pPr>
      <a:lvl4pPr marL="1028700" indent="0" algn="l" defTabSz="685800" rtl="0" eaLnBrk="1" latinLnBrk="0" hangingPunct="1">
        <a:lnSpc>
          <a:spcPct val="90000"/>
        </a:lnSpc>
        <a:spcBef>
          <a:spcPts val="375"/>
        </a:spcBef>
        <a:buFontTx/>
        <a:buNone/>
        <a:defRPr sz="1200" kern="1200">
          <a:solidFill>
            <a:schemeClr val="tx1"/>
          </a:solidFill>
          <a:latin typeface="Lub Dub Medium" panose="020B0603030403020204" pitchFamily="34" charset="77"/>
          <a:ea typeface="+mn-ea"/>
          <a:cs typeface="+mn-cs"/>
        </a:defRPr>
      </a:lvl4pPr>
      <a:lvl5pPr marL="1371600" indent="0" algn="l" defTabSz="685800" rtl="0" eaLnBrk="1" latinLnBrk="0" hangingPunct="1">
        <a:lnSpc>
          <a:spcPct val="90000"/>
        </a:lnSpc>
        <a:spcBef>
          <a:spcPts val="375"/>
        </a:spcBef>
        <a:buFontTx/>
        <a:buNone/>
        <a:defRPr sz="1200" kern="1200">
          <a:solidFill>
            <a:schemeClr val="tx1"/>
          </a:solidFill>
          <a:latin typeface="Lub Dub Medium" panose="020B0603030403020204" pitchFamily="34" charset="77"/>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92D61E-4EF2-9041-8F44-38794650077F}"/>
              </a:ext>
            </a:extLst>
          </p:cNvPr>
          <p:cNvSpPr>
            <a:spLocks noGrp="1"/>
          </p:cNvSpPr>
          <p:nvPr>
            <p:ph type="title"/>
          </p:nvPr>
        </p:nvSpPr>
        <p:spPr>
          <a:xfrm>
            <a:off x="1" y="164171"/>
            <a:ext cx="8389088" cy="687920"/>
          </a:xfrm>
        </p:spPr>
        <p:txBody>
          <a:bodyPr>
            <a:noAutofit/>
          </a:bodyPr>
          <a:lstStyle/>
          <a:p>
            <a:pPr algn="ctr">
              <a:lnSpc>
                <a:spcPct val="100000"/>
              </a:lnSpc>
            </a:pPr>
            <a:r>
              <a:rPr lang="en-US" sz="1500" dirty="0">
                <a:latin typeface="Arial" panose="020B0604020202020204" pitchFamily="34" charset="0"/>
                <a:cs typeface="Arial" panose="020B0604020202020204" pitchFamily="34" charset="0"/>
              </a:rPr>
              <a:t>Chlorthalidone Compared to Hydrochlorothiazide for the Prevention of Cardiovascular Events in Patients With Hypertension:  The Diuretic Comparison Project (DCP) </a:t>
            </a:r>
          </a:p>
        </p:txBody>
      </p:sp>
      <p:sp>
        <p:nvSpPr>
          <p:cNvPr id="3" name="Content Placeholder 2">
            <a:extLst>
              <a:ext uri="{FF2B5EF4-FFF2-40B4-BE49-F238E27FC236}">
                <a16:creationId xmlns:a16="http://schemas.microsoft.com/office/drawing/2014/main" id="{3713F02E-6A54-CB4C-88AD-26EED42563D0}"/>
              </a:ext>
            </a:extLst>
          </p:cNvPr>
          <p:cNvSpPr>
            <a:spLocks noGrp="1"/>
          </p:cNvSpPr>
          <p:nvPr>
            <p:ph sz="half" idx="1"/>
          </p:nvPr>
        </p:nvSpPr>
        <p:spPr>
          <a:xfrm>
            <a:off x="199580" y="852092"/>
            <a:ext cx="3703553" cy="3673098"/>
          </a:xfrm>
        </p:spPr>
        <p:txBody>
          <a:bodyPr vert="horz" lIns="91440" tIns="45720" rIns="91440" bIns="45720" rtlCol="0" anchor="t">
            <a:noAutofit/>
          </a:bodyPr>
          <a:lstStyle/>
          <a:p>
            <a:r>
              <a:rPr lang="en-US" sz="1100" b="1" dirty="0">
                <a:latin typeface="Arial" panose="020B0604020202020204" pitchFamily="34" charset="0"/>
                <a:cs typeface="Arial" panose="020B0604020202020204" pitchFamily="34" charset="0"/>
              </a:rPr>
              <a:t>Purpose</a:t>
            </a:r>
            <a:r>
              <a:rPr lang="en-US" sz="1100" dirty="0">
                <a:latin typeface="Arial" panose="020B0604020202020204" pitchFamily="34" charset="0"/>
                <a:cs typeface="Arial" panose="020B0604020202020204" pitchFamily="34" charset="0"/>
              </a:rPr>
              <a:t>: It is unclear if chlorthalidone (CTD) is superior to hydrochlorothiazide (HCTZ) for the prevention of major adverse cardiovascular (CV) events in patients with hypertension. The Diuretic Comparison Project (DCP) is an open label, comparative effectiveness pragmatic clinical trial of HCTZ and CTD in the VA population.</a:t>
            </a:r>
          </a:p>
          <a:p>
            <a:r>
              <a:rPr lang="en-US" sz="1100" b="1" dirty="0">
                <a:latin typeface="Arial" panose="020B0604020202020204" pitchFamily="34" charset="0"/>
                <a:cs typeface="Arial" panose="020B0604020202020204" pitchFamily="34" charset="0"/>
              </a:rPr>
              <a:t>Trial Design</a:t>
            </a:r>
            <a:r>
              <a:rPr lang="en-US" sz="1100" dirty="0">
                <a:latin typeface="Arial" panose="020B0604020202020204" pitchFamily="34" charset="0"/>
                <a:cs typeface="Arial" panose="020B0604020202020204" pitchFamily="34" charset="0"/>
              </a:rPr>
              <a:t>: Randomly assigned 13,523 hypertensive patients aged 65 years or older on HCTZ 25 or 50 mg/day to either continue their HCTZ or switch to an equipotent dose of 12.5 or 25 mg/day of CTD. </a:t>
            </a:r>
          </a:p>
          <a:p>
            <a:r>
              <a:rPr lang="en-US" sz="1100" b="1" dirty="0">
                <a:latin typeface="Arial"/>
                <a:cs typeface="Arial"/>
              </a:rPr>
              <a:t>Primary Endpoints</a:t>
            </a:r>
            <a:r>
              <a:rPr lang="en-US" sz="1100" dirty="0">
                <a:latin typeface="Arial"/>
                <a:cs typeface="Arial"/>
              </a:rPr>
              <a:t>: Composite of myocardial infarction, stroke, HF, unstable angina with urgent coronary revascularization and non-cancer death.</a:t>
            </a:r>
          </a:p>
          <a:p>
            <a:r>
              <a:rPr lang="en-US" sz="1100" b="1" dirty="0">
                <a:latin typeface="Arial"/>
                <a:cs typeface="Arial"/>
              </a:rPr>
              <a:t>Key Takeaways for the Clinician</a:t>
            </a:r>
            <a:r>
              <a:rPr lang="en-US" sz="1100" dirty="0">
                <a:latin typeface="Arial"/>
                <a:cs typeface="Arial"/>
              </a:rPr>
              <a:t>: CTD did not reduce the incidence of major CV outcomes or non-cancer deaths, compared to HCTZ . There was a higher incidence of adverse events associated with CTD, particularly lab-identified hypokalemia.</a:t>
            </a:r>
            <a:endParaRPr lang="en-US" sz="1100" dirty="0">
              <a:latin typeface="Arial" panose="020B0604020202020204" pitchFamily="34" charset="0"/>
              <a:cs typeface="Arial" panose="020B0604020202020204" pitchFamily="34" charset="0"/>
            </a:endParaRPr>
          </a:p>
        </p:txBody>
      </p:sp>
      <p:sp>
        <p:nvSpPr>
          <p:cNvPr id="15" name="TextBox 4">
            <a:extLst>
              <a:ext uri="{FF2B5EF4-FFF2-40B4-BE49-F238E27FC236}">
                <a16:creationId xmlns:a16="http://schemas.microsoft.com/office/drawing/2014/main" id="{5B6DE5F2-10B1-4F57-AF1B-B7413BA839D6}"/>
              </a:ext>
            </a:extLst>
          </p:cNvPr>
          <p:cNvSpPr txBox="1">
            <a:spLocks noChangeArrowheads="1"/>
          </p:cNvSpPr>
          <p:nvPr/>
        </p:nvSpPr>
        <p:spPr bwMode="auto">
          <a:xfrm>
            <a:off x="199579" y="4344649"/>
            <a:ext cx="452740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None/>
            </a:pPr>
            <a:r>
              <a:rPr lang="en-US" altLang="en-US" sz="800" dirty="0">
                <a:latin typeface="Arial" panose="020B0604020202020204" pitchFamily="34" charset="0"/>
                <a:cs typeface="Arial" panose="020B0604020202020204" pitchFamily="34" charset="0"/>
              </a:rPr>
              <a:t>Presented by: </a:t>
            </a:r>
            <a:r>
              <a:rPr lang="en-US" sz="800" dirty="0" err="1">
                <a:latin typeface="Arial" panose="020B0604020202020204" pitchFamily="34" charset="0"/>
                <a:cs typeface="Arial" panose="020B0604020202020204" pitchFamily="34" charset="0"/>
              </a:rPr>
              <a:t>Areef</a:t>
            </a:r>
            <a:r>
              <a:rPr lang="en-US" sz="800" dirty="0">
                <a:latin typeface="Arial" panose="020B0604020202020204" pitchFamily="34" charset="0"/>
                <a:cs typeface="Arial" panose="020B0604020202020204" pitchFamily="34" charset="0"/>
              </a:rPr>
              <a:t> </a:t>
            </a:r>
            <a:r>
              <a:rPr lang="en-US" sz="800" dirty="0" err="1">
                <a:latin typeface="Arial" panose="020B0604020202020204" pitchFamily="34" charset="0"/>
                <a:cs typeface="Arial" panose="020B0604020202020204" pitchFamily="34" charset="0"/>
              </a:rPr>
              <a:t>Ishani</a:t>
            </a:r>
            <a:r>
              <a:rPr lang="en-US" sz="800" dirty="0">
                <a:latin typeface="Arial" panose="020B0604020202020204" pitchFamily="34" charset="0"/>
                <a:cs typeface="Arial" panose="020B0604020202020204" pitchFamily="34" charset="0"/>
              </a:rPr>
              <a:t>, MD MS, Minneapolis VA Health Care System, Minneapolis, MN. Scientific Sessions 2022. ​© 2022, American Heart Association. All rights reserved​</a:t>
            </a:r>
          </a:p>
        </p:txBody>
      </p:sp>
      <p:graphicFrame>
        <p:nvGraphicFramePr>
          <p:cNvPr id="11" name="Table 10">
            <a:extLst>
              <a:ext uri="{FF2B5EF4-FFF2-40B4-BE49-F238E27FC236}">
                <a16:creationId xmlns:a16="http://schemas.microsoft.com/office/drawing/2014/main" id="{5CF230A0-4777-42A1-9C04-F84CA4894AED}"/>
              </a:ext>
            </a:extLst>
          </p:cNvPr>
          <p:cNvGraphicFramePr>
            <a:graphicFrameLocks noGrp="1"/>
          </p:cNvGraphicFramePr>
          <p:nvPr>
            <p:extLst>
              <p:ext uri="{D42A27DB-BD31-4B8C-83A1-F6EECF244321}">
                <p14:modId xmlns:p14="http://schemas.microsoft.com/office/powerpoint/2010/main" val="854593343"/>
              </p:ext>
            </p:extLst>
          </p:nvPr>
        </p:nvGraphicFramePr>
        <p:xfrm>
          <a:off x="3997166" y="831686"/>
          <a:ext cx="4947254" cy="3345227"/>
        </p:xfrm>
        <a:graphic>
          <a:graphicData uri="http://schemas.openxmlformats.org/drawingml/2006/table">
            <a:tbl>
              <a:tblPr firstRow="1" bandRow="1">
                <a:tableStyleId>{5C22544A-7EE6-4342-B048-85BDC9FD1C3A}</a:tableStyleId>
              </a:tblPr>
              <a:tblGrid>
                <a:gridCol w="1468962">
                  <a:extLst>
                    <a:ext uri="{9D8B030D-6E8A-4147-A177-3AD203B41FA5}">
                      <a16:colId xmlns:a16="http://schemas.microsoft.com/office/drawing/2014/main" val="20000"/>
                    </a:ext>
                  </a:extLst>
                </a:gridCol>
                <a:gridCol w="1142281">
                  <a:extLst>
                    <a:ext uri="{9D8B030D-6E8A-4147-A177-3AD203B41FA5}">
                      <a16:colId xmlns:a16="http://schemas.microsoft.com/office/drawing/2014/main" val="20001"/>
                    </a:ext>
                  </a:extLst>
                </a:gridCol>
                <a:gridCol w="1187663">
                  <a:extLst>
                    <a:ext uri="{9D8B030D-6E8A-4147-A177-3AD203B41FA5}">
                      <a16:colId xmlns:a16="http://schemas.microsoft.com/office/drawing/2014/main" val="3044831967"/>
                    </a:ext>
                  </a:extLst>
                </a:gridCol>
                <a:gridCol w="1148348">
                  <a:extLst>
                    <a:ext uri="{9D8B030D-6E8A-4147-A177-3AD203B41FA5}">
                      <a16:colId xmlns:a16="http://schemas.microsoft.com/office/drawing/2014/main" val="20003"/>
                    </a:ext>
                  </a:extLst>
                </a:gridCol>
              </a:tblGrid>
              <a:tr h="615133">
                <a:tc>
                  <a:txBody>
                    <a:bodyPr/>
                    <a:lstStyle/>
                    <a:p>
                      <a:endParaRPr lang="en-US" sz="900" dirty="0">
                        <a:latin typeface="Arial" panose="020B0604020202020204" pitchFamily="34" charset="0"/>
                        <a:cs typeface="Arial" panose="020B0604020202020204" pitchFamily="34" charset="0"/>
                      </a:endParaRPr>
                    </a:p>
                  </a:txBody>
                  <a:tcPr marL="91447" marR="91447" marT="45723" marB="45723">
                    <a:solidFill>
                      <a:srgbClr val="C10E21"/>
                    </a:solidFill>
                  </a:tcPr>
                </a:tc>
                <a:tc>
                  <a:txBody>
                    <a:bodyPr/>
                    <a:lstStyle/>
                    <a:p>
                      <a:pPr algn="ctr"/>
                      <a:r>
                        <a:rPr lang="en-US" sz="900" dirty="0">
                          <a:latin typeface="Arial" panose="020B0604020202020204" pitchFamily="34" charset="0"/>
                          <a:cs typeface="Arial" panose="020B0604020202020204" pitchFamily="34" charset="0"/>
                        </a:rPr>
                        <a:t>No.  of patients with outcome</a:t>
                      </a:r>
                    </a:p>
                    <a:p>
                      <a:pPr algn="ctr"/>
                      <a:r>
                        <a:rPr lang="en-US" sz="900" dirty="0">
                          <a:latin typeface="Arial" panose="020B0604020202020204" pitchFamily="34" charset="0"/>
                          <a:cs typeface="Arial" panose="020B0604020202020204" pitchFamily="34" charset="0"/>
                        </a:rPr>
                        <a:t>CTD</a:t>
                      </a:r>
                    </a:p>
                    <a:p>
                      <a:pPr algn="ctr"/>
                      <a:r>
                        <a:rPr lang="en-US" sz="900" dirty="0">
                          <a:latin typeface="Arial" panose="020B0604020202020204" pitchFamily="34" charset="0"/>
                          <a:cs typeface="Arial" panose="020B0604020202020204" pitchFamily="34" charset="0"/>
                        </a:rPr>
                        <a:t>(n=6,756)</a:t>
                      </a:r>
                    </a:p>
                  </a:txBody>
                  <a:tcPr marL="91447" marR="91447" marT="45723" marB="45723">
                    <a:solidFill>
                      <a:srgbClr val="C10E21"/>
                    </a:solidFill>
                  </a:tcPr>
                </a:tc>
                <a:tc>
                  <a:txBody>
                    <a:bodyPr/>
                    <a:lstStyle/>
                    <a:p>
                      <a:pPr algn="ctr"/>
                      <a:r>
                        <a:rPr lang="en-US" sz="900" dirty="0">
                          <a:latin typeface="Arial" panose="020B0604020202020204" pitchFamily="34" charset="0"/>
                          <a:cs typeface="Arial" panose="020B0604020202020204" pitchFamily="34" charset="0"/>
                        </a:rPr>
                        <a:t>No. of patients with outcome HCTZ</a:t>
                      </a:r>
                    </a:p>
                    <a:p>
                      <a:pPr algn="ctr"/>
                      <a:r>
                        <a:rPr lang="en-US" sz="900" dirty="0">
                          <a:latin typeface="Arial" panose="020B0604020202020204" pitchFamily="34" charset="0"/>
                          <a:cs typeface="Arial" panose="020B0604020202020204" pitchFamily="34" charset="0"/>
                        </a:rPr>
                        <a:t>(n=6,767)</a:t>
                      </a:r>
                      <a:endParaRPr lang="en-US" dirty="0"/>
                    </a:p>
                  </a:txBody>
                  <a:tcPr marL="91447" marR="91447" marT="45723" marB="45723">
                    <a:solidFill>
                      <a:srgbClr val="C10E21"/>
                    </a:solidFill>
                  </a:tcPr>
                </a:tc>
                <a:tc>
                  <a:txBody>
                    <a:bodyPr/>
                    <a:lstStyle/>
                    <a:p>
                      <a:pPr algn="ctr"/>
                      <a:r>
                        <a:rPr lang="en-US" sz="900" dirty="0">
                          <a:latin typeface="Lub Dub Medium" panose="020B0603030403020204" pitchFamily="34" charset="0"/>
                          <a:cs typeface="Arial" panose="020B0604020202020204" pitchFamily="34" charset="0"/>
                        </a:rPr>
                        <a:t>HR</a:t>
                      </a:r>
                    </a:p>
                    <a:p>
                      <a:pPr algn="ctr"/>
                      <a:r>
                        <a:rPr lang="en-US" sz="900" dirty="0">
                          <a:latin typeface="Lub Dub Medium" panose="020B0603030403020204" pitchFamily="34" charset="0"/>
                          <a:cs typeface="Arial" panose="020B0604020202020204" pitchFamily="34" charset="0"/>
                        </a:rPr>
                        <a:t>(95%CI)</a:t>
                      </a:r>
                    </a:p>
                  </a:txBody>
                  <a:tcPr marL="91447" marR="91447" marT="45723" marB="45723">
                    <a:solidFill>
                      <a:srgbClr val="C10E21"/>
                    </a:solidFill>
                  </a:tcPr>
                </a:tc>
                <a:extLst>
                  <a:ext uri="{0D108BD9-81ED-4DB2-BD59-A6C34878D82A}">
                    <a16:rowId xmlns:a16="http://schemas.microsoft.com/office/drawing/2014/main" val="10000"/>
                  </a:ext>
                </a:extLst>
              </a:tr>
              <a:tr h="35150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b="1" dirty="0">
                          <a:latin typeface="Arial" panose="020B0604020202020204" pitchFamily="34" charset="0"/>
                          <a:cs typeface="Arial" panose="020B0604020202020204" pitchFamily="34" charset="0"/>
                        </a:rPr>
                        <a:t>Primary Outcome</a:t>
                      </a:r>
                    </a:p>
                  </a:txBody>
                  <a:tcPr marL="91447" marR="91447" marT="45723" marB="45723">
                    <a:solidFill>
                      <a:srgbClr val="C0C0C1"/>
                    </a:solidFill>
                  </a:tcPr>
                </a:tc>
                <a:tc>
                  <a:txBody>
                    <a:bodyPr/>
                    <a:lstStyle/>
                    <a:p>
                      <a:pPr algn="ctr"/>
                      <a:r>
                        <a:rPr lang="en-US" sz="900" b="0" dirty="0">
                          <a:latin typeface="Arial" panose="020B0604020202020204" pitchFamily="34" charset="0"/>
                          <a:cs typeface="Arial" panose="020B0604020202020204" pitchFamily="34" charset="0"/>
                        </a:rPr>
                        <a:t>702 (10.4%)</a:t>
                      </a:r>
                    </a:p>
                    <a:p>
                      <a:pPr algn="ctr"/>
                      <a:endParaRPr lang="en-US" sz="900" b="0" dirty="0">
                        <a:latin typeface="Arial" panose="020B0604020202020204" pitchFamily="34" charset="0"/>
                        <a:cs typeface="Arial" panose="020B0604020202020204" pitchFamily="34" charset="0"/>
                      </a:endParaRPr>
                    </a:p>
                  </a:txBody>
                  <a:tcPr marL="91447" marR="91447" marT="45723" marB="45723">
                    <a:solidFill>
                      <a:srgbClr val="C0C0C1"/>
                    </a:solidFill>
                  </a:tcPr>
                </a:tc>
                <a:tc>
                  <a:txBody>
                    <a:bodyPr/>
                    <a:lstStyle/>
                    <a:p>
                      <a:pPr algn="ctr"/>
                      <a:r>
                        <a:rPr lang="en-US" sz="900" b="0" dirty="0">
                          <a:latin typeface="Arial" panose="020B0604020202020204" pitchFamily="34" charset="0"/>
                          <a:cs typeface="Arial" panose="020B0604020202020204" pitchFamily="34" charset="0"/>
                        </a:rPr>
                        <a:t>675 (10%)</a:t>
                      </a:r>
                    </a:p>
                    <a:p>
                      <a:pPr algn="ctr"/>
                      <a:endParaRPr lang="en-US" sz="900" dirty="0">
                        <a:latin typeface="Arial" panose="020B0604020202020204" pitchFamily="34" charset="0"/>
                        <a:cs typeface="Arial" panose="020B0604020202020204" pitchFamily="34" charset="0"/>
                      </a:endParaRPr>
                    </a:p>
                  </a:txBody>
                  <a:tcPr marL="91447" marR="91447" marT="45723" marB="45723">
                    <a:solidFill>
                      <a:srgbClr val="C0C0C1"/>
                    </a:solidFill>
                  </a:tcPr>
                </a:tc>
                <a:tc>
                  <a:txBody>
                    <a:bodyPr/>
                    <a:lstStyle/>
                    <a:p>
                      <a:pPr algn="ctr"/>
                      <a:r>
                        <a:rPr lang="en-GB" sz="900" b="0" dirty="0">
                          <a:latin typeface="Arial" panose="020B0604020202020204" pitchFamily="34" charset="0"/>
                          <a:cs typeface="Arial" panose="020B0604020202020204" pitchFamily="34" charset="0"/>
                        </a:rPr>
                        <a:t>1.04 (0.94-1.16)</a:t>
                      </a:r>
                    </a:p>
                    <a:p>
                      <a:pPr algn="ctr"/>
                      <a:r>
                        <a:rPr lang="en-GB" sz="900" b="0" dirty="0">
                          <a:latin typeface="Arial" panose="020B0604020202020204" pitchFamily="34" charset="0"/>
                          <a:cs typeface="Arial" panose="020B0604020202020204" pitchFamily="34" charset="0"/>
                        </a:rPr>
                        <a:t>P = 0.04</a:t>
                      </a:r>
                    </a:p>
                  </a:txBody>
                  <a:tcPr marL="91447" marR="91447" marT="45723" marB="45723">
                    <a:solidFill>
                      <a:srgbClr val="C0C0C1"/>
                    </a:solidFill>
                  </a:tcPr>
                </a:tc>
                <a:extLst>
                  <a:ext uri="{0D108BD9-81ED-4DB2-BD59-A6C34878D82A}">
                    <a16:rowId xmlns:a16="http://schemas.microsoft.com/office/drawing/2014/main" val="10001"/>
                  </a:ext>
                </a:extLst>
              </a:tr>
              <a:tr h="230631">
                <a:tc gridSpan="4">
                  <a:txBody>
                    <a:bodyPr/>
                    <a:lstStyle/>
                    <a:p>
                      <a:pPr algn="l"/>
                      <a:r>
                        <a:rPr lang="en-US" sz="900" b="1" dirty="0">
                          <a:latin typeface="Arial" panose="020B0604020202020204" pitchFamily="34" charset="0"/>
                          <a:cs typeface="Arial" panose="020B0604020202020204" pitchFamily="34" charset="0"/>
                        </a:rPr>
                        <a:t>Primary Outcome Components</a:t>
                      </a:r>
                    </a:p>
                  </a:txBody>
                  <a:tcPr marL="91447" marR="91447" marT="45723" marB="45723">
                    <a:solidFill>
                      <a:srgbClr val="E8E8E8"/>
                    </a:solidFill>
                  </a:tcPr>
                </a:tc>
                <a:tc hMerge="1">
                  <a:txBody>
                    <a:bodyPr/>
                    <a:lstStyle/>
                    <a:p>
                      <a:pPr algn="ctr"/>
                      <a:endParaRPr lang="en-US" sz="900" b="0" dirty="0">
                        <a:latin typeface="Lub Dub Medium" panose="020B0603030403020204" pitchFamily="34" charset="0"/>
                        <a:cs typeface="Arial" panose="020B0604020202020204" pitchFamily="34" charset="0"/>
                      </a:endParaRPr>
                    </a:p>
                  </a:txBody>
                  <a:tcPr marL="91447" marR="91447" marT="45723" marB="45723">
                    <a:solidFill>
                      <a:srgbClr val="E8E8E8"/>
                    </a:solidFill>
                  </a:tcPr>
                </a:tc>
                <a:tc hMerge="1">
                  <a:txBody>
                    <a:bodyPr/>
                    <a:lstStyle/>
                    <a:p>
                      <a:endParaRPr lang="en-US"/>
                    </a:p>
                  </a:txBody>
                  <a:tcPr/>
                </a:tc>
                <a:tc hMerge="1">
                  <a:txBody>
                    <a:bodyPr/>
                    <a:lstStyle/>
                    <a:p>
                      <a:pPr algn="ctr"/>
                      <a:endParaRPr lang="en-US" sz="900" b="0" dirty="0">
                        <a:latin typeface="Lub Dub Medium" panose="020B0603030403020204" pitchFamily="34" charset="0"/>
                        <a:cs typeface="Arial" panose="020B0604020202020204" pitchFamily="34" charset="0"/>
                      </a:endParaRPr>
                    </a:p>
                  </a:txBody>
                  <a:tcPr marL="91447" marR="91447" marT="45723" marB="45723">
                    <a:solidFill>
                      <a:srgbClr val="E8E8E8"/>
                    </a:solidFill>
                  </a:tcPr>
                </a:tc>
                <a:extLst>
                  <a:ext uri="{0D108BD9-81ED-4DB2-BD59-A6C34878D82A}">
                    <a16:rowId xmlns:a16="http://schemas.microsoft.com/office/drawing/2014/main" val="10002"/>
                  </a:ext>
                </a:extLst>
              </a:tr>
              <a:tr h="3021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b="0" dirty="0">
                          <a:latin typeface="Arial" panose="020B0604020202020204" pitchFamily="34" charset="0"/>
                          <a:cs typeface="Arial" panose="020B0604020202020204" pitchFamily="34" charset="0"/>
                        </a:rPr>
                        <a:t>    Heart Failure</a:t>
                      </a:r>
                    </a:p>
                  </a:txBody>
                  <a:tcPr marL="91447" marR="91447" marT="45723" marB="45723">
                    <a:solidFill>
                      <a:srgbClr val="C0C0C1"/>
                    </a:solidFill>
                  </a:tcPr>
                </a:tc>
                <a:tc>
                  <a:txBody>
                    <a:bodyPr/>
                    <a:lstStyle/>
                    <a:p>
                      <a:pPr algn="ctr"/>
                      <a:r>
                        <a:rPr lang="en-US" sz="900" b="0" dirty="0">
                          <a:latin typeface="Arial" panose="020B0604020202020204" pitchFamily="34" charset="0"/>
                          <a:cs typeface="Arial" panose="020B0604020202020204" pitchFamily="34" charset="0"/>
                        </a:rPr>
                        <a:t>242 (3.6%)</a:t>
                      </a:r>
                    </a:p>
                  </a:txBody>
                  <a:tcPr marL="91447" marR="91447" marT="45723" marB="45723">
                    <a:solidFill>
                      <a:srgbClr val="C0C0C1"/>
                    </a:solidFill>
                  </a:tcPr>
                </a:tc>
                <a:tc>
                  <a:txBody>
                    <a:bodyPr/>
                    <a:lstStyle/>
                    <a:p>
                      <a:pPr algn="ctr"/>
                      <a:r>
                        <a:rPr lang="en-US" sz="900" dirty="0">
                          <a:latin typeface="Arial" panose="020B0604020202020204" pitchFamily="34" charset="0"/>
                          <a:cs typeface="Arial" panose="020B0604020202020204" pitchFamily="34" charset="0"/>
                        </a:rPr>
                        <a:t>232 (3.4%)</a:t>
                      </a:r>
                    </a:p>
                  </a:txBody>
                  <a:tcPr marL="91447" marR="91447" marT="45723" marB="45723">
                    <a:solidFill>
                      <a:srgbClr val="C0C0C1"/>
                    </a:solidFill>
                  </a:tcPr>
                </a:tc>
                <a:tc>
                  <a:txBody>
                    <a:bodyPr/>
                    <a:lstStyle/>
                    <a:p>
                      <a:pPr algn="ctr"/>
                      <a:r>
                        <a:rPr lang="en-GB" sz="900" b="0" dirty="0">
                          <a:latin typeface="Arial" panose="020B0604020202020204" pitchFamily="34" charset="0"/>
                          <a:cs typeface="Arial" panose="020B0604020202020204" pitchFamily="34" charset="0"/>
                        </a:rPr>
                        <a:t>1.04 (0.87-1.25)</a:t>
                      </a:r>
                    </a:p>
                  </a:txBody>
                  <a:tcPr marL="91447" marR="91447" marT="45723" marB="45723">
                    <a:solidFill>
                      <a:srgbClr val="C0C0C1"/>
                    </a:solidFill>
                  </a:tcPr>
                </a:tc>
                <a:extLst>
                  <a:ext uri="{0D108BD9-81ED-4DB2-BD59-A6C34878D82A}">
                    <a16:rowId xmlns:a16="http://schemas.microsoft.com/office/drawing/2014/main" val="10003"/>
                  </a:ext>
                </a:extLst>
              </a:tr>
              <a:tr h="302145">
                <a:tc>
                  <a:txBody>
                    <a:bodyPr/>
                    <a:lstStyle/>
                    <a:p>
                      <a:pPr algn="l"/>
                      <a:r>
                        <a:rPr lang="en-US" sz="900" b="0" dirty="0">
                          <a:latin typeface="Arial" panose="020B0604020202020204" pitchFamily="34" charset="0"/>
                          <a:cs typeface="Arial" panose="020B0604020202020204" pitchFamily="34" charset="0"/>
                        </a:rPr>
                        <a:t>    Myocardial Infraction</a:t>
                      </a:r>
                    </a:p>
                  </a:txBody>
                  <a:tcPr marL="91447" marR="91447" marT="45723" marB="45723">
                    <a:solidFill>
                      <a:srgbClr val="E8E8E8"/>
                    </a:solidFill>
                  </a:tcPr>
                </a:tc>
                <a:tc>
                  <a:txBody>
                    <a:bodyPr/>
                    <a:lstStyle/>
                    <a:p>
                      <a:pPr algn="ctr"/>
                      <a:r>
                        <a:rPr lang="en-US" sz="900" b="0" dirty="0">
                          <a:latin typeface="Arial" panose="020B0604020202020204" pitchFamily="34" charset="0"/>
                          <a:cs typeface="Arial" panose="020B0604020202020204" pitchFamily="34" charset="0"/>
                        </a:rPr>
                        <a:t>142 (2.1%)</a:t>
                      </a:r>
                    </a:p>
                  </a:txBody>
                  <a:tcPr marL="91447" marR="91447" marT="45723" marB="45723">
                    <a:solidFill>
                      <a:srgbClr val="E8E8E8"/>
                    </a:solidFill>
                  </a:tcPr>
                </a:tc>
                <a:tc>
                  <a:txBody>
                    <a:bodyPr/>
                    <a:lstStyle/>
                    <a:p>
                      <a:pPr algn="ctr"/>
                      <a:r>
                        <a:rPr lang="en-US" sz="900" dirty="0">
                          <a:latin typeface="Arial" panose="020B0604020202020204" pitchFamily="34" charset="0"/>
                          <a:cs typeface="Arial" panose="020B0604020202020204" pitchFamily="34" charset="0"/>
                        </a:rPr>
                        <a:t>140 (2.1%)</a:t>
                      </a:r>
                    </a:p>
                  </a:txBody>
                  <a:tcPr marL="91447" marR="91447" marT="45723" marB="45723">
                    <a:solidFill>
                      <a:srgbClr val="E8E8E8"/>
                    </a:solidFill>
                  </a:tcPr>
                </a:tc>
                <a:tc>
                  <a:txBody>
                    <a:bodyPr/>
                    <a:lstStyle/>
                    <a:p>
                      <a:pPr algn="ctr"/>
                      <a:r>
                        <a:rPr lang="en-GB" sz="900" b="0" dirty="0">
                          <a:latin typeface="Arial" panose="020B0604020202020204" pitchFamily="34" charset="0"/>
                          <a:cs typeface="Arial" panose="020B0604020202020204" pitchFamily="34" charset="0"/>
                        </a:rPr>
                        <a:t>1.01 (0.80-1.28)</a:t>
                      </a:r>
                    </a:p>
                  </a:txBody>
                  <a:tcPr marL="91447" marR="91447" marT="45723" marB="45723">
                    <a:solidFill>
                      <a:srgbClr val="E8E8E8"/>
                    </a:solidFill>
                  </a:tcPr>
                </a:tc>
                <a:extLst>
                  <a:ext uri="{0D108BD9-81ED-4DB2-BD59-A6C34878D82A}">
                    <a16:rowId xmlns:a16="http://schemas.microsoft.com/office/drawing/2014/main" val="10004"/>
                  </a:ext>
                </a:extLst>
              </a:tr>
              <a:tr h="3021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b="0" dirty="0">
                          <a:latin typeface="Arial" panose="020B0604020202020204" pitchFamily="34" charset="0"/>
                          <a:cs typeface="Arial" panose="020B0604020202020204" pitchFamily="34" charset="0"/>
                        </a:rPr>
                        <a:t>    Stroke</a:t>
                      </a:r>
                    </a:p>
                  </a:txBody>
                  <a:tcPr marL="91447" marR="91447" marT="45723" marB="45723">
                    <a:solidFill>
                      <a:srgbClr val="C0C0C1"/>
                    </a:solidFill>
                  </a:tcPr>
                </a:tc>
                <a:tc>
                  <a:txBody>
                    <a:bodyPr/>
                    <a:lstStyle/>
                    <a:p>
                      <a:pPr algn="ctr"/>
                      <a:r>
                        <a:rPr lang="en-US" sz="900" b="0" dirty="0">
                          <a:latin typeface="Arial" panose="020B0604020202020204" pitchFamily="34" charset="0"/>
                          <a:cs typeface="Arial" panose="020B0604020202020204" pitchFamily="34" charset="0"/>
                        </a:rPr>
                        <a:t>83 (1.2%)</a:t>
                      </a:r>
                    </a:p>
                  </a:txBody>
                  <a:tcPr marL="91447" marR="91447" marT="45723" marB="45723">
                    <a:solidFill>
                      <a:srgbClr val="C0C0C1"/>
                    </a:solidFill>
                  </a:tcPr>
                </a:tc>
                <a:tc>
                  <a:txBody>
                    <a:bodyPr/>
                    <a:lstStyle/>
                    <a:p>
                      <a:pPr algn="ctr"/>
                      <a:r>
                        <a:rPr lang="en-US" sz="900" dirty="0">
                          <a:latin typeface="Arial" panose="020B0604020202020204" pitchFamily="34" charset="0"/>
                          <a:cs typeface="Arial" panose="020B0604020202020204" pitchFamily="34" charset="0"/>
                        </a:rPr>
                        <a:t>83 (1.2%)</a:t>
                      </a:r>
                    </a:p>
                  </a:txBody>
                  <a:tcPr marL="91447" marR="91447" marT="45723" marB="45723">
                    <a:solidFill>
                      <a:srgbClr val="C0C0C1"/>
                    </a:solidFill>
                  </a:tcPr>
                </a:tc>
                <a:tc>
                  <a:txBody>
                    <a:bodyPr/>
                    <a:lstStyle/>
                    <a:p>
                      <a:pPr algn="ctr"/>
                      <a:r>
                        <a:rPr lang="en-GB" sz="900" b="0" dirty="0">
                          <a:latin typeface="Arial" panose="020B0604020202020204" pitchFamily="34" charset="0"/>
                          <a:cs typeface="Arial" panose="020B0604020202020204" pitchFamily="34" charset="0"/>
                        </a:rPr>
                        <a:t>1.00 (0.74-1.36)</a:t>
                      </a:r>
                    </a:p>
                  </a:txBody>
                  <a:tcPr marL="91447" marR="91447" marT="45723" marB="45723">
                    <a:solidFill>
                      <a:srgbClr val="C0C0C1"/>
                    </a:solidFill>
                  </a:tcPr>
                </a:tc>
                <a:extLst>
                  <a:ext uri="{0D108BD9-81ED-4DB2-BD59-A6C34878D82A}">
                    <a16:rowId xmlns:a16="http://schemas.microsoft.com/office/drawing/2014/main" val="10005"/>
                  </a:ext>
                </a:extLst>
              </a:tr>
              <a:tr h="302145">
                <a:tc>
                  <a:txBody>
                    <a:bodyPr/>
                    <a:lstStyle/>
                    <a:p>
                      <a:pPr algn="l"/>
                      <a:r>
                        <a:rPr lang="en-US" sz="900" b="0" dirty="0">
                          <a:latin typeface="Arial" panose="020B0604020202020204" pitchFamily="34" charset="0"/>
                          <a:cs typeface="Arial" panose="020B0604020202020204" pitchFamily="34" charset="0"/>
                        </a:rPr>
                        <a:t>    Non-Cancer Death</a:t>
                      </a:r>
                    </a:p>
                  </a:txBody>
                  <a:tcPr marL="91447" marR="91447" marT="45723" marB="45723">
                    <a:solidFill>
                      <a:srgbClr val="E8E8E8"/>
                    </a:solidFill>
                  </a:tcPr>
                </a:tc>
                <a:tc>
                  <a:txBody>
                    <a:bodyPr/>
                    <a:lstStyle/>
                    <a:p>
                      <a:pPr algn="ctr"/>
                      <a:r>
                        <a:rPr lang="en-US" sz="900" b="0" dirty="0">
                          <a:latin typeface="Arial" panose="020B0604020202020204" pitchFamily="34" charset="0"/>
                          <a:cs typeface="Arial" panose="020B0604020202020204" pitchFamily="34" charset="0"/>
                        </a:rPr>
                        <a:t>359 (5.3%)</a:t>
                      </a:r>
                    </a:p>
                  </a:txBody>
                  <a:tcPr marL="91447" marR="91447" marT="45723" marB="45723">
                    <a:solidFill>
                      <a:srgbClr val="E8E8E8"/>
                    </a:solidFill>
                  </a:tcPr>
                </a:tc>
                <a:tc>
                  <a:txBody>
                    <a:bodyPr/>
                    <a:lstStyle/>
                    <a:p>
                      <a:pPr algn="ctr"/>
                      <a:r>
                        <a:rPr lang="en-US" sz="900" b="0" dirty="0">
                          <a:latin typeface="Arial" panose="020B0604020202020204" pitchFamily="34" charset="0"/>
                          <a:cs typeface="Arial" panose="020B0604020202020204" pitchFamily="34" charset="0"/>
                        </a:rPr>
                        <a:t>354 (5.2%)</a:t>
                      </a:r>
                    </a:p>
                  </a:txBody>
                  <a:tcPr marL="91447" marR="91447" marT="45723" marB="45723">
                    <a:solidFill>
                      <a:srgbClr val="E8E8E8"/>
                    </a:solidFill>
                  </a:tcPr>
                </a:tc>
                <a:tc>
                  <a:txBody>
                    <a:bodyPr/>
                    <a:lstStyle/>
                    <a:p>
                      <a:pPr algn="ctr"/>
                      <a:r>
                        <a:rPr lang="en-GB" sz="900" b="0" dirty="0">
                          <a:latin typeface="Arial" panose="020B0604020202020204" pitchFamily="34" charset="0"/>
                          <a:cs typeface="Arial" panose="020B0604020202020204" pitchFamily="34" charset="0"/>
                        </a:rPr>
                        <a:t>1.01 (0.88 -1.17)</a:t>
                      </a:r>
                    </a:p>
                  </a:txBody>
                  <a:tcPr marL="91447" marR="91447" marT="45723" marB="45723">
                    <a:solidFill>
                      <a:srgbClr val="E8E8E8"/>
                    </a:solidFill>
                  </a:tcPr>
                </a:tc>
                <a:extLst>
                  <a:ext uri="{0D108BD9-81ED-4DB2-BD59-A6C34878D82A}">
                    <a16:rowId xmlns:a16="http://schemas.microsoft.com/office/drawing/2014/main" val="10006"/>
                  </a:ext>
                </a:extLst>
              </a:tr>
              <a:tr h="302145">
                <a:tc>
                  <a:txBody>
                    <a:bodyPr/>
                    <a:lstStyle/>
                    <a:p>
                      <a:pPr algn="l"/>
                      <a:r>
                        <a:rPr lang="en-US" sz="900" b="1" dirty="0">
                          <a:latin typeface="Arial" panose="020B0604020202020204" pitchFamily="34" charset="0"/>
                          <a:cs typeface="Arial" panose="020B0604020202020204" pitchFamily="34" charset="0"/>
                        </a:rPr>
                        <a:t>    </a:t>
                      </a:r>
                      <a:r>
                        <a:rPr lang="en-US" sz="900" b="0" dirty="0">
                          <a:latin typeface="Arial" panose="020B0604020202020204" pitchFamily="34" charset="0"/>
                          <a:cs typeface="Arial" panose="020B0604020202020204" pitchFamily="34" charset="0"/>
                        </a:rPr>
                        <a:t>Unstable Angina </a:t>
                      </a:r>
                      <a:endParaRPr lang="en-US" sz="900" b="1" dirty="0">
                        <a:latin typeface="Arial" panose="020B0604020202020204" pitchFamily="34" charset="0"/>
                        <a:cs typeface="Arial" panose="020B0604020202020204" pitchFamily="34" charset="0"/>
                      </a:endParaRPr>
                    </a:p>
                  </a:txBody>
                  <a:tcPr marL="91447" marR="91447" marT="45723" marB="45723">
                    <a:solidFill>
                      <a:schemeClr val="bg2">
                        <a:lumMod val="75000"/>
                      </a:schemeClr>
                    </a:solidFill>
                  </a:tcPr>
                </a:tc>
                <a:tc>
                  <a:txBody>
                    <a:bodyPr/>
                    <a:lstStyle/>
                    <a:p>
                      <a:pPr algn="ctr"/>
                      <a:r>
                        <a:rPr lang="en-US" sz="900" b="0" dirty="0">
                          <a:latin typeface="Arial" panose="020B0604020202020204" pitchFamily="34" charset="0"/>
                          <a:cs typeface="Arial" panose="020B0604020202020204" pitchFamily="34" charset="0"/>
                        </a:rPr>
                        <a:t>20 (0.3%)</a:t>
                      </a:r>
                    </a:p>
                  </a:txBody>
                  <a:tcPr marL="91447" marR="91447" marT="45723" marB="45723">
                    <a:solidFill>
                      <a:schemeClr val="bg2">
                        <a:lumMod val="75000"/>
                      </a:schemeClr>
                    </a:solidFill>
                  </a:tcPr>
                </a:tc>
                <a:tc>
                  <a:txBody>
                    <a:bodyPr/>
                    <a:lstStyle/>
                    <a:p>
                      <a:pPr algn="ctr"/>
                      <a:r>
                        <a:rPr lang="en-US" sz="900" b="0" dirty="0">
                          <a:latin typeface="Arial" panose="020B0604020202020204" pitchFamily="34" charset="0"/>
                          <a:cs typeface="Arial" panose="020B0604020202020204" pitchFamily="34" charset="0"/>
                        </a:rPr>
                        <a:t>13 (0.2%)</a:t>
                      </a:r>
                      <a:endParaRPr lang="en-US" sz="900" dirty="0">
                        <a:latin typeface="Arial" panose="020B0604020202020204" pitchFamily="34" charset="0"/>
                        <a:cs typeface="Arial" panose="020B0604020202020204" pitchFamily="34" charset="0"/>
                      </a:endParaRPr>
                    </a:p>
                  </a:txBody>
                  <a:tcPr marL="91447" marR="91447" marT="45723" marB="45723">
                    <a:solidFill>
                      <a:schemeClr val="bg2">
                        <a:lumMod val="75000"/>
                      </a:schemeClr>
                    </a:solidFill>
                  </a:tcPr>
                </a:tc>
                <a:tc>
                  <a:txBody>
                    <a:bodyPr/>
                    <a:lstStyle/>
                    <a:p>
                      <a:pPr algn="ctr"/>
                      <a:r>
                        <a:rPr lang="en-GB" sz="900" b="0" dirty="0">
                          <a:latin typeface="Arial" panose="020B0604020202020204" pitchFamily="34" charset="0"/>
                          <a:cs typeface="Arial" panose="020B0604020202020204" pitchFamily="34" charset="0"/>
                        </a:rPr>
                        <a:t>1.54 (0.77–3.10)</a:t>
                      </a:r>
                    </a:p>
                  </a:txBody>
                  <a:tcPr marL="91447" marR="91447" marT="45723" marB="45723">
                    <a:solidFill>
                      <a:schemeClr val="bg2">
                        <a:lumMod val="75000"/>
                      </a:schemeClr>
                    </a:solidFill>
                  </a:tcPr>
                </a:tc>
                <a:extLst>
                  <a:ext uri="{0D108BD9-81ED-4DB2-BD59-A6C34878D82A}">
                    <a16:rowId xmlns:a16="http://schemas.microsoft.com/office/drawing/2014/main" val="751777474"/>
                  </a:ext>
                </a:extLst>
              </a:tr>
              <a:tr h="598019">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1" kern="1200" dirty="0">
                          <a:solidFill>
                            <a:schemeClr val="dk1"/>
                          </a:solidFill>
                          <a:latin typeface="Arial" panose="020B0604020202020204" pitchFamily="34" charset="0"/>
                          <a:ea typeface="+mn-ea"/>
                          <a:cs typeface="Arial" panose="020B0604020202020204" pitchFamily="34" charset="0"/>
                        </a:rPr>
                        <a:t>Results:</a:t>
                      </a:r>
                      <a:r>
                        <a:rPr lang="sr-Latn-RS" sz="1050" b="1" kern="1200" dirty="0">
                          <a:solidFill>
                            <a:schemeClr val="dk1"/>
                          </a:solidFill>
                          <a:latin typeface="Arial" panose="020B0604020202020204" pitchFamily="34" charset="0"/>
                          <a:ea typeface="+mn-ea"/>
                          <a:cs typeface="Arial" panose="020B0604020202020204" pitchFamily="34" charset="0"/>
                        </a:rPr>
                        <a:t> </a:t>
                      </a:r>
                      <a:r>
                        <a:rPr lang="en-US" sz="1000" dirty="0">
                          <a:latin typeface="Arial" panose="020B0604020202020204" pitchFamily="34" charset="0"/>
                          <a:cs typeface="Arial" panose="020B0604020202020204" pitchFamily="34" charset="0"/>
                        </a:rPr>
                        <a:t>Patients randomized to CTD experienced similar blood pressure control to patients remaining on HCTZ at 2 years. CTD did not reduce the incidence of a major cardiovascular outcome, or any component of the composite compared to HCTZ. </a:t>
                      </a:r>
                      <a:endParaRPr lang="en-US" sz="1000" b="1" kern="1200" dirty="0">
                        <a:solidFill>
                          <a:schemeClr val="dk1"/>
                        </a:solidFill>
                        <a:latin typeface="Arial" panose="020B0604020202020204" pitchFamily="34" charset="0"/>
                        <a:ea typeface="+mn-ea"/>
                        <a:cs typeface="Arial" panose="020B0604020202020204" pitchFamily="34" charset="0"/>
                      </a:endParaRPr>
                    </a:p>
                  </a:txBody>
                  <a:tcPr marL="91447" marR="91447" marT="45723" marB="45723">
                    <a:solidFill>
                      <a:srgbClr val="C0C0C1"/>
                    </a:solidFill>
                  </a:tcPr>
                </a:tc>
                <a:tc hMerge="1">
                  <a:txBody>
                    <a:bodyPr/>
                    <a:lstStyle/>
                    <a:p>
                      <a:endParaRPr lang="en-US"/>
                    </a:p>
                  </a:txBody>
                  <a:tcPr/>
                </a:tc>
                <a:tc hMerge="1">
                  <a:txBody>
                    <a:bodyPr/>
                    <a:lstStyle/>
                    <a:p>
                      <a:endParaRPr lang="en-US"/>
                    </a:p>
                  </a:txBody>
                  <a:tcPr/>
                </a:tc>
                <a:tc hMerge="1">
                  <a:txBody>
                    <a:bodyPr/>
                    <a:lstStyle/>
                    <a:p>
                      <a:endParaRPr lang="en-GB"/>
                    </a:p>
                  </a:txBody>
                  <a:tcPr/>
                </a:tc>
                <a:extLst>
                  <a:ext uri="{0D108BD9-81ED-4DB2-BD59-A6C34878D82A}">
                    <a16:rowId xmlns:a16="http://schemas.microsoft.com/office/drawing/2014/main" val="10008"/>
                  </a:ext>
                </a:extLst>
              </a:tr>
            </a:tbl>
          </a:graphicData>
        </a:graphic>
      </p:graphicFrame>
      <p:sp>
        <p:nvSpPr>
          <p:cNvPr id="14" name="TextBox 1">
            <a:extLst>
              <a:ext uri="{FF2B5EF4-FFF2-40B4-BE49-F238E27FC236}">
                <a16:creationId xmlns:a16="http://schemas.microsoft.com/office/drawing/2014/main" id="{AA059832-AD7B-4583-A095-9CC7FBDADDB1}"/>
              </a:ext>
            </a:extLst>
          </p:cNvPr>
          <p:cNvSpPr txBox="1"/>
          <p:nvPr/>
        </p:nvSpPr>
        <p:spPr>
          <a:xfrm>
            <a:off x="4571666" y="4402079"/>
            <a:ext cx="4338452" cy="246221"/>
          </a:xfrm>
          <a:prstGeom prst="rect">
            <a:avLst/>
          </a:prstGeom>
          <a:noFill/>
        </p:spPr>
        <p:txBody>
          <a:bodyPr wrap="square" lIns="91440" tIns="45720" rIns="91440" bIns="45720" rtlCol="0" anchor="t">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000" i="1" dirty="0">
                <a:effectLst/>
                <a:latin typeface="Arial" panose="020B0604020202020204" pitchFamily="34" charset="0"/>
                <a:ea typeface="Calibri" panose="020F0502020204030204" pitchFamily="34" charset="0"/>
                <a:cs typeface="Arial" panose="020B0604020202020204" pitchFamily="34" charset="0"/>
              </a:rPr>
              <a:t>Results reflect the data available at the time of presentation.</a:t>
            </a:r>
          </a:p>
        </p:txBody>
      </p:sp>
      <p:sp>
        <p:nvSpPr>
          <p:cNvPr id="10" name="Rectangle 9">
            <a:extLst>
              <a:ext uri="{FF2B5EF4-FFF2-40B4-BE49-F238E27FC236}">
                <a16:creationId xmlns:a16="http://schemas.microsoft.com/office/drawing/2014/main" id="{870CE4E7-4A17-4CEA-AEE5-430C9934C42C}"/>
              </a:ext>
              <a:ext uri="{C183D7F6-B498-43B3-948B-1728B52AA6E4}">
                <adec:decorative xmlns:adec="http://schemas.microsoft.com/office/drawing/2017/decorative" val="1"/>
              </a:ext>
            </a:extLst>
          </p:cNvPr>
          <p:cNvSpPr/>
          <p:nvPr/>
        </p:nvSpPr>
        <p:spPr>
          <a:xfrm>
            <a:off x="0" y="4703885"/>
            <a:ext cx="9143333" cy="4396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 name="Picture 12" descr="Scientific Sessions">
            <a:extLst>
              <a:ext uri="{FF2B5EF4-FFF2-40B4-BE49-F238E27FC236}">
                <a16:creationId xmlns:a16="http://schemas.microsoft.com/office/drawing/2014/main" id="{2863EE9E-A723-44B2-9905-05CD5CD93A51}"/>
              </a:ext>
            </a:extLst>
          </p:cNvPr>
          <p:cNvPicPr>
            <a:picLocks noChangeAspect="1"/>
          </p:cNvPicPr>
          <p:nvPr/>
        </p:nvPicPr>
        <p:blipFill>
          <a:blip r:embed="rId3"/>
          <a:stretch>
            <a:fillRect/>
          </a:stretch>
        </p:blipFill>
        <p:spPr>
          <a:xfrm>
            <a:off x="269068" y="4764736"/>
            <a:ext cx="1129086" cy="358082"/>
          </a:xfrm>
          <a:prstGeom prst="rect">
            <a:avLst/>
          </a:prstGeom>
        </p:spPr>
      </p:pic>
      <p:sp>
        <p:nvSpPr>
          <p:cNvPr id="12" name="TextBox 11">
            <a:extLst>
              <a:ext uri="{FF2B5EF4-FFF2-40B4-BE49-F238E27FC236}">
                <a16:creationId xmlns:a16="http://schemas.microsoft.com/office/drawing/2014/main" id="{58663572-0ADF-4B2B-8CD3-4B6627A7DE27}"/>
              </a:ext>
            </a:extLst>
          </p:cNvPr>
          <p:cNvSpPr txBox="1"/>
          <p:nvPr/>
        </p:nvSpPr>
        <p:spPr>
          <a:xfrm>
            <a:off x="7798777" y="4735153"/>
            <a:ext cx="1281612" cy="369332"/>
          </a:xfrm>
          <a:prstGeom prst="rect">
            <a:avLst/>
          </a:prstGeom>
          <a:noFill/>
        </p:spPr>
        <p:txBody>
          <a:bodyPr wrap="square" rtlCol="0">
            <a:spAutoFit/>
          </a:bodyPr>
          <a:lstStyle/>
          <a:p>
            <a:pPr algn="r"/>
            <a:r>
              <a:rPr lang="en-US" b="1" dirty="0">
                <a:solidFill>
                  <a:schemeClr val="bg1"/>
                </a:solidFill>
                <a:latin typeface="Arial" panose="020B0604020202020204" pitchFamily="34" charset="0"/>
                <a:cs typeface="Arial" panose="020B0604020202020204" pitchFamily="34" charset="0"/>
              </a:rPr>
              <a:t>#AHA22</a:t>
            </a:r>
          </a:p>
        </p:txBody>
      </p:sp>
    </p:spTree>
    <p:extLst>
      <p:ext uri="{BB962C8B-B14F-4D97-AF65-F5344CB8AC3E}">
        <p14:creationId xmlns:p14="http://schemas.microsoft.com/office/powerpoint/2010/main" val="1502399229"/>
      </p:ext>
    </p:extLst>
  </p:cSld>
  <p:clrMapOvr>
    <a:masterClrMapping/>
  </p:clrMapOvr>
</p:sld>
</file>

<file path=ppt/theme/theme1.xml><?xml version="1.0" encoding="utf-8"?>
<a:theme xmlns:a="http://schemas.openxmlformats.org/drawingml/2006/main" name="Dark Background">
  <a:themeElements>
    <a:clrScheme name="American Heart Association">
      <a:dk1>
        <a:srgbClr val="000000"/>
      </a:dk1>
      <a:lt1>
        <a:srgbClr val="FFFFFF"/>
      </a:lt1>
      <a:dk2>
        <a:srgbClr val="2E2C2C"/>
      </a:dk2>
      <a:lt2>
        <a:srgbClr val="E8E8E8"/>
      </a:lt2>
      <a:accent1>
        <a:srgbClr val="C10E20"/>
      </a:accent1>
      <a:accent2>
        <a:srgbClr val="990000"/>
      </a:accent2>
      <a:accent3>
        <a:srgbClr val="000000"/>
      </a:accent3>
      <a:accent4>
        <a:srgbClr val="636466"/>
      </a:accent4>
      <a:accent5>
        <a:srgbClr val="E8E8E8"/>
      </a:accent5>
      <a:accent6>
        <a:srgbClr val="2E2C2C"/>
      </a:accent6>
      <a:hlink>
        <a:srgbClr val="C10E20"/>
      </a:hlink>
      <a:folHlink>
        <a:srgbClr val="99000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64E744D72962D448A853E7DC101C7F9" ma:contentTypeVersion="13" ma:contentTypeDescription="Create a new document." ma:contentTypeScope="" ma:versionID="24ef1207e26b75b5b2be986deab98f8c">
  <xsd:schema xmlns:xsd="http://www.w3.org/2001/XMLSchema" xmlns:xs="http://www.w3.org/2001/XMLSchema" xmlns:p="http://schemas.microsoft.com/office/2006/metadata/properties" xmlns:ns2="0da055a4-b6ec-4bb6-a3de-4e050d793ca6" xmlns:ns3="5f954091-2455-4b8c-90bc-f231fbff24c4" targetNamespace="http://schemas.microsoft.com/office/2006/metadata/properties" ma:root="true" ma:fieldsID="49e42c7a905dfbf46de52c1f4d50e412" ns2:_="" ns3:_="">
    <xsd:import namespace="0da055a4-b6ec-4bb6-a3de-4e050d793ca6"/>
    <xsd:import namespace="5f954091-2455-4b8c-90bc-f231fbff24c4"/>
    <xsd:element name="properties">
      <xsd:complexType>
        <xsd:sequence>
          <xsd:element name="documentManagement">
            <xsd:complexType>
              <xsd:all>
                <xsd:element ref="ns2:MediaServiceMetadata" minOccurs="0"/>
                <xsd:element ref="ns2:MediaServiceFastMetadata" minOccurs="0"/>
                <xsd:element ref="ns2:MediaLengthInSeconds" minOccurs="0"/>
                <xsd:element ref="ns2:lcf76f155ced4ddcb4097134ff3c332f" minOccurs="0"/>
                <xsd:element ref="ns3:TaxCatchAll" minOccurs="0"/>
                <xsd:element ref="ns2:MediaServiceDateTaken" minOccurs="0"/>
                <xsd:element ref="ns2:MediaServiceLocation" minOccurs="0"/>
                <xsd:element ref="ns2:MediaServiceGenerationTime" minOccurs="0"/>
                <xsd:element ref="ns2:MediaServiceEventHashCode" minOccurs="0"/>
                <xsd:element ref="ns2:MediaServiceOCR"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da055a4-b6ec-4bb6-a3de-4e050d793ca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LengthInSeconds" ma:index="10" nillable="true" ma:displayName="MediaLengthInSeconds" ma:hidden="true" ma:internalName="MediaLengthInSeconds" ma:readOnly="true">
      <xsd:simpleType>
        <xsd:restriction base="dms:Unknown"/>
      </xsd:simpleType>
    </xsd:element>
    <xsd:element name="lcf76f155ced4ddcb4097134ff3c332f" ma:index="12" nillable="true" ma:taxonomy="true" ma:internalName="lcf76f155ced4ddcb4097134ff3c332f" ma:taxonomyFieldName="MediaServiceImageTags" ma:displayName="Image Tags" ma:readOnly="false" ma:fieldId="{5cf76f15-5ced-4ddc-b409-7134ff3c332f}" ma:taxonomyMulti="true" ma:sspId="f4f22ede-e726-4d3d-b195-8dfd25ae0d91" ma:termSetId="09814cd3-568e-fe90-9814-8d621ff8fb84" ma:anchorId="fba54fb3-c3e1-fe81-a776-ca4b69148c4d" ma:open="true" ma:isKeyword="false">
      <xsd:complexType>
        <xsd:sequence>
          <xsd:element ref="pc:Terms" minOccurs="0" maxOccurs="1"/>
        </xsd:sequence>
      </xsd:complex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Location" ma:index="15" nillable="true" ma:displayName="Location" ma:indexed="true"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f954091-2455-4b8c-90bc-f231fbff24c4" elementFormDefault="qualified">
    <xsd:import namespace="http://schemas.microsoft.com/office/2006/documentManagement/types"/>
    <xsd:import namespace="http://schemas.microsoft.com/office/infopath/2007/PartnerControls"/>
    <xsd:element name="TaxCatchAll" ma:index="13" nillable="true" ma:displayName="Taxonomy Catch All Column" ma:hidden="true" ma:list="{b854a033-b9d3-4695-9575-5752f9276e50}" ma:internalName="TaxCatchAll" ma:showField="CatchAllData" ma:web="5f954091-2455-4b8c-90bc-f231fbff24c4">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0da055a4-b6ec-4bb6-a3de-4e050d793ca6">
      <Terms xmlns="http://schemas.microsoft.com/office/infopath/2007/PartnerControls"/>
    </lcf76f155ced4ddcb4097134ff3c332f>
    <TaxCatchAll xmlns="5f954091-2455-4b8c-90bc-f231fbff24c4"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CB236A7-5B6A-428C-B405-89B5283E13C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da055a4-b6ec-4bb6-a3de-4e050d793ca6"/>
    <ds:schemaRef ds:uri="5f954091-2455-4b8c-90bc-f231fbff24c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1A8136C-D624-4DA9-960A-E68427351020}">
  <ds:schemaRefs>
    <ds:schemaRef ds:uri="http://schemas.microsoft.com/office/2006/metadata/properties"/>
    <ds:schemaRef ds:uri="http://purl.org/dc/dcmitype/"/>
    <ds:schemaRef ds:uri="5f954091-2455-4b8c-90bc-f231fbff24c4"/>
    <ds:schemaRef ds:uri="http://schemas.microsoft.com/office/2006/documentManagement/types"/>
    <ds:schemaRef ds:uri="http://schemas.microsoft.com/office/infopath/2007/PartnerControls"/>
    <ds:schemaRef ds:uri="http://purl.org/dc/terms/"/>
    <ds:schemaRef ds:uri="http://www.w3.org/XML/1998/namespace"/>
    <ds:schemaRef ds:uri="http://purl.org/dc/elements/1.1/"/>
    <ds:schemaRef ds:uri="http://schemas.openxmlformats.org/package/2006/metadata/core-properties"/>
    <ds:schemaRef ds:uri="0da055a4-b6ec-4bb6-a3de-4e050d793ca6"/>
  </ds:schemaRefs>
</ds:datastoreItem>
</file>

<file path=customXml/itemProps3.xml><?xml version="1.0" encoding="utf-8"?>
<ds:datastoreItem xmlns:ds="http://schemas.openxmlformats.org/officeDocument/2006/customXml" ds:itemID="{C4A7BED1-E6E1-479B-8BD1-045B8ED89F0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5460</TotalTime>
  <Words>402</Words>
  <Application>Microsoft Office PowerPoint</Application>
  <PresentationFormat>On-screen Show (16:9)</PresentationFormat>
  <Paragraphs>43</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Calibri</vt:lpstr>
      <vt:lpstr>Lub Dub Bold</vt:lpstr>
      <vt:lpstr>Lub Dub Heavy</vt:lpstr>
      <vt:lpstr>Lub Dub Light</vt:lpstr>
      <vt:lpstr>Lub Dub Medium</vt:lpstr>
      <vt:lpstr>Dark Background</vt:lpstr>
      <vt:lpstr>Chlorthalidone Compared to Hydrochlorothiazide for the Prevention of Cardiovascular Events in Patients With Hypertension:  The Diuretic Comparison Project (DCP)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Rachel Kutos</dc:creator>
  <cp:lastModifiedBy>Alice Wolke</cp:lastModifiedBy>
  <cp:revision>129</cp:revision>
  <dcterms:created xsi:type="dcterms:W3CDTF">2020-08-20T15:39:54Z</dcterms:created>
  <dcterms:modified xsi:type="dcterms:W3CDTF">2022-11-05T18:44:02Z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0x010100F64E744D72962D448A853E7DC101C7F9</vt:lpwstr>
  </property>
  <property fmtid="{D5CDD505-2E9C-101B-9397-08002B2CF9AE}" pid="3" name="_ExtendedDescription">
    <vt:lpwstr/>
  </property>
  <property fmtid="{D5CDD505-2E9C-101B-9397-08002B2CF9AE}" pid="4" name="MediaServiceImageTags">
    <vt:lpwstr/>
  </property>
</Properties>
</file>