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37BFE-03C7-40C6-8E1E-CBD533B66CBF}" v="8" dt="2022-04-07T18:21:55.299"/>
    <p1510:client id="{95A4CB7B-2B11-4FF4-8034-D3E5D0C225EC}" v="41" dt="2023-04-19T19:49:58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tiny Thomas" userId="jp7GW9IoGgfaWuLUhzgxALCV6Mq3em0tiiZzZflxP7Y=" providerId="None" clId="Web-{95A4CB7B-2B11-4FF4-8034-D3E5D0C225EC}"/>
    <pc:docChg chg="modSld">
      <pc:chgData name="Destiny Thomas" userId="jp7GW9IoGgfaWuLUhzgxALCV6Mq3em0tiiZzZflxP7Y=" providerId="None" clId="Web-{95A4CB7B-2B11-4FF4-8034-D3E5D0C225EC}" dt="2023-04-19T19:49:55.596" v="19" actId="20577"/>
      <pc:docMkLst>
        <pc:docMk/>
      </pc:docMkLst>
      <pc:sldChg chg="modSp">
        <pc:chgData name="Destiny Thomas" userId="jp7GW9IoGgfaWuLUhzgxALCV6Mq3em0tiiZzZflxP7Y=" providerId="None" clId="Web-{95A4CB7B-2B11-4FF4-8034-D3E5D0C225EC}" dt="2023-04-19T19:49:55.596" v="19" actId="20577"/>
        <pc:sldMkLst>
          <pc:docMk/>
          <pc:sldMk cId="1364709568" sldId="258"/>
        </pc:sldMkLst>
        <pc:spChg chg="mod">
          <ac:chgData name="Destiny Thomas" userId="jp7GW9IoGgfaWuLUhzgxALCV6Mq3em0tiiZzZflxP7Y=" providerId="None" clId="Web-{95A4CB7B-2B11-4FF4-8034-D3E5D0C225EC}" dt="2023-04-19T19:49:55.596" v="19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4/20/23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85749" y="1710285"/>
            <a:ext cx="7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Submit your Abstracts to #ReSS23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85125"/>
            <a:ext cx="6839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Lub Dub Medium" panose="020B0603030403020204" pitchFamily="34" charset="0"/>
              </a:rPr>
              <a:t>Abstracts Close Thursday, June 8</a:t>
            </a:r>
            <a:r>
              <a:rPr lang="en-US" sz="1600" baseline="30000" dirty="0">
                <a:solidFill>
                  <a:srgbClr val="C00000"/>
                </a:solidFill>
                <a:latin typeface="Lub Dub Medium" panose="020B0603030403020204" pitchFamily="34" charset="0"/>
              </a:rPr>
              <a:t>th</a:t>
            </a:r>
            <a:r>
              <a:rPr lang="en-US" sz="1600" dirty="0">
                <a:solidFill>
                  <a:srgbClr val="C00000"/>
                </a:solidFill>
                <a:latin typeface="Lub Dub Medium" panose="020B0603030403020204" pitchFamily="34" charset="0"/>
              </a:rPr>
              <a:t> at 6pm CT</a:t>
            </a:r>
            <a:endParaRPr lang="en-US" sz="1600" dirty="0"/>
          </a:p>
          <a:p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</a:t>
            </a:r>
            <a:r>
              <a:rPr lang="en-US" sz="1600" u="sng" dirty="0" err="1">
                <a:solidFill>
                  <a:srgbClr val="C00000"/>
                </a:solidFill>
                <a:latin typeface="Lub Dub Heavy" panose="020B0903030403020204" pitchFamily="34" charset="0"/>
              </a:rPr>
              <a:t>professional.heart.org</a:t>
            </a:r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</a:rPr>
              <a:t>/</a:t>
            </a:r>
            <a:r>
              <a:rPr lang="en-US" sz="1600" u="sng" dirty="0" err="1">
                <a:solidFill>
                  <a:srgbClr val="C00000"/>
                </a:solidFill>
                <a:latin typeface="Lub Dub Heavy" panose="020B0903030403020204" pitchFamily="34" charset="0"/>
              </a:rPr>
              <a:t>ress</a:t>
            </a:r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176113" y="4398714"/>
            <a:ext cx="3371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Incorporate </a:t>
            </a:r>
            <a:r>
              <a:rPr lang="en-US" b="1" dirty="0">
                <a:latin typeface="Lub Dub Medium" panose="020B0603030403020204" pitchFamily="34" charset="0"/>
              </a:rPr>
              <a:t>video clips, animations, audio </a:t>
            </a:r>
            <a:r>
              <a:rPr lang="en-US" dirty="0">
                <a:latin typeface="Lub Dub Medium" panose="020B0603030403020204" pitchFamily="34" charset="0"/>
              </a:rPr>
              <a:t>presentations and more</a:t>
            </a:r>
            <a:r>
              <a:rPr lang="en-US" b="1" dirty="0">
                <a:latin typeface="Lub Dub Medium" panose="020B0603030403020204" pitchFamily="34" charset="0"/>
              </a:rPr>
              <a:t>!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45825" y="2418501"/>
            <a:ext cx="325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25 Abstract Categories </a:t>
            </a:r>
            <a:r>
              <a:rPr lang="en-US" dirty="0">
                <a:latin typeface="Lub Dub Medium" panose="020B0603030403020204" pitchFamily="34" charset="0"/>
              </a:rPr>
              <a:t>tailored to your field of study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6584" y="4545032"/>
            <a:ext cx="698953" cy="64016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76113" y="2425222"/>
            <a:ext cx="309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Opportunity to present your accepted abstracts</a:t>
            </a:r>
            <a:r>
              <a:rPr lang="en-US" dirty="0">
                <a:latin typeface="Lub Dub Medium" panose="020B0603030403020204" pitchFamily="34" charset="0"/>
              </a:rPr>
              <a:t> to a global audience in Philadelphia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240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Accepted Abstracts </a:t>
            </a:r>
            <a:r>
              <a:rPr lang="en-US" sz="180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published in </a:t>
            </a:r>
            <a:r>
              <a:rPr lang="en-US" i="1">
                <a:latin typeface="Lub Dub Medium" panose="020B0603030403020204" pitchFamily="34" charset="0"/>
              </a:rPr>
              <a:t>Circulation </a:t>
            </a:r>
            <a:r>
              <a:rPr lang="en-US" sz="1800">
                <a:latin typeface="Lub Dub Medium" panose="020B0603030403020204" pitchFamily="34" charset="0"/>
              </a:rPr>
              <a:t>AHA’s premier scientific journal</a:t>
            </a:r>
            <a:endParaRPr lang="en-US" sz="1800" i="1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4672829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4790762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Lub Dub Medium" panose="020B0603030403020204" pitchFamily="34" charset="0"/>
              </a:rPr>
              <a:t>Grow your professional network </a:t>
            </a:r>
            <a:r>
              <a:rPr lang="en-US">
                <a:latin typeface="Lub Dub Medium" panose="020B0603030403020204" pitchFamily="34" charset="0"/>
              </a:rPr>
              <a:t>and reconnect with colleagues in person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981697" y="242070"/>
            <a:ext cx="616222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Lub Dub Medium" panose="020B0603030403020204" pitchFamily="34" charset="0"/>
              </a:rPr>
              <a:t>Put Your Science Center Stage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</a:rPr>
              <a:t>Philadelphia, PA </a:t>
            </a:r>
            <a:r>
              <a:rPr lang="en-US" i="0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| </a:t>
            </a:r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</a:rPr>
              <a:t>November 11-12, 2023</a:t>
            </a:r>
            <a:endParaRPr lang="en-US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905" y="3631052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6762" y="2559933"/>
            <a:ext cx="618599" cy="5970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1554" y="2344565"/>
            <a:ext cx="666246" cy="720267"/>
          </a:xfrm>
          <a:prstGeom prst="rect">
            <a:avLst/>
          </a:prstGeom>
        </p:spPr>
      </p:pic>
      <p:sp>
        <p:nvSpPr>
          <p:cNvPr id="25" name="TextBox 7">
            <a:extLst>
              <a:ext uri="{FF2B5EF4-FFF2-40B4-BE49-F238E27FC236}">
                <a16:creationId xmlns:a16="http://schemas.microsoft.com/office/drawing/2014/main" id="{2E163F64-D286-4024-8328-402CA8CD5E43}"/>
              </a:ext>
            </a:extLst>
          </p:cNvPr>
          <p:cNvSpPr txBox="1"/>
          <p:nvPr/>
        </p:nvSpPr>
        <p:spPr>
          <a:xfrm>
            <a:off x="9431833" y="6346891"/>
            <a:ext cx="1212199" cy="337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latin typeface="Lub Dub Heavy" panose="020B0903030403020204" pitchFamily="34" charset="0"/>
              </a:rPr>
              <a:t>#ReSS23</a:t>
            </a:r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37CA300C-1E7C-4588-B4E2-76C3DB6A81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217" y="5991091"/>
            <a:ext cx="1261425" cy="683692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F9FA73D-B8AF-DF68-36BF-9B55B368AD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" y="149334"/>
            <a:ext cx="60579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90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Thomas, Destiny A</cp:lastModifiedBy>
  <cp:revision>13</cp:revision>
  <dcterms:created xsi:type="dcterms:W3CDTF">2021-06-04T15:42:18Z</dcterms:created>
  <dcterms:modified xsi:type="dcterms:W3CDTF">2023-04-20T15:07:50Z</dcterms:modified>
</cp:coreProperties>
</file>