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D537BFE-03C7-40C6-8E1E-CBD533B66CBF}" v="8" dt="2022-04-07T18:21:55.299"/>
    <p1510:client id="{95A4CB7B-2B11-4FF4-8034-D3E5D0C225EC}" v="41" dt="2023-04-19T19:49:58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118" autoAdjust="0"/>
    <p:restoredTop sz="94660"/>
  </p:normalViewPr>
  <p:slideViewPr>
    <p:cSldViewPr snapToGrid="0">
      <p:cViewPr varScale="1">
        <p:scale>
          <a:sx n="94" d="100"/>
          <a:sy n="94" d="100"/>
        </p:scale>
        <p:origin x="40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estiny Thomas" userId="jp7GW9IoGgfaWuLUhzgxALCV6Mq3em0tiiZzZflxP7Y=" providerId="None" clId="Web-{95A4CB7B-2B11-4FF4-8034-D3E5D0C225EC}"/>
    <pc:docChg chg="modSld">
      <pc:chgData name="Destiny Thomas" userId="jp7GW9IoGgfaWuLUhzgxALCV6Mq3em0tiiZzZflxP7Y=" providerId="None" clId="Web-{95A4CB7B-2B11-4FF4-8034-D3E5D0C225EC}" dt="2023-04-19T19:49:55.596" v="19" actId="20577"/>
      <pc:docMkLst>
        <pc:docMk/>
      </pc:docMkLst>
      <pc:sldChg chg="modSp">
        <pc:chgData name="Destiny Thomas" userId="jp7GW9IoGgfaWuLUhzgxALCV6Mq3em0tiiZzZflxP7Y=" providerId="None" clId="Web-{95A4CB7B-2B11-4FF4-8034-D3E5D0C225EC}" dt="2023-04-19T19:49:55.596" v="19" actId="20577"/>
        <pc:sldMkLst>
          <pc:docMk/>
          <pc:sldMk cId="1364709568" sldId="258"/>
        </pc:sldMkLst>
        <pc:spChg chg="mod">
          <ac:chgData name="Destiny Thomas" userId="jp7GW9IoGgfaWuLUhzgxALCV6Mq3em0tiiZzZflxP7Y=" providerId="None" clId="Web-{95A4CB7B-2B11-4FF4-8034-D3E5D0C225EC}" dt="2023-04-19T19:49:55.596" v="19" actId="20577"/>
          <ac:spMkLst>
            <pc:docMk/>
            <pc:sldMk cId="1364709568" sldId="258"/>
            <ac:spMk id="34" creationId="{EB9C6BB4-0ED1-4A3E-A115-EE2C969602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D3EFC-425A-49E2-96F0-37E8DCBE7C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F9CCF-23EA-4F6D-90A3-20D258EDCC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107BB-AA8F-483E-89E2-1AAA3C7DA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4/20/23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5156F-A175-47DB-8213-3AEC922D36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1F827D-CB00-4E21-8FB0-70F8A02FB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720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26A11F-C61E-4A09-83EF-36305F26E7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9C8537-DCDF-4EDF-B750-1291907E3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083B04-7008-461F-859D-CEF471622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4/20/23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13A31-0DA3-4C4A-A26E-810C67C23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3B93F2-3EF2-4FF0-AE26-34ED4CC80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3568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66B7841-D08D-465E-8414-0CC8D3075DA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E8A3FA-6BF7-4BBE-954D-F06726FEEF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24874E-3B7C-4FB4-B9ED-BE45344F6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4/20/23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EB3DA-9282-4E1B-B52C-DDD7A73E4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0601EF-9BB0-43B0-8651-36655112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879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34958-0CB8-4E6A-95BC-66577A30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A8DF20-E671-40A7-81FD-D8805F59F5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5FDFF5-DBF5-4DE0-8D3A-1091D0AF72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4/20/23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B95598-3D5B-4548-8E2E-CDE2180E2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D3EECF-A386-4F7F-A9B2-0487F2BE0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7172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E5893-04AF-4493-B322-7BBDFF9B79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2B699B-4B8E-4138-BBF7-43AEA0FB3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E1ABEC-44C0-4174-ACFB-B6164ABB5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4/20/23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5DD2D-58AE-43CA-B668-19B53F1E3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3EB7C5-86BD-4A6F-8DE2-D4ACDB3C3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648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CAC477-DD45-4F0B-95F1-26F8D326C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61C26D-ADA5-4ECB-9DBE-78A3D9BFF26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96E5B8-2540-48C6-9C74-3C405F0FC1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0EAEB4-E6D1-46E9-B5AD-A238C7D05E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4/20/23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ECE45D-6B2B-465D-8162-CF683AC330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7A96EA-D5DB-4DEE-9F9C-AEABB84722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5309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A10806-9FF1-4D09-B2A4-5B3FD963C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7FE43E6-DBD0-4A2E-92BA-6051485A7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A97960-0338-4D6F-968C-BC2A201FD6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4C8EE-CAC7-4A1F-A5BD-9F47AC8B32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C453F80-C98C-4D72-8ED0-8D34241F3F0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D2E556B-9C7C-4D50-8322-E593E0729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4/20/23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EE566-F5D6-4C03-9D26-50E7538E10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40F862-6D47-4295-962A-F13315F09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579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451739-A97D-41E2-8E53-9038F0141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14ADCE-2446-4D61-94A2-EAAFA1C29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4/20/23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97C673-D364-4D6B-8493-B3392F8D8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E97F9B-08D2-4AD8-9714-3C764BA47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8418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B29BA5-B9A4-4A35-9834-EFC1B9559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4/20/23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C4C8A2-ED5F-481D-9E92-680424C4B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8E52AA-A49A-455F-87C9-0ED1E2C5A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77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835D7-33BB-4D04-A4FC-9ED87B3C4F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B0B0E-C51E-498C-8BA8-ADC86CB846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E763BF-6593-4DD0-A466-47FE07866C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D15E1A-1E97-4CEA-B02A-EBC9C1BD6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4/20/23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53A954-0328-45D2-9709-D03DEA0FB9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0F101C-EA24-44BC-AEFA-8B70EA6BB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007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2EA24-8EAD-4FDA-AB7D-EEBCB8E7DD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964DA8-6304-4ED0-9705-30F7F1D80E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3BDBA3-64A4-4F72-9004-4065693ACE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455D8C-A3DC-49A8-AC76-A3D6591DF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E17D92-B639-448A-BAC7-ACE457FE7DE0}" type="datetimeFigureOut">
              <a:rPr lang="en-US" smtClean="0"/>
              <a:t>4/20/23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451080-0198-463E-919E-09ACD7DDCF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58405E-C832-4936-A57D-A60F4C1EE1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885DE4-2430-46BC-9AD2-711D4507D1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019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9FA9A19-7E43-4E77-9B04-B2670EC607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60E0B2-E9EF-4DD8-862A-C5DD11AFC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D0B10-EC42-4822-8BF4-0DE6097EE7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17D92-B639-448A-BAC7-ACE457FE7DE0}" type="datetimeFigureOut">
              <a:rPr lang="en-US" smtClean="0"/>
              <a:t>4/20/23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DC5D84-F26B-4FA1-B10D-5085201F19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79924-9F58-4069-966B-08BF9D2E9A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885DE4-2430-46BC-9AD2-711D4507D1A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2927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D5E083E-C4FC-4491-94A5-D65663B6068D}"/>
              </a:ext>
            </a:extLst>
          </p:cNvPr>
          <p:cNvSpPr/>
          <p:nvPr/>
        </p:nvSpPr>
        <p:spPr>
          <a:xfrm>
            <a:off x="0" y="-30498"/>
            <a:ext cx="12192000" cy="1478596"/>
          </a:xfrm>
          <a:prstGeom prst="rect">
            <a:avLst/>
          </a:prstGeom>
          <a:solidFill>
            <a:srgbClr val="C00000"/>
          </a:solidFill>
          <a:ln>
            <a:solidFill>
              <a:srgbClr val="C8233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160" dirty="0"/>
          </a:p>
        </p:txBody>
      </p:sp>
      <p:sp>
        <p:nvSpPr>
          <p:cNvPr id="21" name="Subtitle 1">
            <a:extLst>
              <a:ext uri="{FF2B5EF4-FFF2-40B4-BE49-F238E27FC236}">
                <a16:creationId xmlns:a16="http://schemas.microsoft.com/office/drawing/2014/main" id="{44A4E0AB-835F-4CB2-A7B4-38817C7C7174}"/>
              </a:ext>
            </a:extLst>
          </p:cNvPr>
          <p:cNvSpPr txBox="1">
            <a:spLocks/>
          </p:cNvSpPr>
          <p:nvPr/>
        </p:nvSpPr>
        <p:spPr>
          <a:xfrm>
            <a:off x="2611814" y="0"/>
            <a:ext cx="4127434" cy="101277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800" b="0" i="0">
                <a:solidFill>
                  <a:srgbClr val="636466"/>
                </a:solidFill>
                <a:latin typeface="Lub Dub Medium" panose="020B0603030403020204" pitchFamily="34" charset="77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6pPr>
            <a:lvl7pPr marL="27432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7pPr>
            <a:lvl8pPr marL="32004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8pPr>
            <a:lvl9pPr marL="3657600" indent="0" algn="ctr" eaLnBrk="1" hangingPunct="1">
              <a:buNone/>
              <a:defRPr sz="1600">
                <a:latin typeface="+mn-lt"/>
                <a:ea typeface="+mn-ea"/>
                <a:cs typeface="+mn-cs"/>
              </a:defRPr>
            </a:lvl9pPr>
          </a:lstStyle>
          <a:p>
            <a:endParaRPr lang="en-US" sz="3667" kern="0" dirty="0">
              <a:solidFill>
                <a:schemeClr val="bg1"/>
              </a:solidFill>
            </a:endParaRPr>
          </a:p>
        </p:txBody>
      </p:sp>
      <p:sp>
        <p:nvSpPr>
          <p:cNvPr id="23" name="Title 3">
            <a:extLst>
              <a:ext uri="{FF2B5EF4-FFF2-40B4-BE49-F238E27FC236}">
                <a16:creationId xmlns:a16="http://schemas.microsoft.com/office/drawing/2014/main" id="{AA0D767C-8EA4-45D2-ADFE-1D295901DFC7}"/>
              </a:ext>
            </a:extLst>
          </p:cNvPr>
          <p:cNvSpPr txBox="1">
            <a:spLocks/>
          </p:cNvSpPr>
          <p:nvPr/>
        </p:nvSpPr>
        <p:spPr>
          <a:xfrm>
            <a:off x="2901157" y="442206"/>
            <a:ext cx="6530676" cy="761999"/>
          </a:xfrm>
          <a:prstGeom prst="rect">
            <a:avLst/>
          </a:prstGeom>
        </p:spPr>
        <p:txBody>
          <a:bodyPr anchor="b"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7800" b="1" i="0" spc="300">
                <a:solidFill>
                  <a:srgbClr val="C10E21"/>
                </a:solidFill>
                <a:latin typeface="Lub Dub Heavy" panose="020B0603030403020204" pitchFamily="34" charset="77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anose="020F0502020204030204" pitchFamily="34" charset="0"/>
              </a:defRPr>
            </a:lvl9pPr>
          </a:lstStyle>
          <a:p>
            <a:endParaRPr lang="en-US" sz="5000" kern="0" dirty="0">
              <a:solidFill>
                <a:schemeClr val="tx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2F42186-A2B8-4455-B658-9090BB13A73E}"/>
              </a:ext>
            </a:extLst>
          </p:cNvPr>
          <p:cNvSpPr txBox="1"/>
          <p:nvPr/>
        </p:nvSpPr>
        <p:spPr>
          <a:xfrm>
            <a:off x="285749" y="1710285"/>
            <a:ext cx="75349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  <a:latin typeface="Lub Dub Heavy" panose="020B0903030403020204" pitchFamily="34" charset="0"/>
              </a:rPr>
              <a:t>Submit your Abstracts to #ReSS23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86A679B-0E92-4613-976D-E18FEEB5BCB7}"/>
              </a:ext>
            </a:extLst>
          </p:cNvPr>
          <p:cNvSpPr txBox="1"/>
          <p:nvPr/>
        </p:nvSpPr>
        <p:spPr>
          <a:xfrm>
            <a:off x="167880" y="6185125"/>
            <a:ext cx="68395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C00000"/>
                </a:solidFill>
                <a:latin typeface="Lub Dub Medium" panose="020B0603030403020204" pitchFamily="34" charset="0"/>
              </a:rPr>
              <a:t>Abstracts Close Thursday, June 8</a:t>
            </a:r>
            <a:r>
              <a:rPr lang="en-US" sz="1600" baseline="30000" dirty="0">
                <a:solidFill>
                  <a:srgbClr val="C00000"/>
                </a:solidFill>
                <a:latin typeface="Lub Dub Medium" panose="020B0603030403020204" pitchFamily="34" charset="0"/>
              </a:rPr>
              <a:t>th</a:t>
            </a:r>
            <a:r>
              <a:rPr lang="en-US" sz="1600" dirty="0">
                <a:solidFill>
                  <a:srgbClr val="C00000"/>
                </a:solidFill>
                <a:latin typeface="Lub Dub Medium" panose="020B0603030403020204" pitchFamily="34" charset="0"/>
              </a:rPr>
              <a:t> at 6pm CT</a:t>
            </a:r>
            <a:endParaRPr lang="en-US" sz="1600" dirty="0"/>
          </a:p>
          <a:p>
            <a:r>
              <a:rPr lang="en-US" sz="1600" u="sng" dirty="0">
                <a:solidFill>
                  <a:srgbClr val="C00000"/>
                </a:solidFill>
                <a:latin typeface="Lub Dub Heavy" panose="020B0903030403020204" pitchFamily="34" charset="0"/>
              </a:rPr>
              <a:t>https://</a:t>
            </a:r>
            <a:r>
              <a:rPr lang="en-US" sz="1600" u="sng" dirty="0" err="1">
                <a:solidFill>
                  <a:srgbClr val="C00000"/>
                </a:solidFill>
                <a:latin typeface="Lub Dub Heavy" panose="020B0903030403020204" pitchFamily="34" charset="0"/>
              </a:rPr>
              <a:t>professional.heart.org</a:t>
            </a:r>
            <a:r>
              <a:rPr lang="en-US" sz="1600" u="sng" dirty="0">
                <a:solidFill>
                  <a:srgbClr val="C00000"/>
                </a:solidFill>
                <a:latin typeface="Lub Dub Heavy" panose="020B0903030403020204" pitchFamily="34" charset="0"/>
              </a:rPr>
              <a:t>/</a:t>
            </a:r>
            <a:r>
              <a:rPr lang="en-US" sz="1600" u="sng" dirty="0" err="1">
                <a:solidFill>
                  <a:srgbClr val="C00000"/>
                </a:solidFill>
                <a:latin typeface="Lub Dub Heavy" panose="020B0903030403020204" pitchFamily="34" charset="0"/>
              </a:rPr>
              <a:t>ress</a:t>
            </a:r>
            <a:endParaRPr lang="en-US" sz="1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D1A5E42-8274-425B-9CC5-A82C2791D886}"/>
              </a:ext>
            </a:extLst>
          </p:cNvPr>
          <p:cNvSpPr txBox="1"/>
          <p:nvPr/>
        </p:nvSpPr>
        <p:spPr>
          <a:xfrm>
            <a:off x="2176113" y="4398714"/>
            <a:ext cx="33718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Lub Dub Medium" panose="020B0603030403020204" pitchFamily="34" charset="0"/>
              </a:rPr>
              <a:t>Incorporate </a:t>
            </a:r>
            <a:r>
              <a:rPr lang="en-US" b="1" dirty="0">
                <a:latin typeface="Lub Dub Medium" panose="020B0603030403020204" pitchFamily="34" charset="0"/>
              </a:rPr>
              <a:t>video clips, animations, audio </a:t>
            </a:r>
            <a:r>
              <a:rPr lang="en-US" dirty="0">
                <a:latin typeface="Lub Dub Medium" panose="020B0603030403020204" pitchFamily="34" charset="0"/>
              </a:rPr>
              <a:t>presentations and more</a:t>
            </a:r>
            <a:r>
              <a:rPr lang="en-US" b="1" dirty="0">
                <a:latin typeface="Lub Dub Medium" panose="020B0603030403020204" pitchFamily="34" charset="0"/>
              </a:rPr>
              <a:t>!</a:t>
            </a:r>
            <a:endParaRPr lang="en-US" dirty="0">
              <a:latin typeface="Lub Dub Medium" panose="020B0603030403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9DCE97D-8CD5-41C7-A517-D11D42E3FF75}"/>
              </a:ext>
            </a:extLst>
          </p:cNvPr>
          <p:cNvSpPr txBox="1"/>
          <p:nvPr/>
        </p:nvSpPr>
        <p:spPr>
          <a:xfrm>
            <a:off x="7745825" y="2418501"/>
            <a:ext cx="32591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25 Abstract Categories </a:t>
            </a:r>
            <a:r>
              <a:rPr lang="en-US" dirty="0">
                <a:latin typeface="Lub Dub Medium" panose="020B0603030403020204" pitchFamily="34" charset="0"/>
              </a:rPr>
              <a:t>tailored to your field of study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33FE26F9-771E-4C05-BFF7-4FC05F5450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56584" y="4545032"/>
            <a:ext cx="698953" cy="640162"/>
          </a:xfrm>
          <a:prstGeom prst="rect">
            <a:avLst/>
          </a:prstGeom>
        </p:spPr>
      </p:pic>
      <p:sp>
        <p:nvSpPr>
          <p:cNvPr id="27" name="TextBox 26">
            <a:extLst>
              <a:ext uri="{FF2B5EF4-FFF2-40B4-BE49-F238E27FC236}">
                <a16:creationId xmlns:a16="http://schemas.microsoft.com/office/drawing/2014/main" id="{7E585149-401D-4F7F-80ED-8E741576F124}"/>
              </a:ext>
            </a:extLst>
          </p:cNvPr>
          <p:cNvSpPr txBox="1"/>
          <p:nvPr/>
        </p:nvSpPr>
        <p:spPr>
          <a:xfrm>
            <a:off x="2176113" y="2425222"/>
            <a:ext cx="309433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latin typeface="Lub Dub Medium" panose="020B0603030403020204" pitchFamily="34" charset="0"/>
              </a:rPr>
              <a:t>Opportunity to present your accepted abstracts</a:t>
            </a:r>
            <a:r>
              <a:rPr lang="en-US" dirty="0">
                <a:latin typeface="Lub Dub Medium" panose="020B0603030403020204" pitchFamily="34" charset="0"/>
              </a:rPr>
              <a:t> to a global audience in Philadelphia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B4F9C62-B735-4364-9851-CD45EB4224A9}"/>
              </a:ext>
            </a:extLst>
          </p:cNvPr>
          <p:cNvSpPr txBox="1"/>
          <p:nvPr/>
        </p:nvSpPr>
        <p:spPr>
          <a:xfrm>
            <a:off x="7764543" y="3613426"/>
            <a:ext cx="32404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Accepted Abstracts </a:t>
            </a:r>
            <a:r>
              <a:rPr lang="en-US" sz="1800">
                <a:effectLst/>
                <a:latin typeface="Lub Dub Medium" panose="020B0603030403020204" pitchFamily="34" charset="0"/>
                <a:ea typeface="Calibri" panose="020F0502020204030204" pitchFamily="34" charset="0"/>
              </a:rPr>
              <a:t>published in </a:t>
            </a:r>
            <a:r>
              <a:rPr lang="en-US" i="1">
                <a:latin typeface="Lub Dub Medium" panose="020B0603030403020204" pitchFamily="34" charset="0"/>
              </a:rPr>
              <a:t>Circulation </a:t>
            </a:r>
            <a:r>
              <a:rPr lang="en-US" sz="1800">
                <a:latin typeface="Lub Dub Medium" panose="020B0603030403020204" pitchFamily="34" charset="0"/>
              </a:rPr>
              <a:t>AHA’s premier scientific journal</a:t>
            </a:r>
            <a:endParaRPr lang="en-US" sz="1800" i="1">
              <a:latin typeface="Lub Dub Medium" panose="020B0603030403020204" pitchFamily="34" charset="0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8C13FB62-E642-4A27-9A19-A0EE7AA2E9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3851" y="4672829"/>
            <a:ext cx="1054154" cy="717587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6F5B22B4-E6E7-4806-9685-B764F485C208}"/>
              </a:ext>
            </a:extLst>
          </p:cNvPr>
          <p:cNvSpPr txBox="1"/>
          <p:nvPr/>
        </p:nvSpPr>
        <p:spPr>
          <a:xfrm>
            <a:off x="7745908" y="4790762"/>
            <a:ext cx="33718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>
                <a:latin typeface="Lub Dub Medium" panose="020B0603030403020204" pitchFamily="34" charset="0"/>
              </a:rPr>
              <a:t>Grow your professional network </a:t>
            </a:r>
            <a:r>
              <a:rPr lang="en-US">
                <a:latin typeface="Lub Dub Medium" panose="020B0603030403020204" pitchFamily="34" charset="0"/>
              </a:rPr>
              <a:t>and reconnect with colleagues in person 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9C6BB4-0ED1-4A3E-A115-EE2C9696027D}"/>
              </a:ext>
            </a:extLst>
          </p:cNvPr>
          <p:cNvSpPr txBox="1"/>
          <p:nvPr/>
        </p:nvSpPr>
        <p:spPr>
          <a:xfrm>
            <a:off x="5981697" y="242070"/>
            <a:ext cx="6162222" cy="8002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Lub Dub Medium" panose="020B0603030403020204" pitchFamily="34" charset="0"/>
              </a:rPr>
              <a:t>Put Your Science Center Stage</a:t>
            </a:r>
          </a:p>
          <a:p>
            <a:pPr algn="ctr"/>
            <a:r>
              <a:rPr lang="en-US" dirty="0">
                <a:solidFill>
                  <a:schemeClr val="bg1"/>
                </a:solidFill>
                <a:latin typeface="Lub Dub Medium" panose="020B0603030403020204" pitchFamily="34" charset="0"/>
              </a:rPr>
              <a:t>Philadelphia, PA </a:t>
            </a:r>
            <a:r>
              <a:rPr lang="en-US" i="0" dirty="0">
                <a:solidFill>
                  <a:schemeClr val="bg1"/>
                </a:solidFill>
                <a:effectLst/>
                <a:latin typeface="Lub Dub Medium" panose="020B0603030403020204" pitchFamily="34" charset="0"/>
              </a:rPr>
              <a:t>| </a:t>
            </a:r>
            <a:r>
              <a:rPr lang="en-US" dirty="0">
                <a:solidFill>
                  <a:schemeClr val="bg1"/>
                </a:solidFill>
                <a:latin typeface="Lub Dub Medium" panose="020B0603030403020204" pitchFamily="34" charset="0"/>
              </a:rPr>
              <a:t>November 11-12, 2023</a:t>
            </a:r>
            <a:endParaRPr lang="en-US" b="0" i="0" dirty="0">
              <a:solidFill>
                <a:schemeClr val="bg1"/>
              </a:solidFill>
              <a:effectLst/>
              <a:latin typeface="Lub Dub Medium" panose="020B0603030403020204" pitchFamily="34" charset="0"/>
            </a:endParaRP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3BEF8DE2-AC74-422A-A72E-A236AF3C43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4905" y="3631052"/>
            <a:ext cx="635033" cy="49532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51630548-55A6-4C2D-A7D9-D0505F49A4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96762" y="2559933"/>
            <a:ext cx="618599" cy="597083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818FAFCF-8A05-49A2-AC68-9062C2BE61B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921554" y="2344565"/>
            <a:ext cx="666246" cy="720267"/>
          </a:xfrm>
          <a:prstGeom prst="rect">
            <a:avLst/>
          </a:prstGeom>
        </p:spPr>
      </p:pic>
      <p:sp>
        <p:nvSpPr>
          <p:cNvPr id="25" name="TextBox 7">
            <a:extLst>
              <a:ext uri="{FF2B5EF4-FFF2-40B4-BE49-F238E27FC236}">
                <a16:creationId xmlns:a16="http://schemas.microsoft.com/office/drawing/2014/main" id="{2E163F64-D286-4024-8328-402CA8CD5E43}"/>
              </a:ext>
            </a:extLst>
          </p:cNvPr>
          <p:cNvSpPr txBox="1"/>
          <p:nvPr/>
        </p:nvSpPr>
        <p:spPr>
          <a:xfrm>
            <a:off x="9431833" y="6346891"/>
            <a:ext cx="1212199" cy="337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1600" dirty="0">
                <a:latin typeface="Lub Dub Heavy" panose="020B0903030403020204" pitchFamily="34" charset="0"/>
              </a:rPr>
              <a:t>#ReSS23</a:t>
            </a:r>
          </a:p>
        </p:txBody>
      </p:sp>
      <p:pic>
        <p:nvPicPr>
          <p:cNvPr id="22" name="Picture 21" descr="Logo&#10;&#10;Description automatically generated">
            <a:extLst>
              <a:ext uri="{FF2B5EF4-FFF2-40B4-BE49-F238E27FC236}">
                <a16:creationId xmlns:a16="http://schemas.microsoft.com/office/drawing/2014/main" id="{37CA300C-1E7C-4588-B4E2-76C3DB6A81D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8217" y="5991091"/>
            <a:ext cx="1261425" cy="683692"/>
          </a:xfrm>
          <a:prstGeom prst="rect">
            <a:avLst/>
          </a:prstGeom>
        </p:spPr>
      </p:pic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0F9FA73D-B8AF-DF68-36BF-9B55B368ADF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071" y="149334"/>
            <a:ext cx="6057900" cy="1079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470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5034</TotalTime>
  <Words>90</Words>
  <Application>Microsoft Macintosh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Lub Dub Heavy</vt:lpstr>
      <vt:lpstr>Lub Dub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 Fernandez (NAT Science Operations Consultant)</dc:creator>
  <cp:lastModifiedBy>Thomas, Destiny A</cp:lastModifiedBy>
  <cp:revision>13</cp:revision>
  <dcterms:created xsi:type="dcterms:W3CDTF">2021-06-04T15:42:18Z</dcterms:created>
  <dcterms:modified xsi:type="dcterms:W3CDTF">2023-04-20T15:07:50Z</dcterms:modified>
</cp:coreProperties>
</file>