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C69671-A11E-4758-BFBB-E988D51D9754}" v="24" dt="2023-08-26T15:29:45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8" autoAdjust="0"/>
    <p:restoredTop sz="96196" autoAdjust="0"/>
  </p:normalViewPr>
  <p:slideViewPr>
    <p:cSldViewPr snapToGrid="0" snapToObjects="1">
      <p:cViewPr varScale="1">
        <p:scale>
          <a:sx n="145" d="100"/>
          <a:sy n="145" d="100"/>
        </p:scale>
        <p:origin x="12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60592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68" y="157075"/>
            <a:ext cx="8296623" cy="59277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Optimal Duration Antiplatelet therapy-3 Study (STOPDAPT-3) </a:t>
            </a:r>
            <a:b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Dual-antiplatelet therapy should remain standard strategy after stent implantation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1270" y="915749"/>
            <a:ext cx="3553052" cy="31883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Purpose: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explore the benefit of aspirin-free prasugrel monotherapy versus dual antiplatelet therapy in reducing bleeding events within 1 month after PCI using cobalt-chromium everolimus-eluting stents in patients with high bleeding risk (HBR) or acute coronary syndrome (ACS).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Trial Design: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Randomized allocation parallel assignment: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DAPT, aspirin (81-100mg/d) and prasugrel (3.75mg/d) to change to aspirin monotherapy 1-mo after PCI.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Prasugrel (3.75mg/d) monotherapy without aspirin to change to clopidogrel monotherapy 1-mo after PCI.</a:t>
            </a: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Endpoints: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Major bleeding; CV composite endpoint 1 month.</a:t>
            </a: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Multiple stroke, CV and bleeding endpoints.</a:t>
            </a: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Key Takeaway: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DAPT with aspirin and a P2Y</a:t>
            </a:r>
            <a:r>
              <a:rPr lang="en-US" sz="1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inhibitor should be continued as the standard strategy for at least 1 month after PCI.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266876"/>
              </p:ext>
            </p:extLst>
          </p:nvPr>
        </p:nvGraphicFramePr>
        <p:xfrm>
          <a:off x="3724322" y="1015316"/>
          <a:ext cx="5230826" cy="2989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1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100">
                  <a:extLst>
                    <a:ext uri="{9D8B030D-6E8A-4147-A177-3AD203B41FA5}">
                      <a16:colId xmlns:a16="http://schemas.microsoft.com/office/drawing/2014/main" val="3381413013"/>
                    </a:ext>
                  </a:extLst>
                </a:gridCol>
              </a:tblGrid>
              <a:tr h="374124">
                <a:tc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 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N=2982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 2984                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Co-primary Endpoints (%)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1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Bleeding BARC criteria 3 or 5,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superiority at 1mo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2806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(4.71)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2813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(4.47)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0.95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(0.75-1.20)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4836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 of CV death, MI, ischemic stroke or stent thrombosis, </a:t>
                      </a:r>
                      <a:r>
                        <a:rPr lang="en-GB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oninferiority at 1mo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2870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(3.69)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2859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(4.12)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(0.87-1.45)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21278"/>
                  </a:ext>
                </a:extLst>
              </a:tr>
              <a:tr h="2329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Endpoints (%)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733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Definite or probable stent thrombosis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1.62</a:t>
                      </a:r>
                    </a:p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(0.81-3.23)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123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unplanned coronary revascularization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0.57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1.83</a:t>
                      </a:r>
                    </a:p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(1.01-3.30)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49883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  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aspirin-free strategy compared with the DAPT strategy failed to show superiority for major bleeding within 1 month after PCI and was associated with increased coronary events.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5968311" y="4036971"/>
            <a:ext cx="3004419" cy="263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  <a:endParaRPr lang="en-US" sz="1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63ACDC-28ED-A91D-82FA-0D540B177257}"/>
              </a:ext>
            </a:extLst>
          </p:cNvPr>
          <p:cNvSpPr txBox="1"/>
          <p:nvPr/>
        </p:nvSpPr>
        <p:spPr>
          <a:xfrm>
            <a:off x="171270" y="4256390"/>
            <a:ext cx="33152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Presented by:  </a:t>
            </a:r>
            <a:r>
              <a:rPr lang="es-ES" sz="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Masahiro</a:t>
            </a:r>
            <a:r>
              <a:rPr lang="es-E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Natsuaki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Saga University - Saga, </a:t>
            </a:r>
            <a:r>
              <a:rPr lang="es-ES" sz="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Japan</a:t>
            </a:r>
            <a:r>
              <a:rPr lang="es-E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ESC 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2023.  © 2023, American Heart | American Stroke Association.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2750</TotalTime>
  <Words>329</Words>
  <Application>Microsoft Office PowerPoint</Application>
  <PresentationFormat>On-screen Show (16:9)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(ShorT and Optimal Duration Antiplatelet therapy-3 Study (STOPDAPT-3)  Dual-antiplatelet therapy should remain standard strategy after stent implantation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Stacey Sims</cp:lastModifiedBy>
  <cp:revision>141</cp:revision>
  <dcterms:created xsi:type="dcterms:W3CDTF">2020-08-20T15:39:54Z</dcterms:created>
  <dcterms:modified xsi:type="dcterms:W3CDTF">2023-08-26T16:39:22Z</dcterms:modified>
</cp:coreProperties>
</file>