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70" r:id="rId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 id="{14C4FA52-AE0B-C74E-B7F0-8EB2B21CE45E}">
          <p14:sldIdLst/>
        </p14:section>
        <p14:section name="Blank Slides" id="{8FDC8F71-28F8-5E40-AD76-AF246F95BA12}">
          <p14:sldIdLst/>
        </p14:section>
        <p14:section name="Template" id="{89B0C5F4-A315-7640-ABE1-4F0DE1FE9CAB}">
          <p14:sldIdLst>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E2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95" autoAdjust="0"/>
    <p:restoredTop sz="96196" autoAdjust="0"/>
  </p:normalViewPr>
  <p:slideViewPr>
    <p:cSldViewPr snapToGrid="0" snapToObjects="1">
      <p:cViewPr varScale="1">
        <p:scale>
          <a:sx n="221" d="100"/>
          <a:sy n="221" d="100"/>
        </p:scale>
        <p:origin x="168" y="10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80647-A374-2E40-8098-CFEA282B3582}" type="datetimeFigureOut">
              <a:rPr lang="en-US" smtClean="0"/>
              <a:t>8/27/23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B1E8CF-6542-954F-8DA2-B9786D13B588}" type="slidenum">
              <a:rPr lang="en-US" smtClean="0"/>
              <a:t>‹#›</a:t>
            </a:fld>
            <a:endParaRPr lang="en-US"/>
          </a:p>
        </p:txBody>
      </p:sp>
    </p:spTree>
    <p:extLst>
      <p:ext uri="{BB962C8B-B14F-4D97-AF65-F5344CB8AC3E}">
        <p14:creationId xmlns:p14="http://schemas.microsoft.com/office/powerpoint/2010/main" val="187141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3049525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8" name="Delay 2">
            <a:extLst>
              <a:ext uri="{FF2B5EF4-FFF2-40B4-BE49-F238E27FC236}">
                <a16:creationId xmlns:a16="http://schemas.microsoft.com/office/drawing/2014/main" id="{2A26AB6B-C4E4-6E4E-B01F-46F44FCF9E42}"/>
              </a:ext>
            </a:extLst>
          </p:cNvPr>
          <p:cNvSpPr/>
          <p:nvPr userDrawn="1"/>
        </p:nvSpPr>
        <p:spPr>
          <a:xfrm>
            <a:off x="-66269" y="-32526"/>
            <a:ext cx="7878073"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96B499-DF5F-0F42-8F56-BB5259295DAA}"/>
              </a:ext>
            </a:extLst>
          </p:cNvPr>
          <p:cNvSpPr/>
          <p:nvPr userDrawn="1"/>
        </p:nvSpPr>
        <p:spPr>
          <a:xfrm>
            <a:off x="8310201" y="0"/>
            <a:ext cx="833799"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Logo&#10;&#10;Description automatically generated">
            <a:extLst>
              <a:ext uri="{FF2B5EF4-FFF2-40B4-BE49-F238E27FC236}">
                <a16:creationId xmlns:a16="http://schemas.microsoft.com/office/drawing/2014/main" id="{2B3697C3-0036-5549-A91B-324D999E268E}"/>
              </a:ext>
            </a:extLst>
          </p:cNvPr>
          <p:cNvPicPr>
            <a:picLocks noChangeAspect="1"/>
          </p:cNvPicPr>
          <p:nvPr userDrawn="1"/>
        </p:nvPicPr>
        <p:blipFill>
          <a:blip r:embed="rId2"/>
          <a:stretch>
            <a:fillRect/>
          </a:stretch>
        </p:blipFill>
        <p:spPr>
          <a:xfrm>
            <a:off x="7361307" y="3983289"/>
            <a:ext cx="1441095" cy="781074"/>
          </a:xfrm>
          <a:prstGeom prst="rect">
            <a:avLst/>
          </a:prstGeom>
        </p:spPr>
      </p:pic>
      <p:sp>
        <p:nvSpPr>
          <p:cNvPr id="22" name="Title 1">
            <a:extLst>
              <a:ext uri="{FF2B5EF4-FFF2-40B4-BE49-F238E27FC236}">
                <a16:creationId xmlns:a16="http://schemas.microsoft.com/office/drawing/2014/main" id="{8BD123BF-4CCB-6A49-911B-CB3B6D1BCAB8}"/>
              </a:ext>
            </a:extLst>
          </p:cNvPr>
          <p:cNvSpPr txBox="1">
            <a:spLocks/>
          </p:cNvSpPr>
          <p:nvPr userDrawn="1"/>
        </p:nvSpPr>
        <p:spPr>
          <a:xfrm>
            <a:off x="197789" y="543312"/>
            <a:ext cx="1348385" cy="259687"/>
          </a:xfrm>
          <a:prstGeom prst="rect">
            <a:avLst/>
          </a:prstGeom>
        </p:spPr>
        <p:txBody>
          <a:bodyPr vert="horz" lIns="91440" tIns="45720" rIns="91440" bIns="45720" rtlCol="0" anchor="ctr">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nSpc>
                <a:spcPts val="0"/>
              </a:lnSpc>
            </a:pPr>
            <a:r>
              <a:rPr lang="en-US" sz="1600" dirty="0">
                <a:solidFill>
                  <a:schemeClr val="bg1"/>
                </a:solidFill>
              </a:rPr>
              <a:t>#AHA21</a:t>
            </a:r>
          </a:p>
        </p:txBody>
      </p:sp>
      <p:sp>
        <p:nvSpPr>
          <p:cNvPr id="23" name="Title 1">
            <a:extLst>
              <a:ext uri="{FF2B5EF4-FFF2-40B4-BE49-F238E27FC236}">
                <a16:creationId xmlns:a16="http://schemas.microsoft.com/office/drawing/2014/main" id="{15744E20-B3CF-FC49-A6E4-CAE72341CB84}"/>
              </a:ext>
            </a:extLst>
          </p:cNvPr>
          <p:cNvSpPr>
            <a:spLocks noGrp="1"/>
          </p:cNvSpPr>
          <p:nvPr>
            <p:ph type="ctrTitle" hasCustomPrompt="1"/>
          </p:nvPr>
        </p:nvSpPr>
        <p:spPr>
          <a:xfrm>
            <a:off x="1063667" y="1874576"/>
            <a:ext cx="4943632" cy="1989851"/>
          </a:xfrm>
        </p:spPr>
        <p:txBody>
          <a:bodyPr anchor="t">
            <a:normAutofit/>
          </a:bodyPr>
          <a:lstStyle>
            <a:lvl1pPr algn="l">
              <a:lnSpc>
                <a:spcPts val="4000"/>
              </a:lnSpc>
              <a:defRPr sz="4000" b="1" i="0">
                <a:solidFill>
                  <a:schemeClr val="bg1"/>
                </a:solidFill>
                <a:latin typeface="Lub Dub Heavy" panose="020B0603030403020204" pitchFamily="34" charset="77"/>
              </a:defRPr>
            </a:lvl1pPr>
          </a:lstStyle>
          <a:p>
            <a:r>
              <a:rPr lang="en-US" dirty="0"/>
              <a:t>PRESENTATION TITLE LUB DUB HEAVY ALL CAPS</a:t>
            </a:r>
          </a:p>
        </p:txBody>
      </p:sp>
      <p:sp>
        <p:nvSpPr>
          <p:cNvPr id="24" name="Subtitle 2">
            <a:extLst>
              <a:ext uri="{FF2B5EF4-FFF2-40B4-BE49-F238E27FC236}">
                <a16:creationId xmlns:a16="http://schemas.microsoft.com/office/drawing/2014/main" id="{9C60544B-8CAE-6A4B-BB90-589FE22D133A}"/>
              </a:ext>
            </a:extLst>
          </p:cNvPr>
          <p:cNvSpPr>
            <a:spLocks noGrp="1"/>
          </p:cNvSpPr>
          <p:nvPr>
            <p:ph type="subTitle" idx="1" hasCustomPrompt="1"/>
          </p:nvPr>
        </p:nvSpPr>
        <p:spPr>
          <a:xfrm>
            <a:off x="1063667" y="4090669"/>
            <a:ext cx="4943632" cy="409793"/>
          </a:xfrm>
        </p:spPr>
        <p:txBody>
          <a:bodyPr anchor="t"/>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Presenter name(s)</a:t>
            </a:r>
          </a:p>
        </p:txBody>
      </p:sp>
      <p:cxnSp>
        <p:nvCxnSpPr>
          <p:cNvPr id="25" name="Straight Connector 24">
            <a:extLst>
              <a:ext uri="{FF2B5EF4-FFF2-40B4-BE49-F238E27FC236}">
                <a16:creationId xmlns:a16="http://schemas.microsoft.com/office/drawing/2014/main" id="{CF71AA8C-4EAE-A84A-BD67-F52EFFEEF6E4}"/>
              </a:ext>
            </a:extLst>
          </p:cNvPr>
          <p:cNvCxnSpPr>
            <a:cxnSpLocks/>
          </p:cNvCxnSpPr>
          <p:nvPr userDrawn="1"/>
        </p:nvCxnSpPr>
        <p:spPr>
          <a:xfrm>
            <a:off x="759913" y="969604"/>
            <a:ext cx="0" cy="363521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6" name="Picture Placeholder 4">
            <a:extLst>
              <a:ext uri="{FF2B5EF4-FFF2-40B4-BE49-F238E27FC236}">
                <a16:creationId xmlns:a16="http://schemas.microsoft.com/office/drawing/2014/main" id="{9FE623C2-9F19-A24F-98D6-BB2EB239517C}"/>
              </a:ext>
            </a:extLst>
          </p:cNvPr>
          <p:cNvSpPr>
            <a:spLocks noGrp="1"/>
          </p:cNvSpPr>
          <p:nvPr>
            <p:ph type="pic" sz="quarter" idx="10" hasCustomPrompt="1"/>
          </p:nvPr>
        </p:nvSpPr>
        <p:spPr>
          <a:xfrm>
            <a:off x="1063668" y="969604"/>
            <a:ext cx="1873838" cy="678729"/>
          </a:xfrm>
        </p:spPr>
        <p:txBody>
          <a:bodyPr/>
          <a:lstStyle>
            <a:lvl1pPr>
              <a:defRPr>
                <a:solidFill>
                  <a:schemeClr val="bg1"/>
                </a:solidFill>
              </a:defRPr>
            </a:lvl1pPr>
          </a:lstStyle>
          <a:p>
            <a:r>
              <a:rPr lang="en-US" dirty="0"/>
              <a:t>Your Company Logo</a:t>
            </a:r>
          </a:p>
        </p:txBody>
      </p:sp>
      <p:sp>
        <p:nvSpPr>
          <p:cNvPr id="29" name="Delay 2">
            <a:extLst>
              <a:ext uri="{FF2B5EF4-FFF2-40B4-BE49-F238E27FC236}">
                <a16:creationId xmlns:a16="http://schemas.microsoft.com/office/drawing/2014/main" id="{4E30C3E5-3C8E-C845-93BF-1D1E1A128F27}"/>
              </a:ext>
            </a:extLst>
          </p:cNvPr>
          <p:cNvSpPr/>
          <p:nvPr userDrawn="1"/>
        </p:nvSpPr>
        <p:spPr>
          <a:xfrm>
            <a:off x="-341376" y="-106105"/>
            <a:ext cx="8241526"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elay 2">
            <a:extLst>
              <a:ext uri="{FF2B5EF4-FFF2-40B4-BE49-F238E27FC236}">
                <a16:creationId xmlns:a16="http://schemas.microsoft.com/office/drawing/2014/main" id="{DD1B18BD-1997-114B-9594-C2CD089CB4AB}"/>
              </a:ext>
            </a:extLst>
          </p:cNvPr>
          <p:cNvSpPr/>
          <p:nvPr userDrawn="1"/>
        </p:nvSpPr>
        <p:spPr>
          <a:xfrm>
            <a:off x="-838593" y="-106106"/>
            <a:ext cx="8884736"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344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4010105" cy="2483113"/>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4710722" y="2149608"/>
            <a:ext cx="4010105" cy="2483114"/>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Text Placeholder 2">
            <a:extLst>
              <a:ext uri="{FF2B5EF4-FFF2-40B4-BE49-F238E27FC236}">
                <a16:creationId xmlns:a16="http://schemas.microsoft.com/office/drawing/2014/main" id="{6E09E779-4AA7-8C41-A5C4-09B386E84A35}"/>
              </a:ext>
            </a:extLst>
          </p:cNvPr>
          <p:cNvSpPr>
            <a:spLocks noGrp="1"/>
          </p:cNvSpPr>
          <p:nvPr>
            <p:ph type="body" idx="13" hasCustomPrompt="1"/>
          </p:nvPr>
        </p:nvSpPr>
        <p:spPr>
          <a:xfrm>
            <a:off x="437990"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9" name="Text Placeholder 4">
            <a:extLst>
              <a:ext uri="{FF2B5EF4-FFF2-40B4-BE49-F238E27FC236}">
                <a16:creationId xmlns:a16="http://schemas.microsoft.com/office/drawing/2014/main" id="{3C97490B-A0CA-6842-B0D4-A768FEA98C5C}"/>
              </a:ext>
            </a:extLst>
          </p:cNvPr>
          <p:cNvSpPr>
            <a:spLocks noGrp="1"/>
          </p:cNvSpPr>
          <p:nvPr>
            <p:ph type="body" sz="quarter" idx="3" hasCustomPrompt="1"/>
          </p:nvPr>
        </p:nvSpPr>
        <p:spPr>
          <a:xfrm>
            <a:off x="4710722"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14" name="Footer Placeholder 4">
            <a:extLst>
              <a:ext uri="{FF2B5EF4-FFF2-40B4-BE49-F238E27FC236}">
                <a16:creationId xmlns:a16="http://schemas.microsoft.com/office/drawing/2014/main" id="{9CC32C2C-31DF-2F46-9F16-B24E13AB2D1E}"/>
              </a:ext>
            </a:extLst>
          </p:cNvPr>
          <p:cNvSpPr>
            <a:spLocks noGrp="1"/>
          </p:cNvSpPr>
          <p:nvPr>
            <p:ph type="ftr" sz="quarter" idx="14"/>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5" name="Slide Number Placeholder 5">
            <a:extLst>
              <a:ext uri="{FF2B5EF4-FFF2-40B4-BE49-F238E27FC236}">
                <a16:creationId xmlns:a16="http://schemas.microsoft.com/office/drawing/2014/main" id="{51E718DA-AD40-AD44-96F9-28BF816909F0}"/>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6" name="Straight Connector 15">
            <a:extLst>
              <a:ext uri="{FF2B5EF4-FFF2-40B4-BE49-F238E27FC236}">
                <a16:creationId xmlns:a16="http://schemas.microsoft.com/office/drawing/2014/main" id="{3838EEC2-8575-094C-9FAF-3E4F66EF6C7F}"/>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7" name="Picture Placeholder 10">
            <a:extLst>
              <a:ext uri="{FF2B5EF4-FFF2-40B4-BE49-F238E27FC236}">
                <a16:creationId xmlns:a16="http://schemas.microsoft.com/office/drawing/2014/main" id="{C675CE23-848D-C840-90DB-5DDA76AD10F0}"/>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8" name="Text Placeholder 5">
            <a:extLst>
              <a:ext uri="{FF2B5EF4-FFF2-40B4-BE49-F238E27FC236}">
                <a16:creationId xmlns:a16="http://schemas.microsoft.com/office/drawing/2014/main" id="{5DBB586A-F86C-9D47-9EF2-03050CD089FA}"/>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3" name="Text Placeholder 4">
            <a:extLst>
              <a:ext uri="{FF2B5EF4-FFF2-40B4-BE49-F238E27FC236}">
                <a16:creationId xmlns:a16="http://schemas.microsoft.com/office/drawing/2014/main" id="{AEAA2984-2A59-A54C-B427-DEE957944C2F}"/>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pic>
        <p:nvPicPr>
          <p:cNvPr id="19" name="Picture 18">
            <a:extLst>
              <a:ext uri="{FF2B5EF4-FFF2-40B4-BE49-F238E27FC236}">
                <a16:creationId xmlns:a16="http://schemas.microsoft.com/office/drawing/2014/main" id="{393C5DFF-9354-2B41-B376-2B09186B1E4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70678954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7" name="Footer Placeholder 4">
            <a:extLst>
              <a:ext uri="{FF2B5EF4-FFF2-40B4-BE49-F238E27FC236}">
                <a16:creationId xmlns:a16="http://schemas.microsoft.com/office/drawing/2014/main" id="{E8E69C78-53AB-1A4F-95D4-5A724053EE7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24FB4381-77B7-2D49-B182-BDBED84A951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978E947B-51A0-2B4C-8987-3D7864C88FA4}"/>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717C4081-D4F6-A443-A222-9EC692BB5A6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1" name="Text Placeholder 5">
            <a:extLst>
              <a:ext uri="{FF2B5EF4-FFF2-40B4-BE49-F238E27FC236}">
                <a16:creationId xmlns:a16="http://schemas.microsoft.com/office/drawing/2014/main" id="{F4B41CC0-36A5-9148-81AE-EE3BAA8363CC}"/>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5" name="Picture 14">
            <a:extLst>
              <a:ext uri="{FF2B5EF4-FFF2-40B4-BE49-F238E27FC236}">
                <a16:creationId xmlns:a16="http://schemas.microsoft.com/office/drawing/2014/main" id="{CE4A5A23-D35F-264E-8AC6-6C4E1ED1E0E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37119377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5" name="Rectangle 14">
            <a:extLst>
              <a:ext uri="{FF2B5EF4-FFF2-40B4-BE49-F238E27FC236}">
                <a16:creationId xmlns:a16="http://schemas.microsoft.com/office/drawing/2014/main" id="{8361DD87-D092-9A4D-B163-D06BE572AA6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ooter Placeholder 4">
            <a:extLst>
              <a:ext uri="{FF2B5EF4-FFF2-40B4-BE49-F238E27FC236}">
                <a16:creationId xmlns:a16="http://schemas.microsoft.com/office/drawing/2014/main" id="{3F5BDFF5-9AAB-F748-93B5-E892E41EE0D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F8B7DF30-2E70-F048-AC92-756805EC44BC}"/>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69D2FE19-F35E-A847-86CB-A2E0D36AD6E3}"/>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58E1EDB-ECBE-C64B-84E7-2AC011ADDFB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01889839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hree Conten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lvl1pPr>
              <a:defRPr>
                <a:solidFill>
                  <a:schemeClr val="tx1"/>
                </a:solidFill>
              </a:defRPr>
            </a:lvl1pPr>
          </a:lstStyle>
          <a:p>
            <a:r>
              <a:rPr lang="en-US" dirty="0"/>
              <a:t>TITLE IS ALL CAPS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5" name="Text Placeholder 4">
            <a:extLst>
              <a:ext uri="{FF2B5EF4-FFF2-40B4-BE49-F238E27FC236}">
                <a16:creationId xmlns:a16="http://schemas.microsoft.com/office/drawing/2014/main" id="{DDC3EE99-CD14-5047-BFF3-677423A1E2BC}"/>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8224EDA4-ABD4-944B-9B5C-33D57C20FFF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291A53FE-1EDA-434C-AD2D-43D7C1349E4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76F9E6B8-8DB4-C240-ABC9-CE235C90403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FD7797FB-A08E-2445-8AEA-6A04DABFD6D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BD4C97E7-0429-7A45-82CE-2FFEB3F8AEC9}"/>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21" name="Text Placeholder 5">
            <a:extLst>
              <a:ext uri="{FF2B5EF4-FFF2-40B4-BE49-F238E27FC236}">
                <a16:creationId xmlns:a16="http://schemas.microsoft.com/office/drawing/2014/main" id="{C0F627A2-EF0A-A34A-814D-747419ED48F5}"/>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23" name="Picture 22" descr="Logo&#10;&#10;Description automatically generated">
            <a:extLst>
              <a:ext uri="{FF2B5EF4-FFF2-40B4-BE49-F238E27FC236}">
                <a16:creationId xmlns:a16="http://schemas.microsoft.com/office/drawing/2014/main" id="{2F6E2544-2A9A-6B46-8E5E-CA8AA93AF65A}"/>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4265204935"/>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TITLE IS ALL CAPS AT 25-30PTS</a:t>
            </a:r>
          </a:p>
        </p:txBody>
      </p:sp>
      <p:sp>
        <p:nvSpPr>
          <p:cNvPr id="3" name="Content Placeholder 2"/>
          <p:cNvSpPr>
            <a:spLocks noGrp="1"/>
          </p:cNvSpPr>
          <p:nvPr>
            <p:ph sz="half" idx="1" hasCustomPrompt="1"/>
          </p:nvPr>
        </p:nvSpPr>
        <p:spPr>
          <a:xfrm>
            <a:off x="50497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86B82A6A-55B3-9D47-9DE3-33378D48456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E1ED4A31-F45A-AD47-979B-DA3BA52F457E}"/>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FB29AEA-9063-F540-B560-B6DE4146B920}"/>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D66F458C-2735-9B48-946D-FEF3C31F50D7}"/>
              </a:ext>
            </a:extLst>
          </p:cNvPr>
          <p:cNvSpPr>
            <a:spLocks noGrp="1"/>
          </p:cNvSpPr>
          <p:nvPr>
            <p:ph type="pic" sz="quarter" idx="12" hasCustomPrompt="1"/>
          </p:nvPr>
        </p:nvSpPr>
        <p:spPr>
          <a:xfrm>
            <a:off x="7426519" y="4767263"/>
            <a:ext cx="995232"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69F20A52-3F30-6848-B02A-CC784D394B56}"/>
              </a:ext>
            </a:extLst>
          </p:cNvPr>
          <p:cNvSpPr>
            <a:spLocks noGrp="1"/>
          </p:cNvSpPr>
          <p:nvPr>
            <p:ph type="body" sz="quarter" idx="1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2" name="Text Placeholder 4">
            <a:extLst>
              <a:ext uri="{FF2B5EF4-FFF2-40B4-BE49-F238E27FC236}">
                <a16:creationId xmlns:a16="http://schemas.microsoft.com/office/drawing/2014/main" id="{A8C6698E-3A17-2C4B-A772-35E80587AD5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28" name="Content Placeholder 2">
            <a:extLst>
              <a:ext uri="{FF2B5EF4-FFF2-40B4-BE49-F238E27FC236}">
                <a16:creationId xmlns:a16="http://schemas.microsoft.com/office/drawing/2014/main" id="{8120CBB7-A2A4-E74E-B87E-2D76A9E46746}"/>
              </a:ext>
            </a:extLst>
          </p:cNvPr>
          <p:cNvSpPr>
            <a:spLocks noGrp="1"/>
          </p:cNvSpPr>
          <p:nvPr>
            <p:ph sz="half" idx="24" hasCustomPrompt="1"/>
          </p:nvPr>
        </p:nvSpPr>
        <p:spPr>
          <a:xfrm>
            <a:off x="338645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29" name="Content Placeholder 2">
            <a:extLst>
              <a:ext uri="{FF2B5EF4-FFF2-40B4-BE49-F238E27FC236}">
                <a16:creationId xmlns:a16="http://schemas.microsoft.com/office/drawing/2014/main" id="{487B6099-C961-B743-A222-7C76DF372EC0}"/>
              </a:ext>
            </a:extLst>
          </p:cNvPr>
          <p:cNvSpPr>
            <a:spLocks noGrp="1"/>
          </p:cNvSpPr>
          <p:nvPr>
            <p:ph sz="half" idx="25" hasCustomPrompt="1"/>
          </p:nvPr>
        </p:nvSpPr>
        <p:spPr>
          <a:xfrm>
            <a:off x="6364063"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pic>
        <p:nvPicPr>
          <p:cNvPr id="18" name="Picture 17">
            <a:extLst>
              <a:ext uri="{FF2B5EF4-FFF2-40B4-BE49-F238E27FC236}">
                <a16:creationId xmlns:a16="http://schemas.microsoft.com/office/drawing/2014/main" id="{FE779035-7C3B-7E4E-8CEB-7B6774AFA43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5077005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3" name="Content Placeholder 2"/>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1</a:t>
            </a:r>
          </a:p>
        </p:txBody>
      </p:sp>
      <p:sp>
        <p:nvSpPr>
          <p:cNvPr id="9" name="Content Placeholder 2">
            <a:extLst>
              <a:ext uri="{FF2B5EF4-FFF2-40B4-BE49-F238E27FC236}">
                <a16:creationId xmlns:a16="http://schemas.microsoft.com/office/drawing/2014/main" id="{4B16A25D-27F6-844F-B866-D1D8F748178B}"/>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2</a:t>
            </a:r>
          </a:p>
        </p:txBody>
      </p:sp>
      <p:sp>
        <p:nvSpPr>
          <p:cNvPr id="11" name="Content Placeholder 2">
            <a:extLst>
              <a:ext uri="{FF2B5EF4-FFF2-40B4-BE49-F238E27FC236}">
                <a16:creationId xmlns:a16="http://schemas.microsoft.com/office/drawing/2014/main" id="{1313D73A-419F-CF44-A231-C8789EC6BF94}"/>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3</a:t>
            </a:r>
          </a:p>
        </p:txBody>
      </p:sp>
      <p:sp>
        <p:nvSpPr>
          <p:cNvPr id="13" name="Content Placeholder 2">
            <a:extLst>
              <a:ext uri="{FF2B5EF4-FFF2-40B4-BE49-F238E27FC236}">
                <a16:creationId xmlns:a16="http://schemas.microsoft.com/office/drawing/2014/main" id="{1E014EB3-3E20-0B43-BCC5-ADCA9FF75706}"/>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4</a:t>
            </a:r>
          </a:p>
        </p:txBody>
      </p:sp>
      <p:sp>
        <p:nvSpPr>
          <p:cNvPr id="28" name="Rectangle 27">
            <a:extLst>
              <a:ext uri="{FF2B5EF4-FFF2-40B4-BE49-F238E27FC236}">
                <a16:creationId xmlns:a16="http://schemas.microsoft.com/office/drawing/2014/main" id="{FA1CDB2B-BA8C-1F4C-BD9D-A37069FF0311}"/>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99D6B3EA-317A-7545-805F-3A5DEE3B726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46" name="Picture Placeholder 10">
            <a:extLst>
              <a:ext uri="{FF2B5EF4-FFF2-40B4-BE49-F238E27FC236}">
                <a16:creationId xmlns:a16="http://schemas.microsoft.com/office/drawing/2014/main" id="{57C42273-4ACE-D242-87CE-89630D2257BD}"/>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47" name="Text Placeholder 5">
            <a:extLst>
              <a:ext uri="{FF2B5EF4-FFF2-40B4-BE49-F238E27FC236}">
                <a16:creationId xmlns:a16="http://schemas.microsoft.com/office/drawing/2014/main" id="{A6260234-959A-A24A-91C8-9EB5708B3B83}"/>
              </a:ext>
            </a:extLst>
          </p:cNvPr>
          <p:cNvSpPr>
            <a:spLocks noGrp="1"/>
          </p:cNvSpPr>
          <p:nvPr>
            <p:ph type="body" sz="quarter" idx="20"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F001E1EE-4472-CE42-A2D1-4512BF9F309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718375370"/>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Lis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solidFill>
                  <a:schemeClr val="tx1"/>
                </a:solidFill>
              </a:defRPr>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lstStyle>
            <a:lvl1pPr>
              <a:defRPr sz="1000"/>
            </a:lvl1pPr>
          </a:lstStyle>
          <a:p>
            <a:pPr lvl="0"/>
            <a:r>
              <a:rPr lang="en-US" dirty="0"/>
              <a:t>Body copy is </a:t>
            </a:r>
            <a:r>
              <a:rPr lang="en-US" dirty="0" err="1"/>
              <a:t>Lub</a:t>
            </a:r>
            <a:r>
              <a:rPr lang="en-US" dirty="0"/>
              <a:t> Dub medium at 10-12pts </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28" name="Content Placeholder 2">
            <a:extLst>
              <a:ext uri="{FF2B5EF4-FFF2-40B4-BE49-F238E27FC236}">
                <a16:creationId xmlns:a16="http://schemas.microsoft.com/office/drawing/2014/main" id="{05911E3C-A0CB-9B4A-A53F-CF700E9002B0}"/>
              </a:ext>
            </a:extLst>
          </p:cNvPr>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1</a:t>
            </a:r>
          </a:p>
        </p:txBody>
      </p:sp>
      <p:sp>
        <p:nvSpPr>
          <p:cNvPr id="32" name="Content Placeholder 2">
            <a:extLst>
              <a:ext uri="{FF2B5EF4-FFF2-40B4-BE49-F238E27FC236}">
                <a16:creationId xmlns:a16="http://schemas.microsoft.com/office/drawing/2014/main" id="{44EA4460-3772-A84F-B580-A575E36AFE17}"/>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2</a:t>
            </a:r>
          </a:p>
        </p:txBody>
      </p:sp>
      <p:sp>
        <p:nvSpPr>
          <p:cNvPr id="36" name="Content Placeholder 2">
            <a:extLst>
              <a:ext uri="{FF2B5EF4-FFF2-40B4-BE49-F238E27FC236}">
                <a16:creationId xmlns:a16="http://schemas.microsoft.com/office/drawing/2014/main" id="{BC387B01-3627-1B46-834C-B744A1E28402}"/>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3</a:t>
            </a:r>
          </a:p>
        </p:txBody>
      </p:sp>
      <p:sp>
        <p:nvSpPr>
          <p:cNvPr id="37" name="Content Placeholder 2">
            <a:extLst>
              <a:ext uri="{FF2B5EF4-FFF2-40B4-BE49-F238E27FC236}">
                <a16:creationId xmlns:a16="http://schemas.microsoft.com/office/drawing/2014/main" id="{2B24D04F-3524-BF4F-8FAB-491AFB60F3D8}"/>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4</a:t>
            </a:r>
          </a:p>
        </p:txBody>
      </p:sp>
      <p:sp>
        <p:nvSpPr>
          <p:cNvPr id="44" name="Rectangle 43">
            <a:extLst>
              <a:ext uri="{FF2B5EF4-FFF2-40B4-BE49-F238E27FC236}">
                <a16:creationId xmlns:a16="http://schemas.microsoft.com/office/drawing/2014/main" id="{EA8E5501-6375-F44D-B2E4-B49E3AF4002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ooter Placeholder 4">
            <a:extLst>
              <a:ext uri="{FF2B5EF4-FFF2-40B4-BE49-F238E27FC236}">
                <a16:creationId xmlns:a16="http://schemas.microsoft.com/office/drawing/2014/main" id="{29C65F5E-061A-6B49-A416-E64FC42F93F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46" name="Slide Number Placeholder 5">
            <a:extLst>
              <a:ext uri="{FF2B5EF4-FFF2-40B4-BE49-F238E27FC236}">
                <a16:creationId xmlns:a16="http://schemas.microsoft.com/office/drawing/2014/main" id="{ED2893FE-CECA-B540-B80B-B02EFAF65D0D}"/>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47" name="Straight Connector 46">
            <a:extLst>
              <a:ext uri="{FF2B5EF4-FFF2-40B4-BE49-F238E27FC236}">
                <a16:creationId xmlns:a16="http://schemas.microsoft.com/office/drawing/2014/main" id="{883E75D7-5703-6049-80B1-94ADE6BD30C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Picture Placeholder 10">
            <a:extLst>
              <a:ext uri="{FF2B5EF4-FFF2-40B4-BE49-F238E27FC236}">
                <a16:creationId xmlns:a16="http://schemas.microsoft.com/office/drawing/2014/main" id="{A634BF51-E6D3-6B48-9F97-9ED947F56FB3}"/>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49" name="Text Placeholder 5">
            <a:extLst>
              <a:ext uri="{FF2B5EF4-FFF2-40B4-BE49-F238E27FC236}">
                <a16:creationId xmlns:a16="http://schemas.microsoft.com/office/drawing/2014/main" id="{36CD95AA-2DBD-A943-82C9-D1372495D6CB}"/>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17" name="Picture 16" descr="Logo&#10;&#10;Description automatically generated">
            <a:extLst>
              <a:ext uri="{FF2B5EF4-FFF2-40B4-BE49-F238E27FC236}">
                <a16:creationId xmlns:a16="http://schemas.microsoft.com/office/drawing/2014/main" id="{D14BA3B8-BC36-BF47-A1FA-580BF18F43F1}"/>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165786784"/>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571264"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cxnSp>
        <p:nvCxnSpPr>
          <p:cNvPr id="5" name="Straight Connector 4">
            <a:extLst>
              <a:ext uri="{FF2B5EF4-FFF2-40B4-BE49-F238E27FC236}">
                <a16:creationId xmlns:a16="http://schemas.microsoft.com/office/drawing/2014/main" id="{B4820398-385A-7148-B5E7-FC8EA8B5704C}"/>
              </a:ext>
            </a:extLst>
          </p:cNvPr>
          <p:cNvCxnSpPr>
            <a:cxnSpLocks/>
          </p:cNvCxnSpPr>
          <p:nvPr userDrawn="1"/>
        </p:nvCxnSpPr>
        <p:spPr>
          <a:xfrm>
            <a:off x="423171" y="3318669"/>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D7414-9A1B-8F43-ADB2-096FA6175BE8}"/>
              </a:ext>
            </a:extLst>
          </p:cNvPr>
          <p:cNvCxnSpPr>
            <a:cxnSpLocks/>
          </p:cNvCxnSpPr>
          <p:nvPr userDrawn="1"/>
        </p:nvCxnSpPr>
        <p:spPr>
          <a:xfrm flipV="1">
            <a:off x="31811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6BBFB5B-EEE9-664B-8974-09F468851D3A}"/>
              </a:ext>
            </a:extLst>
          </p:cNvPr>
          <p:cNvCxnSpPr>
            <a:cxnSpLocks/>
          </p:cNvCxnSpPr>
          <p:nvPr userDrawn="1"/>
        </p:nvCxnSpPr>
        <p:spPr>
          <a:xfrm flipV="1">
            <a:off x="59243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96E95F10-C34D-7F43-A256-A388515E73BA}"/>
              </a:ext>
            </a:extLst>
          </p:cNvPr>
          <p:cNvSpPr>
            <a:spLocks noGrp="1"/>
          </p:cNvSpPr>
          <p:nvPr>
            <p:ph sz="half" idx="20" hasCustomPrompt="1"/>
          </p:nvPr>
        </p:nvSpPr>
        <p:spPr>
          <a:xfrm>
            <a:off x="571264"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29" name="Content Placeholder 2">
            <a:extLst>
              <a:ext uri="{FF2B5EF4-FFF2-40B4-BE49-F238E27FC236}">
                <a16:creationId xmlns:a16="http://schemas.microsoft.com/office/drawing/2014/main" id="{1ACFD52E-6004-544B-AFFF-BD5AA425275C}"/>
              </a:ext>
            </a:extLst>
          </p:cNvPr>
          <p:cNvSpPr>
            <a:spLocks noGrp="1"/>
          </p:cNvSpPr>
          <p:nvPr>
            <p:ph sz="half" idx="21" hasCustomPrompt="1"/>
          </p:nvPr>
        </p:nvSpPr>
        <p:spPr>
          <a:xfrm>
            <a:off x="3331395"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0" name="Content Placeholder 2">
            <a:extLst>
              <a:ext uri="{FF2B5EF4-FFF2-40B4-BE49-F238E27FC236}">
                <a16:creationId xmlns:a16="http://schemas.microsoft.com/office/drawing/2014/main" id="{528731D6-EC72-E441-8779-C46A2F54FA42}"/>
              </a:ext>
            </a:extLst>
          </p:cNvPr>
          <p:cNvSpPr>
            <a:spLocks noGrp="1"/>
          </p:cNvSpPr>
          <p:nvPr>
            <p:ph sz="half" idx="22" hasCustomPrompt="1"/>
          </p:nvPr>
        </p:nvSpPr>
        <p:spPr>
          <a:xfrm>
            <a:off x="3331395"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1" name="Content Placeholder 2">
            <a:extLst>
              <a:ext uri="{FF2B5EF4-FFF2-40B4-BE49-F238E27FC236}">
                <a16:creationId xmlns:a16="http://schemas.microsoft.com/office/drawing/2014/main" id="{107B16FF-735F-A64A-B33C-54E56AE3B823}"/>
              </a:ext>
            </a:extLst>
          </p:cNvPr>
          <p:cNvSpPr>
            <a:spLocks noGrp="1"/>
          </p:cNvSpPr>
          <p:nvPr>
            <p:ph sz="half" idx="23" hasCustomPrompt="1"/>
          </p:nvPr>
        </p:nvSpPr>
        <p:spPr>
          <a:xfrm>
            <a:off x="6091527"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2" name="Content Placeholder 2">
            <a:extLst>
              <a:ext uri="{FF2B5EF4-FFF2-40B4-BE49-F238E27FC236}">
                <a16:creationId xmlns:a16="http://schemas.microsoft.com/office/drawing/2014/main" id="{5426962D-170F-A74B-B88B-22AE085E85DF}"/>
              </a:ext>
            </a:extLst>
          </p:cNvPr>
          <p:cNvSpPr>
            <a:spLocks noGrp="1"/>
          </p:cNvSpPr>
          <p:nvPr>
            <p:ph sz="half" idx="24" hasCustomPrompt="1"/>
          </p:nvPr>
        </p:nvSpPr>
        <p:spPr>
          <a:xfrm>
            <a:off x="6091527"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19" name="Footer Placeholder 4">
            <a:extLst>
              <a:ext uri="{FF2B5EF4-FFF2-40B4-BE49-F238E27FC236}">
                <a16:creationId xmlns:a16="http://schemas.microsoft.com/office/drawing/2014/main" id="{C2C53305-F3F2-584B-8515-1364A864DF3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0" name="Slide Number Placeholder 5">
            <a:extLst>
              <a:ext uri="{FF2B5EF4-FFF2-40B4-BE49-F238E27FC236}">
                <a16:creationId xmlns:a16="http://schemas.microsoft.com/office/drawing/2014/main" id="{03F3A79D-DB6D-2F4B-9012-04674A7C0551}"/>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1" name="Straight Connector 20">
            <a:extLst>
              <a:ext uri="{FF2B5EF4-FFF2-40B4-BE49-F238E27FC236}">
                <a16:creationId xmlns:a16="http://schemas.microsoft.com/office/drawing/2014/main" id="{CCB08A2A-9341-7F45-84BF-DC878AC48552}"/>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3" name="Picture Placeholder 10">
            <a:extLst>
              <a:ext uri="{FF2B5EF4-FFF2-40B4-BE49-F238E27FC236}">
                <a16:creationId xmlns:a16="http://schemas.microsoft.com/office/drawing/2014/main" id="{08D40720-91AD-AF45-BAC3-147CE2ADB716}"/>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28826ED9-A7D4-5644-8EA8-1426CE1EBA74}"/>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7" name="Picture 16">
            <a:extLst>
              <a:ext uri="{FF2B5EF4-FFF2-40B4-BE49-F238E27FC236}">
                <a16:creationId xmlns:a16="http://schemas.microsoft.com/office/drawing/2014/main" id="{C8C98ECB-3686-9C42-A25D-86356614276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798134401"/>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Description - Lef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7390" y="614723"/>
            <a:ext cx="4803243" cy="3914785"/>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437991" y="1540933"/>
            <a:ext cx="2965346" cy="2988575"/>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IS ALL CAPS AT 20PTS</a:t>
            </a:r>
          </a:p>
        </p:txBody>
      </p:sp>
      <p:sp>
        <p:nvSpPr>
          <p:cNvPr id="10" name="Rectangle 9">
            <a:extLst>
              <a:ext uri="{FF2B5EF4-FFF2-40B4-BE49-F238E27FC236}">
                <a16:creationId xmlns:a16="http://schemas.microsoft.com/office/drawing/2014/main" id="{91C36C70-6984-F844-9B89-610E280DB462}"/>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4">
            <a:extLst>
              <a:ext uri="{FF2B5EF4-FFF2-40B4-BE49-F238E27FC236}">
                <a16:creationId xmlns:a16="http://schemas.microsoft.com/office/drawing/2014/main" id="{66CE10C6-24F1-9C4E-90BB-62E54EF86F8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4" name="Picture Placeholder 10">
            <a:extLst>
              <a:ext uri="{FF2B5EF4-FFF2-40B4-BE49-F238E27FC236}">
                <a16:creationId xmlns:a16="http://schemas.microsoft.com/office/drawing/2014/main" id="{D8CD58D3-E0E5-7E45-A69F-3F7F710BAC3B}"/>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6" name="Text Placeholder 5">
            <a:extLst>
              <a:ext uri="{FF2B5EF4-FFF2-40B4-BE49-F238E27FC236}">
                <a16:creationId xmlns:a16="http://schemas.microsoft.com/office/drawing/2014/main" id="{CF277811-1B33-C14C-AF48-568144887491}"/>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EA276EA-6335-B646-BE90-A5F28039DBA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4351268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7989" y="614723"/>
            <a:ext cx="4362611" cy="3842729"/>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3" name="Rectangle 12">
            <a:extLst>
              <a:ext uri="{FF2B5EF4-FFF2-40B4-BE49-F238E27FC236}">
                <a16:creationId xmlns:a16="http://schemas.microsoft.com/office/drawing/2014/main" id="{E25FB03C-64BB-E244-9F9A-5888AD7CA61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ooter Placeholder 4">
            <a:extLst>
              <a:ext uri="{FF2B5EF4-FFF2-40B4-BE49-F238E27FC236}">
                <a16:creationId xmlns:a16="http://schemas.microsoft.com/office/drawing/2014/main" id="{EBAD528E-D07C-2E44-8CC6-93B2048CF26D}"/>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D4F8AD3F-F663-7442-8072-EAE33D78FC22}"/>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0" name="Text Placeholder 5">
            <a:extLst>
              <a:ext uri="{FF2B5EF4-FFF2-40B4-BE49-F238E27FC236}">
                <a16:creationId xmlns:a16="http://schemas.microsoft.com/office/drawing/2014/main" id="{03BA3C6F-95DE-804F-9CB4-B0A70FDAFFB0}"/>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680443F-F91E-7841-9E33-60EA068C26A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8133077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Slide">
    <p:bg>
      <p:bgPr>
        <a:gradFill>
          <a:gsLst>
            <a:gs pos="0">
              <a:schemeClr val="accent2"/>
            </a:gs>
            <a:gs pos="50000">
              <a:schemeClr val="accent1"/>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35229" y="1202268"/>
            <a:ext cx="4073838" cy="2676008"/>
          </a:xfrm>
        </p:spPr>
        <p:txBody>
          <a:bodyPr anchor="t">
            <a:normAutofit/>
          </a:bodyPr>
          <a:lstStyle>
            <a:lvl1pPr algn="l">
              <a:lnSpc>
                <a:spcPts val="4000"/>
              </a:lnSpc>
              <a:defRPr sz="3500" b="1" i="0">
                <a:solidFill>
                  <a:schemeClr val="bg1"/>
                </a:solidFill>
                <a:latin typeface="Lub Dub Heavy" panose="020B0603030403020204" pitchFamily="34" charset="77"/>
              </a:defRPr>
            </a:lvl1pPr>
          </a:lstStyle>
          <a:p>
            <a:r>
              <a:rPr lang="en-US" dirty="0"/>
              <a:t>SECTION TITLE, LUB DUB HEAVY, ALL CAPS 30 - 35PTS</a:t>
            </a:r>
          </a:p>
        </p:txBody>
      </p:sp>
      <p:sp>
        <p:nvSpPr>
          <p:cNvPr id="12" name="Title 1">
            <a:extLst>
              <a:ext uri="{FF2B5EF4-FFF2-40B4-BE49-F238E27FC236}">
                <a16:creationId xmlns:a16="http://schemas.microsoft.com/office/drawing/2014/main" id="{CFD5BB84-FBAB-6947-BDF4-995DBA6BD8C9}"/>
              </a:ext>
            </a:extLst>
          </p:cNvPr>
          <p:cNvSpPr txBox="1">
            <a:spLocks/>
          </p:cNvSpPr>
          <p:nvPr userDrawn="1"/>
        </p:nvSpPr>
        <p:spPr>
          <a:xfrm>
            <a:off x="558597" y="4562138"/>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ctr"/>
            <a:r>
              <a:rPr lang="en-US" sz="2000" dirty="0">
                <a:solidFill>
                  <a:schemeClr val="bg1"/>
                </a:solidFill>
              </a:rPr>
              <a:t>#AHA21</a:t>
            </a:r>
          </a:p>
        </p:txBody>
      </p:sp>
      <p:grpSp>
        <p:nvGrpSpPr>
          <p:cNvPr id="13" name="Group 12">
            <a:extLst>
              <a:ext uri="{FF2B5EF4-FFF2-40B4-BE49-F238E27FC236}">
                <a16:creationId xmlns:a16="http://schemas.microsoft.com/office/drawing/2014/main" id="{2CE72C68-958C-8A40-AC13-1CED570576E6}"/>
              </a:ext>
            </a:extLst>
          </p:cNvPr>
          <p:cNvGrpSpPr/>
          <p:nvPr userDrawn="1"/>
        </p:nvGrpSpPr>
        <p:grpSpPr>
          <a:xfrm>
            <a:off x="5424674" y="-2235470"/>
            <a:ext cx="5968193" cy="5852032"/>
            <a:chOff x="6336320" y="-2192957"/>
            <a:chExt cx="5872534" cy="5758234"/>
          </a:xfrm>
        </p:grpSpPr>
        <p:sp>
          <p:nvSpPr>
            <p:cNvPr id="15" name="Oval 14">
              <a:extLst>
                <a:ext uri="{FF2B5EF4-FFF2-40B4-BE49-F238E27FC236}">
                  <a16:creationId xmlns:a16="http://schemas.microsoft.com/office/drawing/2014/main" id="{CBF8E1CA-1A64-1445-B8E1-28749882D649}"/>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B3534BB-EA3A-A94B-94F3-F87AA2639027}"/>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4E01B4B-4639-7D4F-A89C-A32EBBB1C094}"/>
                </a:ext>
              </a:extLst>
            </p:cNvPr>
            <p:cNvSpPr/>
            <p:nvPr userDrawn="1"/>
          </p:nvSpPr>
          <p:spPr>
            <a:xfrm>
              <a:off x="6735945" y="-1923044"/>
              <a:ext cx="5189831" cy="5189831"/>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Placeholder 10">
            <a:extLst>
              <a:ext uri="{FF2B5EF4-FFF2-40B4-BE49-F238E27FC236}">
                <a16:creationId xmlns:a16="http://schemas.microsoft.com/office/drawing/2014/main" id="{A0CC5D33-EEDD-CD42-9B76-0D5D8008D81B}"/>
              </a:ext>
            </a:extLst>
          </p:cNvPr>
          <p:cNvSpPr>
            <a:spLocks noGrp="1"/>
          </p:cNvSpPr>
          <p:nvPr>
            <p:ph type="body" sz="quarter" idx="11" hasCustomPrompt="1"/>
          </p:nvPr>
        </p:nvSpPr>
        <p:spPr>
          <a:xfrm>
            <a:off x="5890178" y="745067"/>
            <a:ext cx="2678089" cy="2330526"/>
          </a:xfrm>
        </p:spPr>
        <p:txBody>
          <a:bodyPr>
            <a:noAutofit/>
          </a:bodyPr>
          <a:lstStyle>
            <a:lvl1pPr algn="r">
              <a:defRPr sz="10000" b="0" i="1">
                <a:solidFill>
                  <a:schemeClr val="accent2"/>
                </a:solidFill>
                <a:latin typeface="Lub Dub Light" panose="020B0303030403020204" pitchFamily="34" charset="77"/>
              </a:defRPr>
            </a:lvl1pPr>
          </a:lstStyle>
          <a:p>
            <a:pPr lvl="0"/>
            <a:r>
              <a:rPr lang="en-US" dirty="0"/>
              <a:t>01</a:t>
            </a:r>
          </a:p>
        </p:txBody>
      </p:sp>
      <p:grpSp>
        <p:nvGrpSpPr>
          <p:cNvPr id="18" name="Group 17">
            <a:extLst>
              <a:ext uri="{FF2B5EF4-FFF2-40B4-BE49-F238E27FC236}">
                <a16:creationId xmlns:a16="http://schemas.microsoft.com/office/drawing/2014/main" id="{5A1DF0DC-1138-594E-9C64-A0A32F3A8CFA}"/>
              </a:ext>
            </a:extLst>
          </p:cNvPr>
          <p:cNvGrpSpPr/>
          <p:nvPr userDrawn="1"/>
        </p:nvGrpSpPr>
        <p:grpSpPr>
          <a:xfrm>
            <a:off x="328099" y="4268004"/>
            <a:ext cx="1760698" cy="1726429"/>
            <a:chOff x="6336320" y="-2192957"/>
            <a:chExt cx="5872534" cy="5758234"/>
          </a:xfrm>
        </p:grpSpPr>
        <p:sp>
          <p:nvSpPr>
            <p:cNvPr id="19" name="Oval 18">
              <a:extLst>
                <a:ext uri="{FF2B5EF4-FFF2-40B4-BE49-F238E27FC236}">
                  <a16:creationId xmlns:a16="http://schemas.microsoft.com/office/drawing/2014/main" id="{6BF17B0D-61C3-2C48-B4E8-11D14192D94A}"/>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D1AA7E8-2B0D-5C4E-A8DC-D046A1D02645}"/>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E7A5590E-8346-7543-89E7-E253B4BEFAE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62922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0" y="1"/>
            <a:ext cx="5236000" cy="5143500"/>
          </a:xfrm>
          <a:prstGeom prst="rect">
            <a:avLst/>
          </a:prstGeom>
          <a:solidFill>
            <a:schemeClr val="bg1">
              <a:lumMod val="85000"/>
            </a:schemeClr>
          </a:solidFill>
          <a:ln>
            <a:noFill/>
          </a:ln>
        </p:spPr>
        <p:txBody>
          <a:bodyPr anchor="t">
            <a:normAutofit/>
          </a:bodyPr>
          <a:lstStyle>
            <a:lvl1pPr algn="l">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Photo</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8" name="Footer Placeholder 4">
            <a:extLst>
              <a:ext uri="{FF2B5EF4-FFF2-40B4-BE49-F238E27FC236}">
                <a16:creationId xmlns:a16="http://schemas.microsoft.com/office/drawing/2014/main" id="{F158AF67-9967-EF42-85B9-D848F8100E6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2" name="Slide Number Placeholder 5">
            <a:extLst>
              <a:ext uri="{FF2B5EF4-FFF2-40B4-BE49-F238E27FC236}">
                <a16:creationId xmlns:a16="http://schemas.microsoft.com/office/drawing/2014/main" id="{EEEFBD87-2F27-B545-98FB-006AA9B34BD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3" name="Straight Connector 22">
            <a:extLst>
              <a:ext uri="{FF2B5EF4-FFF2-40B4-BE49-F238E27FC236}">
                <a16:creationId xmlns:a16="http://schemas.microsoft.com/office/drawing/2014/main" id="{B7DC13AB-CC8B-F449-8219-6093A5F4E89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4" name="Picture Placeholder 10">
            <a:extLst>
              <a:ext uri="{FF2B5EF4-FFF2-40B4-BE49-F238E27FC236}">
                <a16:creationId xmlns:a16="http://schemas.microsoft.com/office/drawing/2014/main" id="{190059EC-225E-9B45-8BE7-52DC1BDEF73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0F0B4CCC-056A-DB46-832F-2B61D39AEFBA}"/>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0" name="Picture 9">
            <a:extLst>
              <a:ext uri="{FF2B5EF4-FFF2-40B4-BE49-F238E27FC236}">
                <a16:creationId xmlns:a16="http://schemas.microsoft.com/office/drawing/2014/main" id="{CB9EB4DE-8DD2-5443-A016-C125D33D422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17279807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bg>
      <p:bgRef idx="1001">
        <a:schemeClr val="bg2"/>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89AA2C1-52EF-2840-9A06-63923847AC6B}"/>
              </a:ext>
            </a:extLst>
          </p:cNvPr>
          <p:cNvGrpSpPr/>
          <p:nvPr userDrawn="1"/>
        </p:nvGrpSpPr>
        <p:grpSpPr>
          <a:xfrm>
            <a:off x="3610600" y="-1837996"/>
            <a:ext cx="8861933" cy="8819489"/>
            <a:chOff x="5586413" y="-905629"/>
            <a:chExt cx="5858111" cy="5830054"/>
          </a:xfrm>
        </p:grpSpPr>
        <p:sp>
          <p:nvSpPr>
            <p:cNvPr id="7" name="Chord 6">
              <a:extLst>
                <a:ext uri="{FF2B5EF4-FFF2-40B4-BE49-F238E27FC236}">
                  <a16:creationId xmlns:a16="http://schemas.microsoft.com/office/drawing/2014/main" id="{6C034A43-D4CE-6841-8F56-4B514BEDD6FC}"/>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ord 7">
              <a:extLst>
                <a:ext uri="{FF2B5EF4-FFF2-40B4-BE49-F238E27FC236}">
                  <a16:creationId xmlns:a16="http://schemas.microsoft.com/office/drawing/2014/main" id="{EBB1C537-1BDA-A04A-8B43-B3CBFBAF9AEF}"/>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icture Placeholder 2"/>
          <p:cNvSpPr>
            <a:spLocks noGrp="1" noChangeAspect="1"/>
          </p:cNvSpPr>
          <p:nvPr>
            <p:ph type="pic" idx="1"/>
          </p:nvPr>
        </p:nvSpPr>
        <p:spPr>
          <a:xfrm>
            <a:off x="3882245" y="-1673366"/>
            <a:ext cx="8614672" cy="8429304"/>
          </a:xfrm>
          <a:prstGeom prst="chord">
            <a:avLst>
              <a:gd name="adj1" fmla="val 4516262"/>
              <a:gd name="adj2" fmla="val 17044772"/>
            </a:avLst>
          </a:prstGeom>
          <a:solidFill>
            <a:schemeClr val="bg2"/>
          </a:solidFill>
          <a:ln>
            <a:noFill/>
          </a:ln>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7991" y="1540933"/>
            <a:ext cx="2965346" cy="3091790"/>
          </a:xfrm>
        </p:spPr>
        <p:txBody>
          <a:bodyPr/>
          <a:lstStyle>
            <a:lvl1pPr>
              <a:defRPr/>
            </a:lvl1pPr>
          </a:lstStyle>
          <a:p>
            <a:pPr lvl="0"/>
            <a:r>
              <a:rPr lang="en-US" dirty="0"/>
              <a:t>Body copy is </a:t>
            </a:r>
            <a:r>
              <a:rPr lang="en-US" dirty="0" err="1"/>
              <a:t>Lub</a:t>
            </a:r>
            <a:r>
              <a:rPr lang="en-US" dirty="0"/>
              <a:t> Dub medium at 12pts</a:t>
            </a:r>
          </a:p>
        </p:txBody>
      </p:sp>
      <p:sp>
        <p:nvSpPr>
          <p:cNvPr id="10" name="Text Placeholder 14">
            <a:extLst>
              <a:ext uri="{FF2B5EF4-FFF2-40B4-BE49-F238E27FC236}">
                <a16:creationId xmlns:a16="http://schemas.microsoft.com/office/drawing/2014/main" id="{0045DB72-C43B-A649-8162-F4D1DC0FF038}"/>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pic>
        <p:nvPicPr>
          <p:cNvPr id="12" name="Picture 11">
            <a:extLst>
              <a:ext uri="{FF2B5EF4-FFF2-40B4-BE49-F238E27FC236}">
                <a16:creationId xmlns:a16="http://schemas.microsoft.com/office/drawing/2014/main" id="{77A1AFDB-1501-A74B-84EC-9BF4A9EA7195}"/>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28910779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Multiple Photos - Ligh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2881" y="184149"/>
            <a:ext cx="3799838" cy="4758267"/>
          </a:xfrm>
          <a:solidFill>
            <a:schemeClr val="bg2"/>
          </a:solidFill>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Picture Placeholder 4">
            <a:extLst>
              <a:ext uri="{FF2B5EF4-FFF2-40B4-BE49-F238E27FC236}">
                <a16:creationId xmlns:a16="http://schemas.microsoft.com/office/drawing/2014/main" id="{CA28BD7C-47CD-6745-8B8D-62BCC849D999}"/>
              </a:ext>
            </a:extLst>
          </p:cNvPr>
          <p:cNvSpPr>
            <a:spLocks noGrp="1"/>
          </p:cNvSpPr>
          <p:nvPr>
            <p:ph type="pic" sz="quarter" idx="14"/>
          </p:nvPr>
        </p:nvSpPr>
        <p:spPr>
          <a:xfrm>
            <a:off x="6675119" y="184149"/>
            <a:ext cx="2286000" cy="2286000"/>
          </a:xfrm>
          <a:solidFill>
            <a:schemeClr val="bg2"/>
          </a:solidFill>
        </p:spPr>
        <p:txBody>
          <a:bodyPr/>
          <a:lstStyle/>
          <a:p>
            <a:endParaRPr lang="en-US"/>
          </a:p>
        </p:txBody>
      </p:sp>
      <p:sp>
        <p:nvSpPr>
          <p:cNvPr id="16" name="Picture Placeholder 4">
            <a:extLst>
              <a:ext uri="{FF2B5EF4-FFF2-40B4-BE49-F238E27FC236}">
                <a16:creationId xmlns:a16="http://schemas.microsoft.com/office/drawing/2014/main" id="{81F2C5C7-0437-A34D-9353-1372F6F8AB8D}"/>
              </a:ext>
            </a:extLst>
          </p:cNvPr>
          <p:cNvSpPr>
            <a:spLocks noGrp="1"/>
          </p:cNvSpPr>
          <p:nvPr>
            <p:ph type="pic" sz="quarter" idx="15"/>
          </p:nvPr>
        </p:nvSpPr>
        <p:spPr>
          <a:xfrm>
            <a:off x="6675119" y="2656415"/>
            <a:ext cx="2286000" cy="2286000"/>
          </a:xfrm>
          <a:solidFill>
            <a:schemeClr val="bg2"/>
          </a:solidFill>
        </p:spPr>
        <p:txBody>
          <a:bodyPr/>
          <a:lstStyle/>
          <a:p>
            <a:endParaRPr lang="en-US"/>
          </a:p>
        </p:txBody>
      </p:sp>
      <p:sp>
        <p:nvSpPr>
          <p:cNvPr id="18" name="Picture Placeholder 4">
            <a:extLst>
              <a:ext uri="{FF2B5EF4-FFF2-40B4-BE49-F238E27FC236}">
                <a16:creationId xmlns:a16="http://schemas.microsoft.com/office/drawing/2014/main" id="{49294975-E3E6-C648-9CA2-6F190BDE5413}"/>
              </a:ext>
            </a:extLst>
          </p:cNvPr>
          <p:cNvSpPr>
            <a:spLocks noGrp="1"/>
          </p:cNvSpPr>
          <p:nvPr>
            <p:ph type="pic" sz="quarter" idx="17"/>
          </p:nvPr>
        </p:nvSpPr>
        <p:spPr>
          <a:xfrm>
            <a:off x="4185919" y="2656415"/>
            <a:ext cx="2286000" cy="2286000"/>
          </a:xfrm>
          <a:solidFill>
            <a:schemeClr val="bg2"/>
          </a:solidFill>
        </p:spPr>
        <p:txBody>
          <a:bodyPr/>
          <a:lstStyle/>
          <a:p>
            <a:endParaRPr lang="en-US"/>
          </a:p>
        </p:txBody>
      </p:sp>
      <p:sp>
        <p:nvSpPr>
          <p:cNvPr id="19" name="Rectangle 18">
            <a:extLst>
              <a:ext uri="{FF2B5EF4-FFF2-40B4-BE49-F238E27FC236}">
                <a16:creationId xmlns:a16="http://schemas.microsoft.com/office/drawing/2014/main" id="{22367E71-969D-4942-BCB8-C6EA3BEFC946}"/>
              </a:ext>
            </a:extLst>
          </p:cNvPr>
          <p:cNvSpPr/>
          <p:nvPr userDrawn="1"/>
        </p:nvSpPr>
        <p:spPr>
          <a:xfrm>
            <a:off x="4185919" y="184149"/>
            <a:ext cx="2286000"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49854" y="900545"/>
            <a:ext cx="1932413" cy="1440873"/>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Body copy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4349325" y="373063"/>
            <a:ext cx="1932413" cy="422804"/>
          </a:xfrm>
        </p:spPr>
        <p:txBody>
          <a:bodyPr>
            <a:noAutofit/>
          </a:bodyPr>
          <a:lstStyle>
            <a:lvl1pPr>
              <a:defRPr sz="1400" b="1">
                <a:solidFill>
                  <a:schemeClr val="bg1"/>
                </a:solidFill>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is bold at 12-14pts</a:t>
            </a:r>
          </a:p>
        </p:txBody>
      </p:sp>
    </p:spTree>
    <p:extLst>
      <p:ext uri="{BB962C8B-B14F-4D97-AF65-F5344CB8AC3E}">
        <p14:creationId xmlns:p14="http://schemas.microsoft.com/office/powerpoint/2010/main" val="498367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182881" y="184149"/>
            <a:ext cx="8778238" cy="4758267"/>
          </a:xfrm>
          <a:solidFill>
            <a:schemeClr val="bg2"/>
          </a:solidFill>
        </p:spPr>
        <p:txBody>
          <a:bodyPr anchor="t">
            <a:normAutofit/>
          </a:bodyPr>
          <a:lstStyle>
            <a:lvl1pPr marL="0" indent="0" algn="l">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&gt; right-click image &gt; send to back</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762000" y="971550"/>
            <a:ext cx="2286000" cy="3200400"/>
          </a:xfrm>
          <a:solidFill>
            <a:schemeClr val="bg1"/>
          </a:solidFill>
        </p:spPr>
        <p:txBody>
          <a:bodyPr/>
          <a:lstStyle/>
          <a:p>
            <a:r>
              <a:rPr lang="en-US" dirty="0"/>
              <a:t>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946253" y="1895474"/>
            <a:ext cx="1932413" cy="2097086"/>
          </a:xfrm>
        </p:spPr>
        <p:txBody>
          <a:bodyPr>
            <a:normAutofit/>
          </a:bodyPr>
          <a:lstStyle>
            <a:lvl1pPr>
              <a:defRPr sz="1000">
                <a:solidFill>
                  <a:schemeClr val="tx1"/>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a:t>Body copy is </a:t>
            </a:r>
            <a:r>
              <a:rPr lang="en-US" dirty="0" err="1"/>
              <a:t>Lub</a:t>
            </a:r>
            <a:r>
              <a:rPr lang="en-US" dirty="0"/>
              <a:t> Dub medium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945724" y="1218672"/>
            <a:ext cx="1932413" cy="676802"/>
          </a:xfrm>
        </p:spPr>
        <p:txBody>
          <a:bodyPr>
            <a:noAutofit/>
          </a:bodyPr>
          <a:lstStyle>
            <a:lvl1pPr>
              <a:defRPr sz="1400" b="1" i="0">
                <a:solidFill>
                  <a:schemeClr val="accent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Title is </a:t>
            </a:r>
            <a:r>
              <a:rPr lang="en-US" dirty="0" err="1"/>
              <a:t>Lub</a:t>
            </a:r>
            <a:r>
              <a:rPr lang="en-US" dirty="0"/>
              <a:t> Dub bold at 12-14pts</a:t>
            </a:r>
          </a:p>
        </p:txBody>
      </p:sp>
    </p:spTree>
    <p:extLst>
      <p:ext uri="{BB962C8B-B14F-4D97-AF65-F5344CB8AC3E}">
        <p14:creationId xmlns:p14="http://schemas.microsoft.com/office/powerpoint/2010/main" val="59174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4572001" y="-1"/>
            <a:ext cx="4572000" cy="5143499"/>
          </a:xfrm>
          <a:solidFill>
            <a:schemeClr val="bg2"/>
          </a:solidFill>
        </p:spPr>
        <p:txBody>
          <a:bodyPr anchor="t">
            <a:normAutofit/>
          </a:bodyPr>
          <a:lstStyle>
            <a:lvl1pPr marL="0" indent="0" algn="r">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Picture</a:t>
            </a:r>
          </a:p>
        </p:txBody>
      </p:sp>
      <p:sp>
        <p:nvSpPr>
          <p:cNvPr id="12" name="Picture Placeholder 3">
            <a:extLst>
              <a:ext uri="{FF2B5EF4-FFF2-40B4-BE49-F238E27FC236}">
                <a16:creationId xmlns:a16="http://schemas.microsoft.com/office/drawing/2014/main" id="{BD05C74F-DBC9-2743-A7BB-54B4FC5463BA}"/>
              </a:ext>
            </a:extLst>
          </p:cNvPr>
          <p:cNvSpPr>
            <a:spLocks noGrp="1"/>
          </p:cNvSpPr>
          <p:nvPr>
            <p:ph type="pic" sz="quarter" idx="20" hasCustomPrompt="1"/>
          </p:nvPr>
        </p:nvSpPr>
        <p:spPr>
          <a:xfrm>
            <a:off x="-122548" y="-106108"/>
            <a:ext cx="6743370" cy="5786627"/>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13" name="Picture Placeholder 3">
            <a:extLst>
              <a:ext uri="{FF2B5EF4-FFF2-40B4-BE49-F238E27FC236}">
                <a16:creationId xmlns:a16="http://schemas.microsoft.com/office/drawing/2014/main" id="{24C57024-53FF-5045-B92F-679D83266E02}"/>
              </a:ext>
            </a:extLst>
          </p:cNvPr>
          <p:cNvSpPr>
            <a:spLocks noGrp="1"/>
          </p:cNvSpPr>
          <p:nvPr>
            <p:ph type="pic" sz="quarter" idx="21" hasCustomPrompt="1"/>
          </p:nvPr>
        </p:nvSpPr>
        <p:spPr>
          <a:xfrm>
            <a:off x="-103695" y="-273377"/>
            <a:ext cx="6872139" cy="5557971"/>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9426" y="-35209"/>
            <a:ext cx="6526554" cy="5178708"/>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gradFill>
            <a:gsLst>
              <a:gs pos="0">
                <a:schemeClr val="accent2"/>
              </a:gs>
              <a:gs pos="50000">
                <a:schemeClr val="accent1"/>
              </a:gs>
              <a:gs pos="100000">
                <a:schemeClr val="accent2"/>
              </a:gs>
            </a:gsLst>
            <a:lin ang="5400000" scaled="1"/>
          </a:gradFill>
          <a:ln>
            <a:noFill/>
          </a:ln>
        </p:spPr>
        <p:txBody>
          <a:bodyPr/>
          <a:lstStyle/>
          <a:p>
            <a:r>
              <a:rPr lang="en-US" dirty="0"/>
              <a:t>Color 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605382" y="1865234"/>
            <a:ext cx="4428532" cy="2659632"/>
          </a:xfrm>
        </p:spPr>
        <p:txBody>
          <a:bodyPr anchor="t"/>
          <a:lstStyle>
            <a:lvl1pPr algn="l">
              <a:defRPr>
                <a:solidFill>
                  <a:schemeClr val="bg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dirty="0"/>
              <a:t>Description is </a:t>
            </a:r>
            <a:r>
              <a:rPr lang="en-US" dirty="0" err="1"/>
              <a:t>Lub</a:t>
            </a:r>
            <a:r>
              <a:rPr lang="en-US" dirty="0"/>
              <a:t> Dub medium at 12pts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605382" y="744718"/>
            <a:ext cx="4428532" cy="1014412"/>
          </a:xfrm>
        </p:spPr>
        <p:txBody>
          <a:bodyPr anchor="t">
            <a:noAutofit/>
          </a:bodyPr>
          <a:lstStyle>
            <a:lvl1pPr algn="l">
              <a:defRPr sz="3000" b="1" i="0">
                <a:solidFill>
                  <a:schemeClr val="bg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ALL CAPS AT 30PTS</a:t>
            </a:r>
          </a:p>
        </p:txBody>
      </p:sp>
      <p:sp>
        <p:nvSpPr>
          <p:cNvPr id="7" name="Slide Number Placeholder 5">
            <a:extLst>
              <a:ext uri="{FF2B5EF4-FFF2-40B4-BE49-F238E27FC236}">
                <a16:creationId xmlns:a16="http://schemas.microsoft.com/office/drawing/2014/main" id="{6446692A-AFF5-BF40-844E-2040B93DC1A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pic>
        <p:nvPicPr>
          <p:cNvPr id="10" name="Picture 9">
            <a:extLst>
              <a:ext uri="{FF2B5EF4-FFF2-40B4-BE49-F238E27FC236}">
                <a16:creationId xmlns:a16="http://schemas.microsoft.com/office/drawing/2014/main" id="{EDACC084-CD0B-CB4B-B676-E1F13636790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70814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6877210" cy="977010"/>
          </a:xfrm>
        </p:spPr>
        <p:txBody>
          <a:bodyPr/>
          <a:lstStyle/>
          <a:p>
            <a:r>
              <a:rPr lang="en-US" dirty="0"/>
              <a:t>TITLE IS ALL CAPS AT 25-30PTS</a:t>
            </a:r>
          </a:p>
        </p:txBody>
      </p:sp>
      <p:sp>
        <p:nvSpPr>
          <p:cNvPr id="7" name="Text Placeholder 6">
            <a:extLst>
              <a:ext uri="{FF2B5EF4-FFF2-40B4-BE49-F238E27FC236}">
                <a16:creationId xmlns:a16="http://schemas.microsoft.com/office/drawing/2014/main" id="{92B44ECE-86B5-1546-90EE-B76F644328B6}"/>
              </a:ext>
            </a:extLst>
          </p:cNvPr>
          <p:cNvSpPr>
            <a:spLocks noGrp="1"/>
          </p:cNvSpPr>
          <p:nvPr>
            <p:ph type="body" sz="quarter" idx="13" hasCustomPrompt="1"/>
          </p:nvPr>
        </p:nvSpPr>
        <p:spPr>
          <a:xfrm>
            <a:off x="437990" y="4069460"/>
            <a:ext cx="5505610" cy="273845"/>
          </a:xfrm>
        </p:spPr>
        <p:txBody>
          <a:bodyPr/>
          <a:lstStyle>
            <a:lvl1pPr>
              <a:defRPr b="1">
                <a:solidFill>
                  <a:schemeClr val="accent4"/>
                </a:solidFill>
              </a:defRPr>
            </a:lvl1pPr>
          </a:lstStyle>
          <a:p>
            <a:pPr lvl="0"/>
            <a:r>
              <a:rPr lang="en-US" dirty="0"/>
              <a:t>Caption is </a:t>
            </a:r>
            <a:r>
              <a:rPr lang="en-US" dirty="0" err="1"/>
              <a:t>Lub</a:t>
            </a:r>
            <a:r>
              <a:rPr lang="en-US" dirty="0"/>
              <a:t> Dub bold at 12pts </a:t>
            </a:r>
          </a:p>
        </p:txBody>
      </p:sp>
      <p:sp>
        <p:nvSpPr>
          <p:cNvPr id="10" name="Text Placeholder 4">
            <a:extLst>
              <a:ext uri="{FF2B5EF4-FFF2-40B4-BE49-F238E27FC236}">
                <a16:creationId xmlns:a16="http://schemas.microsoft.com/office/drawing/2014/main" id="{CF097492-6E69-214B-BD02-CA15B4A9F8F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9E9AED67-7B86-D945-92A3-1DFD0097E80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0F4EB02C-6FE6-1A47-8022-01232D33629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0" name="Picture Placeholder 10">
            <a:extLst>
              <a:ext uri="{FF2B5EF4-FFF2-40B4-BE49-F238E27FC236}">
                <a16:creationId xmlns:a16="http://schemas.microsoft.com/office/drawing/2014/main" id="{F9DE25A6-E189-8944-8155-DBC98DE156C5}"/>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1" name="Text Placeholder 5">
            <a:extLst>
              <a:ext uri="{FF2B5EF4-FFF2-40B4-BE49-F238E27FC236}">
                <a16:creationId xmlns:a16="http://schemas.microsoft.com/office/drawing/2014/main" id="{3C09F44B-8C8C-DA42-8499-36D5643DD84E}"/>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F51F1C95-9891-4249-BABE-04AE515330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677961255"/>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lank">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5A5A6C-7113-A84B-B468-838B588EFB3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a:extLst>
              <a:ext uri="{FF2B5EF4-FFF2-40B4-BE49-F238E27FC236}">
                <a16:creationId xmlns:a16="http://schemas.microsoft.com/office/drawing/2014/main" id="{45A25DF4-2387-0B45-86B4-88EF29F6D0A8}"/>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6" name="Picture Placeholder 10">
            <a:extLst>
              <a:ext uri="{FF2B5EF4-FFF2-40B4-BE49-F238E27FC236}">
                <a16:creationId xmlns:a16="http://schemas.microsoft.com/office/drawing/2014/main" id="{FD6C24FD-33DC-5D4C-83BA-8086C7E5B4E4}"/>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7" name="Text Placeholder 5">
            <a:extLst>
              <a:ext uri="{FF2B5EF4-FFF2-40B4-BE49-F238E27FC236}">
                <a16:creationId xmlns:a16="http://schemas.microsoft.com/office/drawing/2014/main" id="{FC97E5A5-D2BC-7840-BED8-2470B465D5EB}"/>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9" name="Picture 8">
            <a:extLst>
              <a:ext uri="{FF2B5EF4-FFF2-40B4-BE49-F238E27FC236}">
                <a16:creationId xmlns:a16="http://schemas.microsoft.com/office/drawing/2014/main" id="{D9836D56-853F-5F49-8046-A11DE0E355F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944094366"/>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2"/>
      </p:bgRef>
    </p:bg>
    <p:spTree>
      <p:nvGrpSpPr>
        <p:cNvPr id="1" name=""/>
        <p:cNvGrpSpPr/>
        <p:nvPr/>
      </p:nvGrpSpPr>
      <p:grpSpPr>
        <a:xfrm>
          <a:off x="0" y="0"/>
          <a:ext cx="0" cy="0"/>
          <a:chOff x="0" y="0"/>
          <a:chExt cx="0" cy="0"/>
        </a:xfrm>
      </p:grpSpPr>
      <p:sp>
        <p:nvSpPr>
          <p:cNvPr id="12" name="Footer Placeholder 4">
            <a:extLst>
              <a:ext uri="{FF2B5EF4-FFF2-40B4-BE49-F238E27FC236}">
                <a16:creationId xmlns:a16="http://schemas.microsoft.com/office/drawing/2014/main" id="{DD3B4F64-CD41-0643-BB0C-5B4373946342}"/>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6FBB1B25-DCFA-AA41-B31B-1385B4F068AC}"/>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0" name="Text Placeholder 5">
            <a:extLst>
              <a:ext uri="{FF2B5EF4-FFF2-40B4-BE49-F238E27FC236}">
                <a16:creationId xmlns:a16="http://schemas.microsoft.com/office/drawing/2014/main" id="{1440E69F-038A-9F48-A685-1958D898F806}"/>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7" name="Picture 6">
            <a:extLst>
              <a:ext uri="{FF2B5EF4-FFF2-40B4-BE49-F238E27FC236}">
                <a16:creationId xmlns:a16="http://schemas.microsoft.com/office/drawing/2014/main" id="{43E8EC32-7002-774F-B7AC-A0277775B57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51493076"/>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0ECAF5-9958-A14D-A435-03CDAD7C93A5}"/>
              </a:ext>
            </a:extLst>
          </p:cNvPr>
          <p:cNvSpPr/>
          <p:nvPr userDrawn="1"/>
        </p:nvSpPr>
        <p:spPr>
          <a:xfrm>
            <a:off x="8600688" y="0"/>
            <a:ext cx="543312"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F72B7117-B49F-A744-B2A2-035F484656EB}"/>
              </a:ext>
            </a:extLst>
          </p:cNvPr>
          <p:cNvGrpSpPr/>
          <p:nvPr userDrawn="1"/>
        </p:nvGrpSpPr>
        <p:grpSpPr>
          <a:xfrm rot="10800000">
            <a:off x="1099250" y="-532826"/>
            <a:ext cx="9439281" cy="5786629"/>
            <a:chOff x="-838594" y="-106106"/>
            <a:chExt cx="9439281" cy="5786629"/>
          </a:xfrm>
        </p:grpSpPr>
        <p:sp>
          <p:nvSpPr>
            <p:cNvPr id="8" name="Delay 2">
              <a:extLst>
                <a:ext uri="{FF2B5EF4-FFF2-40B4-BE49-F238E27FC236}">
                  <a16:creationId xmlns:a16="http://schemas.microsoft.com/office/drawing/2014/main" id="{2FE69FBA-751A-6C40-9984-B5EF4C49F529}"/>
                </a:ext>
              </a:extLst>
            </p:cNvPr>
            <p:cNvSpPr/>
            <p:nvPr userDrawn="1"/>
          </p:nvSpPr>
          <p:spPr>
            <a:xfrm>
              <a:off x="-66269" y="-32526"/>
              <a:ext cx="8369787"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100000">
                  <a:schemeClr val="accent1">
                    <a:shade val="30000"/>
                    <a:satMod val="115000"/>
                  </a:schemeClr>
                </a:gs>
                <a:gs pos="0">
                  <a:schemeClr val="accent1">
                    <a:shade val="675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elay 2">
              <a:extLst>
                <a:ext uri="{FF2B5EF4-FFF2-40B4-BE49-F238E27FC236}">
                  <a16:creationId xmlns:a16="http://schemas.microsoft.com/office/drawing/2014/main" id="{93C80465-6897-A642-84B9-3405032045C5}"/>
                </a:ext>
              </a:extLst>
            </p:cNvPr>
            <p:cNvSpPr/>
            <p:nvPr userDrawn="1"/>
          </p:nvSpPr>
          <p:spPr>
            <a:xfrm>
              <a:off x="-341377" y="-106105"/>
              <a:ext cx="8755925"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elay 2">
              <a:extLst>
                <a:ext uri="{FF2B5EF4-FFF2-40B4-BE49-F238E27FC236}">
                  <a16:creationId xmlns:a16="http://schemas.microsoft.com/office/drawing/2014/main" id="{FCC8CEDF-9D2A-7742-A93D-6498181029CC}"/>
                </a:ext>
              </a:extLst>
            </p:cNvPr>
            <p:cNvSpPr/>
            <p:nvPr userDrawn="1"/>
          </p:nvSpPr>
          <p:spPr>
            <a:xfrm>
              <a:off x="-838594" y="-106106"/>
              <a:ext cx="9439281"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
            <a:extLst>
              <a:ext uri="{FF2B5EF4-FFF2-40B4-BE49-F238E27FC236}">
                <a16:creationId xmlns:a16="http://schemas.microsoft.com/office/drawing/2014/main" id="{5C0CC13C-42C2-5B49-990C-29ED9A2D3161}"/>
              </a:ext>
            </a:extLst>
          </p:cNvPr>
          <p:cNvSpPr txBox="1">
            <a:spLocks/>
          </p:cNvSpPr>
          <p:nvPr userDrawn="1"/>
        </p:nvSpPr>
        <p:spPr>
          <a:xfrm>
            <a:off x="7244696" y="3678449"/>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r"/>
            <a:r>
              <a:rPr lang="en-US" sz="1500" dirty="0">
                <a:solidFill>
                  <a:schemeClr val="bg1"/>
                </a:solidFill>
              </a:rPr>
              <a:t>#AHA21</a:t>
            </a:r>
          </a:p>
        </p:txBody>
      </p:sp>
      <p:sp>
        <p:nvSpPr>
          <p:cNvPr id="2" name="Title 1"/>
          <p:cNvSpPr>
            <a:spLocks noGrp="1"/>
          </p:cNvSpPr>
          <p:nvPr>
            <p:ph type="title" hasCustomPrompt="1"/>
          </p:nvPr>
        </p:nvSpPr>
        <p:spPr>
          <a:xfrm>
            <a:off x="4419012" y="654371"/>
            <a:ext cx="4105960" cy="2354940"/>
          </a:xfrm>
        </p:spPr>
        <p:txBody>
          <a:bodyPr anchor="b">
            <a:normAutofit/>
          </a:bodyPr>
          <a:lstStyle>
            <a:lvl1pPr algn="r">
              <a:lnSpc>
                <a:spcPts val="4000"/>
              </a:lnSpc>
              <a:defRPr sz="4000" b="1" i="0">
                <a:solidFill>
                  <a:schemeClr val="bg1"/>
                </a:solidFill>
                <a:latin typeface="Lub Dub Heavy" panose="020B0603030403020204" pitchFamily="34" charset="77"/>
              </a:defRPr>
            </a:lvl1pPr>
          </a:lstStyle>
          <a:p>
            <a:r>
              <a:rPr lang="en-US" dirty="0"/>
              <a:t>CLICK TO EDIT MASTER TITLE STYLE</a:t>
            </a:r>
          </a:p>
        </p:txBody>
      </p:sp>
      <p:cxnSp>
        <p:nvCxnSpPr>
          <p:cNvPr id="14" name="Straight Connector 13">
            <a:extLst>
              <a:ext uri="{FF2B5EF4-FFF2-40B4-BE49-F238E27FC236}">
                <a16:creationId xmlns:a16="http://schemas.microsoft.com/office/drawing/2014/main" id="{094DE3A1-1C72-8746-9506-A8595458CB3E}"/>
              </a:ext>
            </a:extLst>
          </p:cNvPr>
          <p:cNvCxnSpPr>
            <a:cxnSpLocks/>
          </p:cNvCxnSpPr>
          <p:nvPr userDrawn="1"/>
        </p:nvCxnSpPr>
        <p:spPr>
          <a:xfrm>
            <a:off x="4419012" y="3297494"/>
            <a:ext cx="410596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drawing&#10;&#10;Description automatically generated">
            <a:extLst>
              <a:ext uri="{FF2B5EF4-FFF2-40B4-BE49-F238E27FC236}">
                <a16:creationId xmlns:a16="http://schemas.microsoft.com/office/drawing/2014/main" id="{7F7F4375-55B2-3645-805B-8633B02A1A92}"/>
              </a:ext>
            </a:extLst>
          </p:cNvPr>
          <p:cNvPicPr>
            <a:picLocks noChangeAspect="1"/>
          </p:cNvPicPr>
          <p:nvPr userDrawn="1"/>
        </p:nvPicPr>
        <p:blipFill>
          <a:blip r:embed="rId2"/>
          <a:stretch>
            <a:fillRect/>
          </a:stretch>
        </p:blipFill>
        <p:spPr>
          <a:xfrm>
            <a:off x="4413351" y="3421490"/>
            <a:ext cx="1358973" cy="807506"/>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1BF2AF87-698A-AE4A-B2CE-BCF5841E8AD2}"/>
              </a:ext>
            </a:extLst>
          </p:cNvPr>
          <p:cNvPicPr>
            <a:picLocks noChangeAspect="1"/>
          </p:cNvPicPr>
          <p:nvPr userDrawn="1"/>
        </p:nvPicPr>
        <p:blipFill>
          <a:blip r:embed="rId3"/>
          <a:stretch>
            <a:fillRect/>
          </a:stretch>
        </p:blipFill>
        <p:spPr>
          <a:xfrm>
            <a:off x="6219049" y="3760136"/>
            <a:ext cx="1129086" cy="358082"/>
          </a:xfrm>
          <a:prstGeom prst="rect">
            <a:avLst/>
          </a:prstGeom>
        </p:spPr>
      </p:pic>
    </p:spTree>
    <p:extLst>
      <p:ext uri="{BB962C8B-B14F-4D97-AF65-F5344CB8AC3E}">
        <p14:creationId xmlns:p14="http://schemas.microsoft.com/office/powerpoint/2010/main" val="268373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F5298B-887F-CD42-A66C-BDFCBC6B761A}"/>
              </a:ext>
            </a:extLst>
          </p:cNvPr>
          <p:cNvSpPr/>
          <p:nvPr userDrawn="1"/>
        </p:nvSpPr>
        <p:spPr>
          <a:xfrm>
            <a:off x="8483955" y="0"/>
            <a:ext cx="657164" cy="4929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725854" y="614723"/>
            <a:ext cx="4134010" cy="430887"/>
          </a:xfrm>
        </p:spPr>
        <p:txBody>
          <a:bodyPr/>
          <a:lstStyle>
            <a:lvl1pPr>
              <a:defRPr>
                <a:solidFill>
                  <a:schemeClr val="accent1"/>
                </a:solidFill>
              </a:defRPr>
            </a:lvl1pPr>
          </a:lstStyle>
          <a:p>
            <a:r>
              <a:rPr lang="en-US" dirty="0"/>
              <a:t>OVERVIEW</a:t>
            </a:r>
          </a:p>
        </p:txBody>
      </p:sp>
      <p:sp>
        <p:nvSpPr>
          <p:cNvPr id="10" name="Text Placeholder 9">
            <a:extLst>
              <a:ext uri="{FF2B5EF4-FFF2-40B4-BE49-F238E27FC236}">
                <a16:creationId xmlns:a16="http://schemas.microsoft.com/office/drawing/2014/main" id="{9A731685-2B28-FC4E-B526-710512888A16}"/>
              </a:ext>
            </a:extLst>
          </p:cNvPr>
          <p:cNvSpPr>
            <a:spLocks noGrp="1"/>
          </p:cNvSpPr>
          <p:nvPr>
            <p:ph type="body" sz="quarter" idx="13" hasCustomPrompt="1"/>
          </p:nvPr>
        </p:nvSpPr>
        <p:spPr>
          <a:xfrm>
            <a:off x="726965" y="3139749"/>
            <a:ext cx="2055666" cy="430887"/>
          </a:xfrm>
        </p:spPr>
        <p:txBody>
          <a:bodyPr/>
          <a:lstStyle>
            <a:lvl1pPr>
              <a:defRPr b="1"/>
            </a:lvl1pPr>
          </a:lstStyle>
          <a:p>
            <a:pPr lvl="0"/>
            <a:r>
              <a:rPr lang="en-US" dirty="0"/>
              <a:t>Section Title</a:t>
            </a:r>
            <a:br>
              <a:rPr lang="en-US" dirty="0"/>
            </a:br>
            <a:r>
              <a:rPr lang="en-US" dirty="0"/>
              <a:t>Slide #</a:t>
            </a:r>
          </a:p>
        </p:txBody>
      </p:sp>
      <p:sp>
        <p:nvSpPr>
          <p:cNvPr id="11" name="Text Placeholder 9">
            <a:extLst>
              <a:ext uri="{FF2B5EF4-FFF2-40B4-BE49-F238E27FC236}">
                <a16:creationId xmlns:a16="http://schemas.microsoft.com/office/drawing/2014/main" id="{94CD233F-C2E5-4542-9A2C-BCFA9F561C12}"/>
              </a:ext>
            </a:extLst>
          </p:cNvPr>
          <p:cNvSpPr>
            <a:spLocks noGrp="1"/>
          </p:cNvSpPr>
          <p:nvPr>
            <p:ph type="body" sz="quarter" idx="14" hasCustomPrompt="1"/>
          </p:nvPr>
        </p:nvSpPr>
        <p:spPr>
          <a:xfrm>
            <a:off x="726965" y="3746851"/>
            <a:ext cx="2055666" cy="430887"/>
          </a:xfrm>
        </p:spPr>
        <p:txBody>
          <a:bodyPr/>
          <a:lstStyle>
            <a:lvl1pPr>
              <a:defRPr b="1"/>
            </a:lvl1pPr>
          </a:lstStyle>
          <a:p>
            <a:pPr lvl="0"/>
            <a:r>
              <a:rPr lang="en-US" dirty="0"/>
              <a:t>Section Title</a:t>
            </a:r>
            <a:br>
              <a:rPr lang="en-US" dirty="0"/>
            </a:br>
            <a:r>
              <a:rPr lang="en-US" dirty="0"/>
              <a:t>Slide #</a:t>
            </a:r>
          </a:p>
        </p:txBody>
      </p:sp>
      <p:sp>
        <p:nvSpPr>
          <p:cNvPr id="12" name="Text Placeholder 9">
            <a:extLst>
              <a:ext uri="{FF2B5EF4-FFF2-40B4-BE49-F238E27FC236}">
                <a16:creationId xmlns:a16="http://schemas.microsoft.com/office/drawing/2014/main" id="{56596EAB-F026-B147-8900-63F5E69E4165}"/>
              </a:ext>
            </a:extLst>
          </p:cNvPr>
          <p:cNvSpPr>
            <a:spLocks noGrp="1"/>
          </p:cNvSpPr>
          <p:nvPr>
            <p:ph type="body" sz="quarter" idx="15" hasCustomPrompt="1"/>
          </p:nvPr>
        </p:nvSpPr>
        <p:spPr>
          <a:xfrm>
            <a:off x="3244201" y="3139749"/>
            <a:ext cx="2055666" cy="430887"/>
          </a:xfrm>
        </p:spPr>
        <p:txBody>
          <a:bodyPr/>
          <a:lstStyle>
            <a:lvl1pPr>
              <a:defRPr b="1"/>
            </a:lvl1pPr>
          </a:lstStyle>
          <a:p>
            <a:pPr lvl="0"/>
            <a:r>
              <a:rPr lang="en-US" dirty="0"/>
              <a:t>Section Title</a:t>
            </a:r>
            <a:br>
              <a:rPr lang="en-US" dirty="0"/>
            </a:br>
            <a:r>
              <a:rPr lang="en-US" dirty="0"/>
              <a:t>Slide #</a:t>
            </a:r>
          </a:p>
        </p:txBody>
      </p:sp>
      <p:sp>
        <p:nvSpPr>
          <p:cNvPr id="13" name="Text Placeholder 9">
            <a:extLst>
              <a:ext uri="{FF2B5EF4-FFF2-40B4-BE49-F238E27FC236}">
                <a16:creationId xmlns:a16="http://schemas.microsoft.com/office/drawing/2014/main" id="{E3BA4AAB-3B49-2C4D-B8C3-798DFFD555BF}"/>
              </a:ext>
            </a:extLst>
          </p:cNvPr>
          <p:cNvSpPr>
            <a:spLocks noGrp="1"/>
          </p:cNvSpPr>
          <p:nvPr>
            <p:ph type="body" sz="quarter" idx="16" hasCustomPrompt="1"/>
          </p:nvPr>
        </p:nvSpPr>
        <p:spPr>
          <a:xfrm>
            <a:off x="3244201" y="1320330"/>
            <a:ext cx="2055666" cy="430887"/>
          </a:xfrm>
        </p:spPr>
        <p:txBody>
          <a:bodyPr/>
          <a:lstStyle>
            <a:lvl1pPr>
              <a:defRPr b="1"/>
            </a:lvl1pPr>
          </a:lstStyle>
          <a:p>
            <a:pPr lvl="0"/>
            <a:r>
              <a:rPr lang="en-US" dirty="0"/>
              <a:t>Section Title</a:t>
            </a:r>
            <a:br>
              <a:rPr lang="en-US" dirty="0"/>
            </a:br>
            <a:r>
              <a:rPr lang="en-US" dirty="0"/>
              <a:t>Slide #</a:t>
            </a:r>
          </a:p>
        </p:txBody>
      </p:sp>
      <p:sp>
        <p:nvSpPr>
          <p:cNvPr id="14" name="Text Placeholder 9">
            <a:extLst>
              <a:ext uri="{FF2B5EF4-FFF2-40B4-BE49-F238E27FC236}">
                <a16:creationId xmlns:a16="http://schemas.microsoft.com/office/drawing/2014/main" id="{1D60067C-731E-9648-B342-43C7239F111A}"/>
              </a:ext>
            </a:extLst>
          </p:cNvPr>
          <p:cNvSpPr>
            <a:spLocks noGrp="1"/>
          </p:cNvSpPr>
          <p:nvPr>
            <p:ph type="body" sz="quarter" idx="17" hasCustomPrompt="1"/>
          </p:nvPr>
        </p:nvSpPr>
        <p:spPr>
          <a:xfrm>
            <a:off x="3244201" y="1927432"/>
            <a:ext cx="2055666" cy="430887"/>
          </a:xfrm>
        </p:spPr>
        <p:txBody>
          <a:bodyPr/>
          <a:lstStyle>
            <a:lvl1pPr>
              <a:defRPr b="1"/>
            </a:lvl1pPr>
          </a:lstStyle>
          <a:p>
            <a:pPr lvl="0"/>
            <a:r>
              <a:rPr lang="en-US" dirty="0"/>
              <a:t>Section Title</a:t>
            </a:r>
            <a:br>
              <a:rPr lang="en-US" dirty="0"/>
            </a:br>
            <a:r>
              <a:rPr lang="en-US" dirty="0"/>
              <a:t>Slide #</a:t>
            </a:r>
          </a:p>
        </p:txBody>
      </p:sp>
      <p:sp>
        <p:nvSpPr>
          <p:cNvPr id="15" name="Text Placeholder 9">
            <a:extLst>
              <a:ext uri="{FF2B5EF4-FFF2-40B4-BE49-F238E27FC236}">
                <a16:creationId xmlns:a16="http://schemas.microsoft.com/office/drawing/2014/main" id="{D75C609B-2858-7C45-8CE5-6212F5D8D5DB}"/>
              </a:ext>
            </a:extLst>
          </p:cNvPr>
          <p:cNvSpPr>
            <a:spLocks noGrp="1"/>
          </p:cNvSpPr>
          <p:nvPr>
            <p:ph type="body" sz="quarter" idx="18" hasCustomPrompt="1"/>
          </p:nvPr>
        </p:nvSpPr>
        <p:spPr>
          <a:xfrm>
            <a:off x="3244201" y="2534534"/>
            <a:ext cx="2055666" cy="430887"/>
          </a:xfrm>
        </p:spPr>
        <p:txBody>
          <a:bodyPr/>
          <a:lstStyle>
            <a:lvl1pPr>
              <a:defRPr b="1"/>
            </a:lvl1pPr>
          </a:lstStyle>
          <a:p>
            <a:pPr lvl="0"/>
            <a:r>
              <a:rPr lang="en-US" dirty="0"/>
              <a:t>Section Title</a:t>
            </a:r>
            <a:br>
              <a:rPr lang="en-US" dirty="0"/>
            </a:br>
            <a:r>
              <a:rPr lang="en-US" dirty="0"/>
              <a:t>Slide #</a:t>
            </a:r>
          </a:p>
        </p:txBody>
      </p:sp>
      <p:sp>
        <p:nvSpPr>
          <p:cNvPr id="16" name="Text Placeholder 9">
            <a:extLst>
              <a:ext uri="{FF2B5EF4-FFF2-40B4-BE49-F238E27FC236}">
                <a16:creationId xmlns:a16="http://schemas.microsoft.com/office/drawing/2014/main" id="{BDE20D5A-7A0A-7942-8181-49182956A385}"/>
              </a:ext>
            </a:extLst>
          </p:cNvPr>
          <p:cNvSpPr>
            <a:spLocks noGrp="1"/>
          </p:cNvSpPr>
          <p:nvPr>
            <p:ph type="body" sz="quarter" idx="19" hasCustomPrompt="1"/>
          </p:nvPr>
        </p:nvSpPr>
        <p:spPr>
          <a:xfrm>
            <a:off x="725854" y="1320330"/>
            <a:ext cx="2055666" cy="430887"/>
          </a:xfrm>
        </p:spPr>
        <p:txBody>
          <a:bodyPr/>
          <a:lstStyle>
            <a:lvl1pPr>
              <a:defRPr b="1"/>
            </a:lvl1pPr>
          </a:lstStyle>
          <a:p>
            <a:pPr lvl="0"/>
            <a:r>
              <a:rPr lang="en-US" dirty="0"/>
              <a:t>Section Title</a:t>
            </a:r>
            <a:br>
              <a:rPr lang="en-US" dirty="0"/>
            </a:br>
            <a:r>
              <a:rPr lang="en-US" dirty="0"/>
              <a:t>Slide #</a:t>
            </a:r>
          </a:p>
        </p:txBody>
      </p:sp>
      <p:sp>
        <p:nvSpPr>
          <p:cNvPr id="17" name="Text Placeholder 9">
            <a:extLst>
              <a:ext uri="{FF2B5EF4-FFF2-40B4-BE49-F238E27FC236}">
                <a16:creationId xmlns:a16="http://schemas.microsoft.com/office/drawing/2014/main" id="{5F83694E-3CBA-8E4C-BA3A-E8737D97BC70}"/>
              </a:ext>
            </a:extLst>
          </p:cNvPr>
          <p:cNvSpPr>
            <a:spLocks noGrp="1"/>
          </p:cNvSpPr>
          <p:nvPr>
            <p:ph type="body" sz="quarter" idx="20" hasCustomPrompt="1"/>
          </p:nvPr>
        </p:nvSpPr>
        <p:spPr>
          <a:xfrm>
            <a:off x="725854" y="1927432"/>
            <a:ext cx="2055666" cy="430887"/>
          </a:xfrm>
        </p:spPr>
        <p:txBody>
          <a:bodyPr/>
          <a:lstStyle>
            <a:lvl1pPr>
              <a:defRPr b="1"/>
            </a:lvl1pPr>
          </a:lstStyle>
          <a:p>
            <a:pPr lvl="0"/>
            <a:r>
              <a:rPr lang="en-US" dirty="0"/>
              <a:t>Section Title</a:t>
            </a:r>
            <a:br>
              <a:rPr lang="en-US" dirty="0"/>
            </a:br>
            <a:r>
              <a:rPr lang="en-US" dirty="0"/>
              <a:t>Slide #</a:t>
            </a:r>
          </a:p>
        </p:txBody>
      </p:sp>
      <p:sp>
        <p:nvSpPr>
          <p:cNvPr id="18" name="Text Placeholder 9">
            <a:extLst>
              <a:ext uri="{FF2B5EF4-FFF2-40B4-BE49-F238E27FC236}">
                <a16:creationId xmlns:a16="http://schemas.microsoft.com/office/drawing/2014/main" id="{93A2D9D6-4C2D-5644-B032-0EB60965587C}"/>
              </a:ext>
            </a:extLst>
          </p:cNvPr>
          <p:cNvSpPr>
            <a:spLocks noGrp="1"/>
          </p:cNvSpPr>
          <p:nvPr>
            <p:ph type="body" sz="quarter" idx="21" hasCustomPrompt="1"/>
          </p:nvPr>
        </p:nvSpPr>
        <p:spPr>
          <a:xfrm>
            <a:off x="725854" y="2534534"/>
            <a:ext cx="2055666" cy="430887"/>
          </a:xfrm>
        </p:spPr>
        <p:txBody>
          <a:bodyPr/>
          <a:lstStyle>
            <a:lvl1pPr>
              <a:defRPr b="1"/>
            </a:lvl1pPr>
          </a:lstStyle>
          <a:p>
            <a:pPr lvl="0"/>
            <a:r>
              <a:rPr lang="en-US" dirty="0"/>
              <a:t>Section Title</a:t>
            </a:r>
            <a:br>
              <a:rPr lang="en-US" dirty="0"/>
            </a:br>
            <a:r>
              <a:rPr lang="en-US" dirty="0"/>
              <a:t>Slide #</a:t>
            </a:r>
          </a:p>
        </p:txBody>
      </p:sp>
      <p:sp>
        <p:nvSpPr>
          <p:cNvPr id="25" name="Text Placeholder 9">
            <a:extLst>
              <a:ext uri="{FF2B5EF4-FFF2-40B4-BE49-F238E27FC236}">
                <a16:creationId xmlns:a16="http://schemas.microsoft.com/office/drawing/2014/main" id="{C745BDBF-EE7A-014E-B736-0750AA47F51D}"/>
              </a:ext>
            </a:extLst>
          </p:cNvPr>
          <p:cNvSpPr>
            <a:spLocks noGrp="1"/>
          </p:cNvSpPr>
          <p:nvPr>
            <p:ph type="body" sz="quarter" idx="23" hasCustomPrompt="1"/>
          </p:nvPr>
        </p:nvSpPr>
        <p:spPr>
          <a:xfrm>
            <a:off x="3244201" y="3741224"/>
            <a:ext cx="2055666" cy="430887"/>
          </a:xfrm>
        </p:spPr>
        <p:txBody>
          <a:bodyPr/>
          <a:lstStyle>
            <a:lvl1pPr>
              <a:defRPr b="1"/>
            </a:lvl1pPr>
          </a:lstStyle>
          <a:p>
            <a:pPr lvl="0"/>
            <a:r>
              <a:rPr lang="en-US" dirty="0"/>
              <a:t>Section Title</a:t>
            </a:r>
            <a:br>
              <a:rPr lang="en-US" dirty="0"/>
            </a:br>
            <a:r>
              <a:rPr lang="en-US" dirty="0"/>
              <a:t>Slide #</a:t>
            </a:r>
          </a:p>
        </p:txBody>
      </p:sp>
      <p:grpSp>
        <p:nvGrpSpPr>
          <p:cNvPr id="7" name="Group 6">
            <a:extLst>
              <a:ext uri="{FF2B5EF4-FFF2-40B4-BE49-F238E27FC236}">
                <a16:creationId xmlns:a16="http://schemas.microsoft.com/office/drawing/2014/main" id="{8D6A2641-0823-E046-9584-458E0C8590E1}"/>
              </a:ext>
            </a:extLst>
          </p:cNvPr>
          <p:cNvGrpSpPr/>
          <p:nvPr userDrawn="1"/>
        </p:nvGrpSpPr>
        <p:grpSpPr>
          <a:xfrm>
            <a:off x="-442359" y="5781167"/>
            <a:ext cx="1760698" cy="1726429"/>
            <a:chOff x="6336320" y="-2192957"/>
            <a:chExt cx="5872534" cy="5758234"/>
          </a:xfrm>
        </p:grpSpPr>
        <p:sp>
          <p:nvSpPr>
            <p:cNvPr id="6" name="Oval 5">
              <a:extLst>
                <a:ext uri="{FF2B5EF4-FFF2-40B4-BE49-F238E27FC236}">
                  <a16:creationId xmlns:a16="http://schemas.microsoft.com/office/drawing/2014/main" id="{C3BCCB62-D219-DC47-88CA-C6DE5EEC4765}"/>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8F243B9-E0BB-3345-8CDE-63FBDCB7E334}"/>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DEA563E-3450-B84C-A050-07E5944D40DD}"/>
                </a:ext>
              </a:extLst>
            </p:cNvPr>
            <p:cNvSpPr/>
            <p:nvPr userDrawn="1"/>
          </p:nvSpPr>
          <p:spPr>
            <a:xfrm>
              <a:off x="6735945" y="-1923044"/>
              <a:ext cx="5189831" cy="5189831"/>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1AD76CC3-14A6-D444-8247-6FD07F5D0974}"/>
              </a:ext>
            </a:extLst>
          </p:cNvPr>
          <p:cNvGrpSpPr/>
          <p:nvPr userDrawn="1"/>
        </p:nvGrpSpPr>
        <p:grpSpPr>
          <a:xfrm rot="1156728">
            <a:off x="6463088" y="-563901"/>
            <a:ext cx="6319880" cy="6196870"/>
            <a:chOff x="6336320" y="-2192957"/>
            <a:chExt cx="5872534" cy="5758234"/>
          </a:xfrm>
        </p:grpSpPr>
        <p:sp>
          <p:nvSpPr>
            <p:cNvPr id="29" name="Oval 28">
              <a:extLst>
                <a:ext uri="{FF2B5EF4-FFF2-40B4-BE49-F238E27FC236}">
                  <a16:creationId xmlns:a16="http://schemas.microsoft.com/office/drawing/2014/main" id="{2B7B1920-6C60-6143-954D-95B59F010D8D}"/>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8ADA14BB-D56A-D047-94DA-5F3874AFF4D9}"/>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Picture Placeholder 5">
            <a:extLst>
              <a:ext uri="{FF2B5EF4-FFF2-40B4-BE49-F238E27FC236}">
                <a16:creationId xmlns:a16="http://schemas.microsoft.com/office/drawing/2014/main" id="{B6C0DA71-E7CB-3748-80A6-D202C90C4B76}"/>
              </a:ext>
            </a:extLst>
          </p:cNvPr>
          <p:cNvSpPr>
            <a:spLocks noGrp="1"/>
          </p:cNvSpPr>
          <p:nvPr>
            <p:ph type="pic" sz="quarter" idx="24"/>
          </p:nvPr>
        </p:nvSpPr>
        <p:spPr>
          <a:xfrm>
            <a:off x="6852489" y="-195147"/>
            <a:ext cx="5466062" cy="5466061"/>
          </a:xfrm>
          <a:prstGeom prst="ellipse">
            <a:avLst/>
          </a:prstGeom>
          <a:solidFill>
            <a:schemeClr val="bg1">
              <a:lumMod val="85000"/>
            </a:schemeClr>
          </a:solidFill>
        </p:spPr>
        <p:txBody>
          <a:bodyPr anchor="ctr"/>
          <a:lstStyle>
            <a:lvl1pPr algn="r">
              <a:defRPr/>
            </a:lvl1pPr>
          </a:lstStyle>
          <a:p>
            <a:endParaRPr lang="en-US"/>
          </a:p>
        </p:txBody>
      </p:sp>
      <p:pic>
        <p:nvPicPr>
          <p:cNvPr id="23" name="Picture 22">
            <a:extLst>
              <a:ext uri="{FF2B5EF4-FFF2-40B4-BE49-F238E27FC236}">
                <a16:creationId xmlns:a16="http://schemas.microsoft.com/office/drawing/2014/main" id="{3E762BDA-3552-A446-AFE6-6BD418CD63B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079811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peak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0489" y="939161"/>
            <a:ext cx="3419396" cy="373994"/>
          </a:xfrm>
        </p:spPr>
        <p:txBody>
          <a:bodyPr anchor="t">
            <a:normAutofit/>
          </a:bodyPr>
          <a:lstStyle>
            <a:lvl1pPr>
              <a:defRPr sz="2000">
                <a:solidFill>
                  <a:schemeClr val="accent1"/>
                </a:solidFill>
              </a:defRPr>
            </a:lvl1pPr>
          </a:lstStyle>
          <a:p>
            <a:r>
              <a:rPr lang="en-US" dirty="0"/>
              <a:t>ONE SPEAKER</a:t>
            </a:r>
          </a:p>
        </p:txBody>
      </p:sp>
      <p:sp>
        <p:nvSpPr>
          <p:cNvPr id="4" name="Content Placeholder 3"/>
          <p:cNvSpPr>
            <a:spLocks noGrp="1"/>
          </p:cNvSpPr>
          <p:nvPr>
            <p:ph sz="half" idx="2" hasCustomPrompt="1"/>
          </p:nvPr>
        </p:nvSpPr>
        <p:spPr>
          <a:xfrm>
            <a:off x="3570488" y="1716179"/>
            <a:ext cx="5150339" cy="2345867"/>
          </a:xfrm>
        </p:spPr>
        <p:txBody>
          <a:bodyPr>
            <a:normAutofit/>
          </a:bodyPr>
          <a:lstStyle>
            <a:lvl1pPr>
              <a:defRPr sz="1000">
                <a:solidFill>
                  <a:schemeClr val="tx1"/>
                </a:solidFill>
              </a:defRPr>
            </a:lvl1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3570489" y="1353862"/>
            <a:ext cx="4024924" cy="321610"/>
          </a:xfrm>
        </p:spPr>
        <p:txBody>
          <a:bodyPr>
            <a:normAutofit/>
          </a:bodyPr>
          <a:lstStyle>
            <a:lvl1pPr>
              <a:defRPr sz="15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1157288" y="249892"/>
            <a:ext cx="4159549" cy="4159548"/>
          </a:xfrm>
          <a:prstGeom prst="ellipse">
            <a:avLst/>
          </a:prstGeom>
          <a:solidFill>
            <a:schemeClr val="bg1">
              <a:lumMod val="85000"/>
            </a:schemeClr>
          </a:solidFill>
          <a:ln>
            <a:solidFill>
              <a:schemeClr val="accent1"/>
            </a:solidFill>
          </a:ln>
        </p:spPr>
        <p:txBody>
          <a:bodyPr anchor="ctr"/>
          <a:lstStyle>
            <a:lvl1pPr algn="r">
              <a:defRPr/>
            </a:lvl1pPr>
          </a:lstStyle>
          <a:p>
            <a:endParaRPr lang="en-US"/>
          </a:p>
        </p:txBody>
      </p:sp>
      <p:pic>
        <p:nvPicPr>
          <p:cNvPr id="12" name="Picture 11">
            <a:extLst>
              <a:ext uri="{FF2B5EF4-FFF2-40B4-BE49-F238E27FC236}">
                <a16:creationId xmlns:a16="http://schemas.microsoft.com/office/drawing/2014/main" id="{436692AF-EA47-EE4E-BC74-3942A8204E5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4835889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peakers">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799663-1C3A-7140-A8B6-5A942E0AE02F}"/>
              </a:ext>
            </a:extLst>
          </p:cNvPr>
          <p:cNvSpPr/>
          <p:nvPr userDrawn="1"/>
        </p:nvSpPr>
        <p:spPr>
          <a:xfrm>
            <a:off x="1" y="0"/>
            <a:ext cx="4572000" cy="5143500"/>
          </a:xfrm>
          <a:prstGeom prst="rect">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623143" y="1266737"/>
            <a:ext cx="2226318" cy="321610"/>
          </a:xfrm>
        </p:spPr>
        <p:txBody>
          <a:bodyPr anchor="t">
            <a:noAutofit/>
          </a:bodyPr>
          <a:lstStyle>
            <a:lvl1pPr algn="l">
              <a:lnSpc>
                <a:spcPct val="100000"/>
              </a:lnSpc>
              <a:defRPr sz="1500">
                <a:solidFill>
                  <a:schemeClr val="accent1"/>
                </a:solidFill>
              </a:defRPr>
            </a:lvl1pPr>
          </a:lstStyle>
          <a:p>
            <a:r>
              <a:rPr lang="en-US" dirty="0"/>
              <a:t>SPEAKER NAME</a:t>
            </a:r>
          </a:p>
        </p:txBody>
      </p:sp>
      <p:sp>
        <p:nvSpPr>
          <p:cNvPr id="4" name="Content Placeholder 3"/>
          <p:cNvSpPr>
            <a:spLocks noGrp="1"/>
          </p:cNvSpPr>
          <p:nvPr>
            <p:ph sz="half" idx="2" hasCustomPrompt="1"/>
          </p:nvPr>
        </p:nvSpPr>
        <p:spPr>
          <a:xfrm>
            <a:off x="4957235" y="2116668"/>
            <a:ext cx="3892225" cy="2408828"/>
          </a:xfrm>
        </p:spPr>
        <p:txBody>
          <a:bodyPr>
            <a:normAutofit/>
          </a:bodyPr>
          <a:lstStyle>
            <a:lvl1pPr>
              <a:defRPr sz="1000">
                <a:solidFill>
                  <a:schemeClr val="tx1"/>
                </a:solidFill>
              </a:defRPr>
            </a:lvl1pPr>
          </a:lstStyle>
          <a:p>
            <a:pPr lvl="0"/>
            <a:r>
              <a:rPr lang="en-US" dirty="0"/>
              <a:t>Bio copy is </a:t>
            </a:r>
            <a:r>
              <a:rPr lang="en-US" dirty="0" err="1"/>
              <a:t>Lub</a:t>
            </a:r>
            <a:r>
              <a:rPr lang="en-US" dirty="0"/>
              <a:t> Dub medium at 10pts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6623142" y="1515979"/>
            <a:ext cx="2226318" cy="321610"/>
          </a:xfrm>
        </p:spPr>
        <p:txBody>
          <a:bodyPr>
            <a:normAutofit/>
          </a:bodyPr>
          <a:lstStyle>
            <a:lvl1pPr>
              <a:defRPr sz="12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5022094" y="475555"/>
            <a:ext cx="1297175" cy="1297175"/>
          </a:xfrm>
          <a:prstGeom prst="ellipse">
            <a:avLst/>
          </a:prstGeom>
          <a:ln>
            <a:solidFill>
              <a:schemeClr val="accent1"/>
            </a:solidFill>
          </a:ln>
        </p:spPr>
        <p:txBody>
          <a:bodyPr/>
          <a:lstStyle/>
          <a:p>
            <a:endParaRPr lang="en-US"/>
          </a:p>
        </p:txBody>
      </p:sp>
      <p:cxnSp>
        <p:nvCxnSpPr>
          <p:cNvPr id="33" name="Straight Connector 32">
            <a:extLst>
              <a:ext uri="{FF2B5EF4-FFF2-40B4-BE49-F238E27FC236}">
                <a16:creationId xmlns:a16="http://schemas.microsoft.com/office/drawing/2014/main" id="{A089AA8C-30E6-A849-A85E-97304461ADA3}"/>
              </a:ext>
            </a:extLst>
          </p:cNvPr>
          <p:cNvCxnSpPr>
            <a:cxnSpLocks/>
          </p:cNvCxnSpPr>
          <p:nvPr userDrawn="1"/>
        </p:nvCxnSpPr>
        <p:spPr>
          <a:xfrm>
            <a:off x="4957235" y="1968061"/>
            <a:ext cx="3892225"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Content Placeholder 3">
            <a:extLst>
              <a:ext uri="{FF2B5EF4-FFF2-40B4-BE49-F238E27FC236}">
                <a16:creationId xmlns:a16="http://schemas.microsoft.com/office/drawing/2014/main" id="{DBD1BCA7-3E28-1D49-A098-A4DEF8BCE5EE}"/>
              </a:ext>
            </a:extLst>
          </p:cNvPr>
          <p:cNvSpPr>
            <a:spLocks noGrp="1"/>
          </p:cNvSpPr>
          <p:nvPr>
            <p:ph sz="half" idx="25" hasCustomPrompt="1"/>
          </p:nvPr>
        </p:nvSpPr>
        <p:spPr>
          <a:xfrm>
            <a:off x="329709" y="2116668"/>
            <a:ext cx="3892225" cy="2408828"/>
          </a:xfrm>
        </p:spPr>
        <p:txBody>
          <a:bodyPr>
            <a:normAutofit/>
          </a:bodyPr>
          <a:lstStyle>
            <a:lvl1pPr>
              <a:defRPr sz="1000">
                <a:solidFill>
                  <a:schemeClr val="bg1"/>
                </a:solidFill>
              </a:defRPr>
            </a:lvl1pPr>
          </a:lstStyle>
          <a:p>
            <a:pPr lvl="0"/>
            <a:r>
              <a:rPr lang="en-US" dirty="0"/>
              <a:t>Bio copy is </a:t>
            </a:r>
            <a:r>
              <a:rPr lang="en-US" dirty="0" err="1"/>
              <a:t>Lub</a:t>
            </a:r>
            <a:r>
              <a:rPr lang="en-US" dirty="0"/>
              <a:t> Dub medium at 10pts</a:t>
            </a:r>
          </a:p>
        </p:txBody>
      </p:sp>
      <p:sp>
        <p:nvSpPr>
          <p:cNvPr id="41" name="Text Placeholder 4">
            <a:extLst>
              <a:ext uri="{FF2B5EF4-FFF2-40B4-BE49-F238E27FC236}">
                <a16:creationId xmlns:a16="http://schemas.microsoft.com/office/drawing/2014/main" id="{F0B78207-029E-2C48-B477-D381CB2E9E1F}"/>
              </a:ext>
            </a:extLst>
          </p:cNvPr>
          <p:cNvSpPr>
            <a:spLocks noGrp="1"/>
          </p:cNvSpPr>
          <p:nvPr>
            <p:ph type="body" sz="quarter" idx="26" hasCustomPrompt="1"/>
          </p:nvPr>
        </p:nvSpPr>
        <p:spPr>
          <a:xfrm>
            <a:off x="1995616" y="1515979"/>
            <a:ext cx="2226318" cy="321610"/>
          </a:xfrm>
        </p:spPr>
        <p:txBody>
          <a:bodyPr>
            <a:normAutofit/>
          </a:bodyPr>
          <a:lstStyle>
            <a:lvl1pPr>
              <a:defRPr sz="1200" b="1">
                <a:solidFill>
                  <a:schemeClr val="bg1"/>
                </a:solidFill>
              </a:defRPr>
            </a:lvl1pPr>
          </a:lstStyle>
          <a:p>
            <a:pPr lvl="0"/>
            <a:r>
              <a:rPr lang="en-US" dirty="0"/>
              <a:t>Speaker title</a:t>
            </a:r>
          </a:p>
        </p:txBody>
      </p:sp>
      <p:sp>
        <p:nvSpPr>
          <p:cNvPr id="42" name="Picture Placeholder 5">
            <a:extLst>
              <a:ext uri="{FF2B5EF4-FFF2-40B4-BE49-F238E27FC236}">
                <a16:creationId xmlns:a16="http://schemas.microsoft.com/office/drawing/2014/main" id="{843C01F0-AD5E-D748-8DCB-897FBD5CB71D}"/>
              </a:ext>
            </a:extLst>
          </p:cNvPr>
          <p:cNvSpPr>
            <a:spLocks noGrp="1"/>
          </p:cNvSpPr>
          <p:nvPr>
            <p:ph type="pic" sz="quarter" idx="27"/>
          </p:nvPr>
        </p:nvSpPr>
        <p:spPr>
          <a:xfrm>
            <a:off x="394568" y="475555"/>
            <a:ext cx="1297175" cy="1297175"/>
          </a:xfrm>
          <a:prstGeom prst="ellipse">
            <a:avLst/>
          </a:prstGeom>
          <a:ln>
            <a:solidFill>
              <a:schemeClr val="bg1"/>
            </a:solidFill>
          </a:ln>
        </p:spPr>
        <p:txBody>
          <a:bodyPr/>
          <a:lstStyle>
            <a:lvl1pPr>
              <a:defRPr>
                <a:solidFill>
                  <a:schemeClr val="bg1"/>
                </a:solidFill>
              </a:defRPr>
            </a:lvl1pPr>
          </a:lstStyle>
          <a:p>
            <a:endParaRPr lang="en-US"/>
          </a:p>
        </p:txBody>
      </p:sp>
      <p:cxnSp>
        <p:nvCxnSpPr>
          <p:cNvPr id="43" name="Straight Connector 42">
            <a:extLst>
              <a:ext uri="{FF2B5EF4-FFF2-40B4-BE49-F238E27FC236}">
                <a16:creationId xmlns:a16="http://schemas.microsoft.com/office/drawing/2014/main" id="{89490970-2C55-724B-BA36-CAF55FEFDBB2}"/>
              </a:ext>
            </a:extLst>
          </p:cNvPr>
          <p:cNvCxnSpPr>
            <a:cxnSpLocks/>
          </p:cNvCxnSpPr>
          <p:nvPr userDrawn="1"/>
        </p:nvCxnSpPr>
        <p:spPr>
          <a:xfrm>
            <a:off x="329709" y="1968061"/>
            <a:ext cx="3892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0C169AD3-D69D-DD43-9F89-A0411109CADB}"/>
              </a:ext>
            </a:extLst>
          </p:cNvPr>
          <p:cNvSpPr>
            <a:spLocks noGrp="1"/>
          </p:cNvSpPr>
          <p:nvPr>
            <p:ph type="body" sz="quarter" idx="28" hasCustomPrompt="1"/>
          </p:nvPr>
        </p:nvSpPr>
        <p:spPr>
          <a:xfrm>
            <a:off x="1995616" y="1266736"/>
            <a:ext cx="2226318" cy="337157"/>
          </a:xfrm>
        </p:spPr>
        <p:txBody>
          <a:bodyPr>
            <a:normAutofit/>
          </a:bodyPr>
          <a:lstStyle>
            <a:lvl1pPr>
              <a:defRPr sz="1500" b="1" i="0">
                <a:solidFill>
                  <a:schemeClr val="bg1"/>
                </a:solidFill>
                <a:latin typeface="Lub Dub Bold" panose="020B0603030403020204" pitchFamily="34" charset="77"/>
              </a:defRPr>
            </a:lvl1pPr>
          </a:lstStyle>
          <a:p>
            <a:r>
              <a:rPr lang="en-US" dirty="0">
                <a:solidFill>
                  <a:schemeClr val="bg1"/>
                </a:solidFill>
              </a:rPr>
              <a:t>SPEAKER NAME</a:t>
            </a:r>
          </a:p>
        </p:txBody>
      </p:sp>
      <p:sp>
        <p:nvSpPr>
          <p:cNvPr id="5" name="Arc 4">
            <a:extLst>
              <a:ext uri="{FF2B5EF4-FFF2-40B4-BE49-F238E27FC236}">
                <a16:creationId xmlns:a16="http://schemas.microsoft.com/office/drawing/2014/main" id="{C4D5D646-615D-0541-AD5A-4E46C8AFAA21}"/>
              </a:ext>
            </a:extLst>
          </p:cNvPr>
          <p:cNvSpPr/>
          <p:nvPr userDrawn="1"/>
        </p:nvSpPr>
        <p:spPr>
          <a:xfrm>
            <a:off x="13949348" y="-1002677"/>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EC85CD65-D3BF-CA4A-B2BD-C3C1987852B4}"/>
              </a:ext>
            </a:extLst>
          </p:cNvPr>
          <p:cNvSpPr/>
          <p:nvPr userDrawn="1"/>
        </p:nvSpPr>
        <p:spPr>
          <a:xfrm rot="21325004">
            <a:off x="13984672" y="-782545"/>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0" name="Picture 19">
            <a:extLst>
              <a:ext uri="{FF2B5EF4-FFF2-40B4-BE49-F238E27FC236}">
                <a16:creationId xmlns:a16="http://schemas.microsoft.com/office/drawing/2014/main" id="{A015E968-BE93-9248-9232-9ECEC096E14B}"/>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5646424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Multiple Speakers">
    <p:bg>
      <p:bgRef idx="1001">
        <a:schemeClr val="bg2"/>
      </p:bgRef>
    </p:bg>
    <p:spTree>
      <p:nvGrpSpPr>
        <p:cNvPr id="1" name=""/>
        <p:cNvGrpSpPr/>
        <p:nvPr/>
      </p:nvGrpSpPr>
      <p:grpSpPr>
        <a:xfrm>
          <a:off x="0" y="0"/>
          <a:ext cx="0" cy="0"/>
          <a:chOff x="0" y="0"/>
          <a:chExt cx="0" cy="0"/>
        </a:xfrm>
      </p:grpSpPr>
      <p:sp>
        <p:nvSpPr>
          <p:cNvPr id="27" name="Picture Placeholder 5">
            <a:extLst>
              <a:ext uri="{FF2B5EF4-FFF2-40B4-BE49-F238E27FC236}">
                <a16:creationId xmlns:a16="http://schemas.microsoft.com/office/drawing/2014/main" id="{E1979674-69C4-134A-9F2E-9B4270B86348}"/>
              </a:ext>
            </a:extLst>
          </p:cNvPr>
          <p:cNvSpPr>
            <a:spLocks noGrp="1"/>
          </p:cNvSpPr>
          <p:nvPr>
            <p:ph type="pic" sz="quarter" idx="27"/>
          </p:nvPr>
        </p:nvSpPr>
        <p:spPr>
          <a:xfrm>
            <a:off x="3146018" y="2698533"/>
            <a:ext cx="1153419" cy="1153410"/>
          </a:xfrm>
          <a:prstGeom prst="ellipse">
            <a:avLst/>
          </a:prstGeom>
          <a:ln w="19050">
            <a:solidFill>
              <a:schemeClr val="accent1"/>
            </a:solidFill>
          </a:ln>
        </p:spPr>
        <p:txBody>
          <a:bodyPr/>
          <a:lstStyle/>
          <a:p>
            <a:endParaRPr lang="en-US"/>
          </a:p>
        </p:txBody>
      </p:sp>
      <p:sp>
        <p:nvSpPr>
          <p:cNvPr id="43" name="Picture Placeholder 5">
            <a:extLst>
              <a:ext uri="{FF2B5EF4-FFF2-40B4-BE49-F238E27FC236}">
                <a16:creationId xmlns:a16="http://schemas.microsoft.com/office/drawing/2014/main" id="{B7179E21-BD5D-E049-B49A-E14D188634B4}"/>
              </a:ext>
            </a:extLst>
          </p:cNvPr>
          <p:cNvSpPr>
            <a:spLocks noGrp="1"/>
          </p:cNvSpPr>
          <p:nvPr>
            <p:ph type="pic" sz="quarter" idx="35"/>
          </p:nvPr>
        </p:nvSpPr>
        <p:spPr>
          <a:xfrm>
            <a:off x="7554542" y="2698533"/>
            <a:ext cx="1153419" cy="1153413"/>
          </a:xfrm>
          <a:prstGeom prst="ellipse">
            <a:avLst/>
          </a:prstGeom>
          <a:ln w="19050">
            <a:solidFill>
              <a:schemeClr val="accent1"/>
            </a:solidFill>
          </a:ln>
        </p:spPr>
        <p:txBody>
          <a:bodyPr/>
          <a:lstStyle/>
          <a:p>
            <a:endParaRPr lang="en-US"/>
          </a:p>
        </p:txBody>
      </p:sp>
      <p:sp>
        <p:nvSpPr>
          <p:cNvPr id="46" name="Picture Placeholder 5">
            <a:extLst>
              <a:ext uri="{FF2B5EF4-FFF2-40B4-BE49-F238E27FC236}">
                <a16:creationId xmlns:a16="http://schemas.microsoft.com/office/drawing/2014/main" id="{9B4EAA43-3C2D-AD46-BE5A-0E43167C0FAB}"/>
              </a:ext>
            </a:extLst>
          </p:cNvPr>
          <p:cNvSpPr>
            <a:spLocks noGrp="1"/>
          </p:cNvSpPr>
          <p:nvPr>
            <p:ph type="pic" sz="quarter" idx="38"/>
          </p:nvPr>
        </p:nvSpPr>
        <p:spPr>
          <a:xfrm>
            <a:off x="4842355" y="552084"/>
            <a:ext cx="1153419" cy="1151130"/>
          </a:xfrm>
          <a:prstGeom prst="ellipse">
            <a:avLst/>
          </a:prstGeom>
          <a:ln w="19050">
            <a:solidFill>
              <a:schemeClr val="accent1"/>
            </a:solidFill>
          </a:ln>
        </p:spPr>
        <p:txBody>
          <a:bodyPr/>
          <a:lstStyle/>
          <a:p>
            <a:endParaRPr lang="en-US"/>
          </a:p>
        </p:txBody>
      </p:sp>
      <p:sp>
        <p:nvSpPr>
          <p:cNvPr id="38" name="Picture Placeholder 5">
            <a:extLst>
              <a:ext uri="{FF2B5EF4-FFF2-40B4-BE49-F238E27FC236}">
                <a16:creationId xmlns:a16="http://schemas.microsoft.com/office/drawing/2014/main" id="{D44AB674-4C73-2B43-963E-D19737407D1B}"/>
              </a:ext>
            </a:extLst>
          </p:cNvPr>
          <p:cNvSpPr>
            <a:spLocks noGrp="1"/>
          </p:cNvSpPr>
          <p:nvPr>
            <p:ph type="pic" sz="quarter" idx="30"/>
          </p:nvPr>
        </p:nvSpPr>
        <p:spPr>
          <a:xfrm>
            <a:off x="433833" y="552083"/>
            <a:ext cx="1153419" cy="1151131"/>
          </a:xfrm>
          <a:prstGeom prst="ellipse">
            <a:avLst/>
          </a:prstGeom>
          <a:ln w="19050">
            <a:solidFill>
              <a:schemeClr val="accent1"/>
            </a:solidFill>
          </a:ln>
        </p:spPr>
        <p:txBody>
          <a:bodyPr/>
          <a:lstStyle/>
          <a:p>
            <a:endParaRPr lang="en-US"/>
          </a:p>
        </p:txBody>
      </p:sp>
      <p:cxnSp>
        <p:nvCxnSpPr>
          <p:cNvPr id="5" name="Straight Connector 4">
            <a:extLst>
              <a:ext uri="{FF2B5EF4-FFF2-40B4-BE49-F238E27FC236}">
                <a16:creationId xmlns:a16="http://schemas.microsoft.com/office/drawing/2014/main" id="{CBAECE01-A90F-354F-84AE-393CAD1D8C16}"/>
              </a:ext>
            </a:extLst>
          </p:cNvPr>
          <p:cNvCxnSpPr>
            <a:cxnSpLocks/>
          </p:cNvCxnSpPr>
          <p:nvPr userDrawn="1"/>
        </p:nvCxnSpPr>
        <p:spPr>
          <a:xfrm>
            <a:off x="437989" y="2591216"/>
            <a:ext cx="828283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Content Placeholder 3">
            <a:extLst>
              <a:ext uri="{FF2B5EF4-FFF2-40B4-BE49-F238E27FC236}">
                <a16:creationId xmlns:a16="http://schemas.microsoft.com/office/drawing/2014/main" id="{1347EFDA-D0AA-404B-92BF-D37D4D0840AA}"/>
              </a:ext>
            </a:extLst>
          </p:cNvPr>
          <p:cNvSpPr>
            <a:spLocks noGrp="1"/>
          </p:cNvSpPr>
          <p:nvPr>
            <p:ph sz="half" idx="28" hasCustomPrompt="1"/>
          </p:nvPr>
        </p:nvSpPr>
        <p:spPr>
          <a:xfrm>
            <a:off x="1685351"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37" name="Text Placeholder 4">
            <a:extLst>
              <a:ext uri="{FF2B5EF4-FFF2-40B4-BE49-F238E27FC236}">
                <a16:creationId xmlns:a16="http://schemas.microsoft.com/office/drawing/2014/main" id="{F0A9A6E2-5A4E-A440-85D9-F0BF6646DD5B}"/>
              </a:ext>
            </a:extLst>
          </p:cNvPr>
          <p:cNvSpPr>
            <a:spLocks noGrp="1"/>
          </p:cNvSpPr>
          <p:nvPr>
            <p:ph type="body" sz="quarter" idx="29" hasCustomPrompt="1"/>
          </p:nvPr>
        </p:nvSpPr>
        <p:spPr>
          <a:xfrm>
            <a:off x="1685351"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10" name="Text Placeholder 9">
            <a:extLst>
              <a:ext uri="{FF2B5EF4-FFF2-40B4-BE49-F238E27FC236}">
                <a16:creationId xmlns:a16="http://schemas.microsoft.com/office/drawing/2014/main" id="{C37A3589-955B-C44C-A985-A16AB19A7625}"/>
              </a:ext>
            </a:extLst>
          </p:cNvPr>
          <p:cNvSpPr>
            <a:spLocks noGrp="1"/>
          </p:cNvSpPr>
          <p:nvPr>
            <p:ph type="body" sz="quarter" idx="31" hasCustomPrompt="1"/>
          </p:nvPr>
        </p:nvSpPr>
        <p:spPr>
          <a:xfrm>
            <a:off x="1685352"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0" name="Content Placeholder 3">
            <a:extLst>
              <a:ext uri="{FF2B5EF4-FFF2-40B4-BE49-F238E27FC236}">
                <a16:creationId xmlns:a16="http://schemas.microsoft.com/office/drawing/2014/main" id="{9CCDE359-564D-9749-A758-92B1E3AFDBD4}"/>
              </a:ext>
            </a:extLst>
          </p:cNvPr>
          <p:cNvSpPr>
            <a:spLocks noGrp="1"/>
          </p:cNvSpPr>
          <p:nvPr>
            <p:ph sz="half" idx="32" hasCustomPrompt="1"/>
          </p:nvPr>
        </p:nvSpPr>
        <p:spPr>
          <a:xfrm>
            <a:off x="439687"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1" name="Text Placeholder 4">
            <a:extLst>
              <a:ext uri="{FF2B5EF4-FFF2-40B4-BE49-F238E27FC236}">
                <a16:creationId xmlns:a16="http://schemas.microsoft.com/office/drawing/2014/main" id="{254903E8-E662-7648-99E3-A95DED9CF699}"/>
              </a:ext>
            </a:extLst>
          </p:cNvPr>
          <p:cNvSpPr>
            <a:spLocks noGrp="1"/>
          </p:cNvSpPr>
          <p:nvPr>
            <p:ph type="body" sz="quarter" idx="33" hasCustomPrompt="1"/>
          </p:nvPr>
        </p:nvSpPr>
        <p:spPr>
          <a:xfrm>
            <a:off x="439687"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42" name="Text Placeholder 9">
            <a:extLst>
              <a:ext uri="{FF2B5EF4-FFF2-40B4-BE49-F238E27FC236}">
                <a16:creationId xmlns:a16="http://schemas.microsoft.com/office/drawing/2014/main" id="{170E7596-B217-1F4D-B61F-F298B8473FA4}"/>
              </a:ext>
            </a:extLst>
          </p:cNvPr>
          <p:cNvSpPr>
            <a:spLocks noGrp="1"/>
          </p:cNvSpPr>
          <p:nvPr>
            <p:ph type="body" sz="quarter" idx="34" hasCustomPrompt="1"/>
          </p:nvPr>
        </p:nvSpPr>
        <p:spPr>
          <a:xfrm>
            <a:off x="439688"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4" name="Content Placeholder 3">
            <a:extLst>
              <a:ext uri="{FF2B5EF4-FFF2-40B4-BE49-F238E27FC236}">
                <a16:creationId xmlns:a16="http://schemas.microsoft.com/office/drawing/2014/main" id="{B1B30404-E374-9D4A-9CB4-C585E5F54186}"/>
              </a:ext>
            </a:extLst>
          </p:cNvPr>
          <p:cNvSpPr>
            <a:spLocks noGrp="1"/>
          </p:cNvSpPr>
          <p:nvPr>
            <p:ph sz="half" idx="36" hasCustomPrompt="1"/>
          </p:nvPr>
        </p:nvSpPr>
        <p:spPr>
          <a:xfrm>
            <a:off x="6093873"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5" name="Text Placeholder 4">
            <a:extLst>
              <a:ext uri="{FF2B5EF4-FFF2-40B4-BE49-F238E27FC236}">
                <a16:creationId xmlns:a16="http://schemas.microsoft.com/office/drawing/2014/main" id="{0F6DEDD0-1A3D-574E-A757-4BAE97011BD0}"/>
              </a:ext>
            </a:extLst>
          </p:cNvPr>
          <p:cNvSpPr>
            <a:spLocks noGrp="1"/>
          </p:cNvSpPr>
          <p:nvPr>
            <p:ph type="body" sz="quarter" idx="37" hasCustomPrompt="1"/>
          </p:nvPr>
        </p:nvSpPr>
        <p:spPr>
          <a:xfrm>
            <a:off x="6093873"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47" name="Text Placeholder 9">
            <a:extLst>
              <a:ext uri="{FF2B5EF4-FFF2-40B4-BE49-F238E27FC236}">
                <a16:creationId xmlns:a16="http://schemas.microsoft.com/office/drawing/2014/main" id="{F8239200-5449-9748-B343-ABD0F850A51A}"/>
              </a:ext>
            </a:extLst>
          </p:cNvPr>
          <p:cNvSpPr>
            <a:spLocks noGrp="1"/>
          </p:cNvSpPr>
          <p:nvPr>
            <p:ph type="body" sz="quarter" idx="39" hasCustomPrompt="1"/>
          </p:nvPr>
        </p:nvSpPr>
        <p:spPr>
          <a:xfrm>
            <a:off x="6093874"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8" name="Content Placeholder 3">
            <a:extLst>
              <a:ext uri="{FF2B5EF4-FFF2-40B4-BE49-F238E27FC236}">
                <a16:creationId xmlns:a16="http://schemas.microsoft.com/office/drawing/2014/main" id="{F59DE951-0DBC-0846-95EB-FFC654617B2F}"/>
              </a:ext>
            </a:extLst>
          </p:cNvPr>
          <p:cNvSpPr>
            <a:spLocks noGrp="1"/>
          </p:cNvSpPr>
          <p:nvPr>
            <p:ph sz="half" idx="40" hasCustomPrompt="1"/>
          </p:nvPr>
        </p:nvSpPr>
        <p:spPr>
          <a:xfrm>
            <a:off x="4839255"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9" name="Text Placeholder 4">
            <a:extLst>
              <a:ext uri="{FF2B5EF4-FFF2-40B4-BE49-F238E27FC236}">
                <a16:creationId xmlns:a16="http://schemas.microsoft.com/office/drawing/2014/main" id="{863A8223-5C32-B74C-8449-25744121366B}"/>
              </a:ext>
            </a:extLst>
          </p:cNvPr>
          <p:cNvSpPr>
            <a:spLocks noGrp="1"/>
          </p:cNvSpPr>
          <p:nvPr>
            <p:ph type="body" sz="quarter" idx="41" hasCustomPrompt="1"/>
          </p:nvPr>
        </p:nvSpPr>
        <p:spPr>
          <a:xfrm>
            <a:off x="4839255"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50" name="Text Placeholder 9">
            <a:extLst>
              <a:ext uri="{FF2B5EF4-FFF2-40B4-BE49-F238E27FC236}">
                <a16:creationId xmlns:a16="http://schemas.microsoft.com/office/drawing/2014/main" id="{918CDF96-87CE-784C-B28C-784D85E5A553}"/>
              </a:ext>
            </a:extLst>
          </p:cNvPr>
          <p:cNvSpPr>
            <a:spLocks noGrp="1"/>
          </p:cNvSpPr>
          <p:nvPr>
            <p:ph type="body" sz="quarter" idx="42" hasCustomPrompt="1"/>
          </p:nvPr>
        </p:nvSpPr>
        <p:spPr>
          <a:xfrm>
            <a:off x="4839256"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cxnSp>
        <p:nvCxnSpPr>
          <p:cNvPr id="28" name="Straight Connector 27">
            <a:extLst>
              <a:ext uri="{FF2B5EF4-FFF2-40B4-BE49-F238E27FC236}">
                <a16:creationId xmlns:a16="http://schemas.microsoft.com/office/drawing/2014/main" id="{94933B37-A120-7A4D-AA84-4B2D9103D561}"/>
              </a:ext>
            </a:extLst>
          </p:cNvPr>
          <p:cNvCxnSpPr>
            <a:cxnSpLocks/>
          </p:cNvCxnSpPr>
          <p:nvPr userDrawn="1"/>
        </p:nvCxnSpPr>
        <p:spPr>
          <a:xfrm flipV="1">
            <a:off x="4520297" y="444767"/>
            <a:ext cx="0" cy="4117343"/>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BCB53E3-B0E9-534A-980C-D7C215BE8609}"/>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A46BDAA7-4D20-994C-9DF7-B41DA826020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32" name="Picture Placeholder 10">
            <a:extLst>
              <a:ext uri="{FF2B5EF4-FFF2-40B4-BE49-F238E27FC236}">
                <a16:creationId xmlns:a16="http://schemas.microsoft.com/office/drawing/2014/main" id="{EB733357-00BC-4B40-958F-84EA067FFAF3}"/>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33" name="Text Placeholder 5">
            <a:extLst>
              <a:ext uri="{FF2B5EF4-FFF2-40B4-BE49-F238E27FC236}">
                <a16:creationId xmlns:a16="http://schemas.microsoft.com/office/drawing/2014/main" id="{408877F4-239D-C44C-A6CD-4F9550F39B6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26" name="Picture 25">
            <a:extLst>
              <a:ext uri="{FF2B5EF4-FFF2-40B4-BE49-F238E27FC236}">
                <a16:creationId xmlns:a16="http://schemas.microsoft.com/office/drawing/2014/main" id="{23C44018-5A6A-5A40-9C33-3213EA99DA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2455164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89" y="614723"/>
            <a:ext cx="6828720" cy="922084"/>
          </a:xfrm>
        </p:spPr>
        <p:txBody>
          <a:bodyPr/>
          <a:lstStyle>
            <a:lvl1pPr>
              <a:defRPr>
                <a:solidFill>
                  <a:schemeClr val="accent4"/>
                </a:solidFill>
              </a:defRPr>
            </a:lvl1pPr>
          </a:lstStyle>
          <a:p>
            <a:r>
              <a:rPr lang="en-US" dirty="0"/>
              <a:t>TITLE IS ALL CAPS AT 25 – 30PTS</a:t>
            </a:r>
          </a:p>
        </p:txBody>
      </p:sp>
      <p:sp>
        <p:nvSpPr>
          <p:cNvPr id="3" name="Content Placeholder 2"/>
          <p:cNvSpPr>
            <a:spLocks noGrp="1"/>
          </p:cNvSpPr>
          <p:nvPr>
            <p:ph idx="1" hasCustomPrompt="1"/>
          </p:nvPr>
        </p:nvSpPr>
        <p:spPr>
          <a:xfrm>
            <a:off x="437990" y="1536807"/>
            <a:ext cx="5962810" cy="2868139"/>
          </a:xfrm>
        </p:spPr>
        <p:txBody>
          <a:bodyPr/>
          <a:lstStyle/>
          <a:p>
            <a:pPr lvl="0"/>
            <a:r>
              <a:rPr lang="en-US" dirty="0"/>
              <a:t>Body copy is </a:t>
            </a:r>
            <a:r>
              <a:rPr lang="en-US" dirty="0" err="1"/>
              <a:t>Lub</a:t>
            </a:r>
            <a:r>
              <a:rPr lang="en-US" dirty="0"/>
              <a:t> Dub medium at 12pts</a:t>
            </a:r>
          </a:p>
        </p:txBody>
      </p:sp>
      <p:sp>
        <p:nvSpPr>
          <p:cNvPr id="12" name="Text Placeholder 4">
            <a:extLst>
              <a:ext uri="{FF2B5EF4-FFF2-40B4-BE49-F238E27FC236}">
                <a16:creationId xmlns:a16="http://schemas.microsoft.com/office/drawing/2014/main" id="{6DC98DEA-6D76-4A43-B147-9AD2CA56B747}"/>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sp>
        <p:nvSpPr>
          <p:cNvPr id="13" name="Rectangle 12">
            <a:extLst>
              <a:ext uri="{FF2B5EF4-FFF2-40B4-BE49-F238E27FC236}">
                <a16:creationId xmlns:a16="http://schemas.microsoft.com/office/drawing/2014/main" id="{4EA4FD0A-CC71-0E48-8282-25BE57F29E7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ooter Placeholder 4">
            <a:extLst>
              <a:ext uri="{FF2B5EF4-FFF2-40B4-BE49-F238E27FC236}">
                <a16:creationId xmlns:a16="http://schemas.microsoft.com/office/drawing/2014/main" id="{B193F017-EA19-7442-9BB0-474F22193C0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59E3429F-98DB-7A4C-B73A-11BAF0B8C2A0}"/>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F1748314-5DB7-A74F-8D02-592833BCA78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9351656-244C-E044-8660-FCA2FCD0B88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5634771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idebar">
    <p:bg>
      <p:bgRef idx="1001">
        <a:schemeClr val="bg2"/>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6B231A0-06A5-4D47-A6E6-CB45BAC12AE3}"/>
              </a:ext>
            </a:extLst>
          </p:cNvPr>
          <p:cNvGrpSpPr/>
          <p:nvPr userDrawn="1"/>
        </p:nvGrpSpPr>
        <p:grpSpPr>
          <a:xfrm>
            <a:off x="5475859" y="-1287819"/>
            <a:ext cx="6221803" cy="6192004"/>
            <a:chOff x="5586413" y="-905629"/>
            <a:chExt cx="5858111" cy="5830054"/>
          </a:xfrm>
        </p:grpSpPr>
        <p:sp>
          <p:nvSpPr>
            <p:cNvPr id="5" name="Chord 4">
              <a:extLst>
                <a:ext uri="{FF2B5EF4-FFF2-40B4-BE49-F238E27FC236}">
                  <a16:creationId xmlns:a16="http://schemas.microsoft.com/office/drawing/2014/main" id="{2CD7D9F7-E6C8-ED42-8C36-A00DC97A4499}"/>
                </a:ext>
              </a:extLst>
            </p:cNvPr>
            <p:cNvSpPr/>
            <p:nvPr userDrawn="1"/>
          </p:nvSpPr>
          <p:spPr>
            <a:xfrm>
              <a:off x="5777071" y="-804862"/>
              <a:ext cx="5572125" cy="5572125"/>
            </a:xfrm>
            <a:prstGeom prst="chord">
              <a:avLst>
                <a:gd name="adj1" fmla="val 4286170"/>
                <a:gd name="adj2" fmla="val 17273589"/>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hord 9">
              <a:extLst>
                <a:ext uri="{FF2B5EF4-FFF2-40B4-BE49-F238E27FC236}">
                  <a16:creationId xmlns:a16="http://schemas.microsoft.com/office/drawing/2014/main" id="{204E6B56-60D4-014E-B3AA-FC5211D6F3B1}"/>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hord 10">
              <a:extLst>
                <a:ext uri="{FF2B5EF4-FFF2-40B4-BE49-F238E27FC236}">
                  <a16:creationId xmlns:a16="http://schemas.microsoft.com/office/drawing/2014/main" id="{5F8F5873-0277-9A47-8D48-AA293D724088}"/>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hasCustomPrompt="1"/>
          </p:nvPr>
        </p:nvSpPr>
        <p:spPr>
          <a:xfrm>
            <a:off x="437990" y="614723"/>
            <a:ext cx="4823557" cy="922084"/>
          </a:xfrm>
        </p:spPr>
        <p:txBody>
          <a:bodyPr/>
          <a:lstStyle>
            <a:lvl1pPr>
              <a:defRPr>
                <a:solidFill>
                  <a:schemeClr val="accent4"/>
                </a:solidFill>
              </a:defRPr>
            </a:lvl1pPr>
          </a:lstStyle>
          <a:p>
            <a:r>
              <a:rPr lang="en-US" dirty="0"/>
              <a:t>TITLE IS ALL CAPS AT </a:t>
            </a:r>
            <a:br>
              <a:rPr lang="en-US" dirty="0"/>
            </a:br>
            <a:r>
              <a:rPr lang="en-US" dirty="0"/>
              <a:t>25-30PTS</a:t>
            </a:r>
          </a:p>
        </p:txBody>
      </p:sp>
      <p:sp>
        <p:nvSpPr>
          <p:cNvPr id="3" name="Content Placeholder 2"/>
          <p:cNvSpPr>
            <a:spLocks noGrp="1"/>
          </p:cNvSpPr>
          <p:nvPr>
            <p:ph idx="1" hasCustomPrompt="1"/>
          </p:nvPr>
        </p:nvSpPr>
        <p:spPr>
          <a:xfrm>
            <a:off x="437991" y="1536807"/>
            <a:ext cx="4823557" cy="3095915"/>
          </a:xfrm>
        </p:spPr>
        <p:txBody>
          <a:bodyPr/>
          <a:lstStyle/>
          <a:p>
            <a:pPr lvl="0"/>
            <a:r>
              <a:rPr lang="en-US" dirty="0"/>
              <a:t>Body copy is </a:t>
            </a:r>
            <a:r>
              <a:rPr lang="en-US" dirty="0" err="1"/>
              <a:t>Lub</a:t>
            </a:r>
            <a:r>
              <a:rPr lang="en-US" dirty="0"/>
              <a:t> Dub medium at 12pts</a:t>
            </a:r>
          </a:p>
        </p:txBody>
      </p:sp>
      <p:sp>
        <p:nvSpPr>
          <p:cNvPr id="8" name="Content Placeholder 7">
            <a:extLst>
              <a:ext uri="{FF2B5EF4-FFF2-40B4-BE49-F238E27FC236}">
                <a16:creationId xmlns:a16="http://schemas.microsoft.com/office/drawing/2014/main" id="{33BCCF38-2231-F649-A3B9-F89E71CCE29E}"/>
              </a:ext>
            </a:extLst>
          </p:cNvPr>
          <p:cNvSpPr>
            <a:spLocks noGrp="1"/>
          </p:cNvSpPr>
          <p:nvPr>
            <p:ph sz="quarter" idx="13"/>
          </p:nvPr>
        </p:nvSpPr>
        <p:spPr>
          <a:xfrm>
            <a:off x="6315076" y="614722"/>
            <a:ext cx="2390934" cy="38144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B03E27E2-3451-C846-B98C-5A73FA59756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pic>
        <p:nvPicPr>
          <p:cNvPr id="12" name="Picture 11" descr="Logo&#10;&#10;Description automatically generated">
            <a:extLst>
              <a:ext uri="{FF2B5EF4-FFF2-40B4-BE49-F238E27FC236}">
                <a16:creationId xmlns:a16="http://schemas.microsoft.com/office/drawing/2014/main" id="{F247F3C8-B7B8-C547-9E76-01BF767FF777}"/>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0177236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926208"/>
          </a:xfrm>
        </p:spPr>
        <p:txBody>
          <a:bodyPr/>
          <a:lstStyle/>
          <a:p>
            <a:r>
              <a:rPr lang="en-US" dirty="0"/>
              <a:t>TITLE IS ALL CAPS AT 25-30PTS</a:t>
            </a:r>
          </a:p>
        </p:txBody>
      </p:sp>
      <p:sp>
        <p:nvSpPr>
          <p:cNvPr id="3" name="Content Placeholder 2"/>
          <p:cNvSpPr>
            <a:spLocks noGrp="1"/>
          </p:cNvSpPr>
          <p:nvPr>
            <p:ph sz="half" idx="1" hasCustomPrompt="1"/>
          </p:nvPr>
        </p:nvSpPr>
        <p:spPr>
          <a:xfrm>
            <a:off x="437990" y="1540933"/>
            <a:ext cx="4010105" cy="3091790"/>
          </a:xfrm>
        </p:spPr>
        <p:txBody>
          <a:bodyPr/>
          <a:lstStyle/>
          <a:p>
            <a:pPr lvl="0"/>
            <a:r>
              <a:rPr lang="en-US" dirty="0"/>
              <a:t>Body copy is </a:t>
            </a:r>
            <a:r>
              <a:rPr lang="en-US" dirty="0" err="1"/>
              <a:t>Lub</a:t>
            </a:r>
            <a:r>
              <a:rPr lang="en-US" dirty="0"/>
              <a:t> Dub medium at 12pts</a:t>
            </a:r>
          </a:p>
        </p:txBody>
      </p:sp>
      <p:sp>
        <p:nvSpPr>
          <p:cNvPr id="4" name="Content Placeholder 3"/>
          <p:cNvSpPr>
            <a:spLocks noGrp="1"/>
          </p:cNvSpPr>
          <p:nvPr>
            <p:ph sz="half" idx="2" hasCustomPrompt="1"/>
          </p:nvPr>
        </p:nvSpPr>
        <p:spPr>
          <a:xfrm>
            <a:off x="4710722" y="1540931"/>
            <a:ext cx="4010105" cy="3091791"/>
          </a:xfrm>
        </p:spPr>
        <p:txBody>
          <a:body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9037922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7990" y="614723"/>
            <a:ext cx="8268020" cy="806821"/>
          </a:xfrm>
          <a:prstGeom prst="rect">
            <a:avLst/>
          </a:prstGeom>
        </p:spPr>
        <p:txBody>
          <a:bodyPr vert="horz" lIns="91440" tIns="45720" rIns="91440" bIns="45720" rtlCol="0" anchor="t">
            <a:normAutofit/>
          </a:bodyPr>
          <a:lstStyle/>
          <a:p>
            <a:r>
              <a:rPr lang="en-US" dirty="0"/>
              <a:t>TITLE IS ALL CAPS AT 25-30PTS</a:t>
            </a:r>
          </a:p>
        </p:txBody>
      </p:sp>
      <p:sp>
        <p:nvSpPr>
          <p:cNvPr id="3" name="Text Placeholder 2"/>
          <p:cNvSpPr>
            <a:spLocks noGrp="1"/>
          </p:cNvSpPr>
          <p:nvPr>
            <p:ph type="body" idx="1"/>
          </p:nvPr>
        </p:nvSpPr>
        <p:spPr>
          <a:xfrm>
            <a:off x="437990" y="1536807"/>
            <a:ext cx="8268020" cy="3095915"/>
          </a:xfrm>
          <a:prstGeom prst="rect">
            <a:avLst/>
          </a:prstGeom>
        </p:spPr>
        <p:txBody>
          <a:bodyPr vert="horz" lIns="91440" tIns="45720" rIns="91440" bIns="45720" rtlCol="0">
            <a:normAutofit/>
          </a:bodyPr>
          <a:lstStyle/>
          <a:p>
            <a:pPr lvl="0"/>
            <a:r>
              <a:rPr lang="en-US" dirty="0"/>
              <a:t>Body copy is </a:t>
            </a:r>
            <a:r>
              <a:rPr lang="en-US" dirty="0" err="1"/>
              <a:t>Lub</a:t>
            </a:r>
            <a:r>
              <a:rPr lang="en-US" dirty="0"/>
              <a:t> Dub medium at 12pts</a:t>
            </a:r>
          </a:p>
        </p:txBody>
      </p:sp>
    </p:spTree>
    <p:extLst>
      <p:ext uri="{BB962C8B-B14F-4D97-AF65-F5344CB8AC3E}">
        <p14:creationId xmlns:p14="http://schemas.microsoft.com/office/powerpoint/2010/main" val="2950695720"/>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84" r:id="rId3"/>
    <p:sldLayoutId id="2147483692" r:id="rId4"/>
    <p:sldLayoutId id="2147483693" r:id="rId5"/>
    <p:sldLayoutId id="2147483694" r:id="rId6"/>
    <p:sldLayoutId id="2147483662" r:id="rId7"/>
    <p:sldLayoutId id="2147483678" r:id="rId8"/>
    <p:sldLayoutId id="2147483664" r:id="rId9"/>
    <p:sldLayoutId id="2147483671" r:id="rId10"/>
    <p:sldLayoutId id="2147483672" r:id="rId11"/>
    <p:sldLayoutId id="2147483696" r:id="rId12"/>
    <p:sldLayoutId id="2147483686" r:id="rId13"/>
    <p:sldLayoutId id="2147483673" r:id="rId14"/>
    <p:sldLayoutId id="2147483674" r:id="rId15"/>
    <p:sldLayoutId id="2147483680" r:id="rId16"/>
    <p:sldLayoutId id="2147483675" r:id="rId17"/>
    <p:sldLayoutId id="2147483668" r:id="rId18"/>
    <p:sldLayoutId id="2147483695" r:id="rId19"/>
    <p:sldLayoutId id="2147483682" r:id="rId20"/>
    <p:sldLayoutId id="2147483669" r:id="rId21"/>
    <p:sldLayoutId id="2147483676" r:id="rId22"/>
    <p:sldLayoutId id="2147483679" r:id="rId23"/>
    <p:sldLayoutId id="2147483683" r:id="rId24"/>
    <p:sldLayoutId id="2147483666" r:id="rId25"/>
    <p:sldLayoutId id="2147483698" r:id="rId26"/>
    <p:sldLayoutId id="2147483667" r:id="rId27"/>
    <p:sldLayoutId id="2147483685" r:id="rId28"/>
  </p:sldLayoutIdLst>
  <p:hf hdr="0" dt="0"/>
  <p:txStyles>
    <p:titleStyle>
      <a:lvl1pPr algn="l" defTabSz="685800" rtl="0" eaLnBrk="1" latinLnBrk="0" hangingPunct="1">
        <a:lnSpc>
          <a:spcPts val="3000"/>
        </a:lnSpc>
        <a:spcBef>
          <a:spcPct val="0"/>
        </a:spcBef>
        <a:buNone/>
        <a:defRPr sz="3000" b="1" i="0" kern="1200">
          <a:solidFill>
            <a:schemeClr val="accent4"/>
          </a:solidFill>
          <a:latin typeface="Lub Dub Bold" panose="020B0603030403020204" pitchFamily="34" charset="77"/>
          <a:ea typeface="+mj-ea"/>
          <a:cs typeface="+mj-cs"/>
        </a:defRPr>
      </a:lvl1pPr>
    </p:titleStyle>
    <p:bodyStyle>
      <a:lvl1pPr marL="0" indent="0" algn="l" defTabSz="685800" rtl="0" eaLnBrk="1" latinLnBrk="0" hangingPunct="1">
        <a:lnSpc>
          <a:spcPct val="90000"/>
        </a:lnSpc>
        <a:spcBef>
          <a:spcPts val="750"/>
        </a:spcBef>
        <a:buFontTx/>
        <a:buNone/>
        <a:defRPr sz="1200" kern="1200">
          <a:solidFill>
            <a:schemeClr val="tx1"/>
          </a:solidFill>
          <a:latin typeface="Lub Dub Medium" panose="020B0603030403020204" pitchFamily="34" charset="77"/>
          <a:ea typeface="+mn-ea"/>
          <a:cs typeface="+mn-cs"/>
        </a:defRPr>
      </a:lvl1pPr>
      <a:lvl2pPr marL="3429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2pPr>
      <a:lvl3pPr marL="6858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3pPr>
      <a:lvl4pPr marL="10287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4pPr>
      <a:lvl5pPr marL="13716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70CE4E7-4A17-4CEA-AEE5-430C9934C42C}"/>
              </a:ext>
            </a:extLst>
          </p:cNvPr>
          <p:cNvSpPr/>
          <p:nvPr/>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92D61E-4EF2-9041-8F44-38794650077F}"/>
              </a:ext>
            </a:extLst>
          </p:cNvPr>
          <p:cNvSpPr>
            <a:spLocks noGrp="1"/>
          </p:cNvSpPr>
          <p:nvPr>
            <p:ph type="title"/>
          </p:nvPr>
        </p:nvSpPr>
        <p:spPr>
          <a:xfrm>
            <a:off x="269068" y="157075"/>
            <a:ext cx="8296623" cy="592776"/>
          </a:xfrm>
        </p:spPr>
        <p:txBody>
          <a:bodyPr>
            <a:noAutofit/>
          </a:bodyPr>
          <a:lstStyle/>
          <a:p>
            <a:pPr algn="ctr">
              <a:lnSpc>
                <a:spcPct val="100000"/>
              </a:lnSpc>
            </a:pPr>
            <a:r>
              <a:rPr lang="en-US" sz="1600" dirty="0">
                <a:solidFill>
                  <a:schemeClr val="tx1"/>
                </a:solidFill>
                <a:latin typeface="Arial" panose="020B0604020202020204" pitchFamily="34" charset="0"/>
                <a:cs typeface="Arial" panose="020B0604020202020204" pitchFamily="34" charset="0"/>
              </a:rPr>
              <a:t>Switching anticoagulant management from a VKA to a NOAC-based treatment strategy in frail elderly patients with atrial fibrillation (FRAIL-AF)</a:t>
            </a:r>
          </a:p>
        </p:txBody>
      </p:sp>
      <p:sp>
        <p:nvSpPr>
          <p:cNvPr id="3" name="Content Placeholder 2">
            <a:extLst>
              <a:ext uri="{FF2B5EF4-FFF2-40B4-BE49-F238E27FC236}">
                <a16:creationId xmlns:a16="http://schemas.microsoft.com/office/drawing/2014/main" id="{3713F02E-6A54-CB4C-88AD-26EED42563D0}"/>
              </a:ext>
            </a:extLst>
          </p:cNvPr>
          <p:cNvSpPr>
            <a:spLocks noGrp="1"/>
          </p:cNvSpPr>
          <p:nvPr>
            <p:ph sz="half" idx="1"/>
          </p:nvPr>
        </p:nvSpPr>
        <p:spPr>
          <a:xfrm>
            <a:off x="193798" y="981261"/>
            <a:ext cx="4053330" cy="3178240"/>
          </a:xfrm>
        </p:spPr>
        <p:txBody>
          <a:bodyPr>
            <a:noAutofit/>
          </a:bodyPr>
          <a:lstStyle/>
          <a:p>
            <a:pPr>
              <a:lnSpc>
                <a:spcPct val="120000"/>
              </a:lnSpc>
            </a:pPr>
            <a:r>
              <a:rPr lang="en-US" sz="900" b="1" dirty="0">
                <a:latin typeface="Arial" panose="020B0604020202020204" pitchFamily="34" charset="0"/>
                <a:cs typeface="Arial" panose="020B0604020202020204" pitchFamily="34" charset="0"/>
              </a:rPr>
              <a:t>Purpose:  </a:t>
            </a:r>
            <a:r>
              <a:rPr lang="en-US" sz="900" dirty="0">
                <a:latin typeface="Arial" panose="020B0604020202020204" pitchFamily="34" charset="0"/>
                <a:cs typeface="Arial" panose="020B0604020202020204" pitchFamily="34" charset="0"/>
              </a:rPr>
              <a:t>To evaluate whether switching INR-guided Vitamin K antagonist (VKA) management to a NOAC-based treatment strategy reduces the occurrence of major or clinically relevant non-major bleeding complications in frail elderly patients with AF.</a:t>
            </a:r>
          </a:p>
          <a:p>
            <a:pPr>
              <a:lnSpc>
                <a:spcPct val="120000"/>
              </a:lnSpc>
            </a:pPr>
            <a:r>
              <a:rPr lang="en-US" sz="900" b="1" dirty="0">
                <a:latin typeface="Arial" panose="020B0604020202020204" pitchFamily="34" charset="0"/>
                <a:cs typeface="Arial" panose="020B0604020202020204" pitchFamily="34" charset="0"/>
              </a:rPr>
              <a:t>Trial Design:  </a:t>
            </a:r>
            <a:r>
              <a:rPr lang="en-US" sz="900" dirty="0">
                <a:latin typeface="Arial" panose="020B0604020202020204" pitchFamily="34" charset="0"/>
                <a:cs typeface="Arial" panose="020B0604020202020204" pitchFamily="34" charset="0"/>
              </a:rPr>
              <a:t>Pragmatic, multicenter, open-label, randomized controlled superiority trial. </a:t>
            </a:r>
          </a:p>
          <a:p>
            <a:pPr>
              <a:lnSpc>
                <a:spcPct val="120000"/>
              </a:lnSpc>
            </a:pPr>
            <a:r>
              <a:rPr lang="en-US" sz="900" b="1" dirty="0">
                <a:latin typeface="Arial" panose="020B0604020202020204" pitchFamily="34" charset="0"/>
                <a:cs typeface="Arial" panose="020B0604020202020204" pitchFamily="34" charset="0"/>
              </a:rPr>
              <a:t>Primary Endpoints:  </a:t>
            </a:r>
            <a:r>
              <a:rPr lang="en-US" sz="900" dirty="0">
                <a:latin typeface="Arial" panose="020B0604020202020204" pitchFamily="34" charset="0"/>
                <a:cs typeface="Arial" panose="020B0604020202020204" pitchFamily="34" charset="0"/>
              </a:rPr>
              <a:t>The first occurrence of the composite of at least one major or one clinically relevant non-major bleeding complication during        1-year follow-up.</a:t>
            </a:r>
          </a:p>
          <a:p>
            <a:pPr>
              <a:lnSpc>
                <a:spcPct val="120000"/>
              </a:lnSpc>
            </a:pPr>
            <a:r>
              <a:rPr lang="en-US" sz="900" b="1" dirty="0">
                <a:latin typeface="Arial" panose="020B0604020202020204" pitchFamily="34" charset="0"/>
                <a:cs typeface="Arial" panose="020B0604020202020204" pitchFamily="34" charset="0"/>
              </a:rPr>
              <a:t>Secondary Endpoints:  </a:t>
            </a:r>
            <a:r>
              <a:rPr lang="en-US" sz="900" dirty="0">
                <a:latin typeface="Arial" panose="020B0604020202020204" pitchFamily="34" charset="0"/>
                <a:cs typeface="Arial" panose="020B0604020202020204" pitchFamily="34" charset="0"/>
              </a:rPr>
              <a:t>Major or clinically relevant non-major bleeding complications separately, minor bleeding, thromboembolic events, composite of ischemic and hemorrhagic stroke, quality of life, cost-effectiveness and risk factors for bleeding.</a:t>
            </a:r>
          </a:p>
          <a:p>
            <a:pPr>
              <a:lnSpc>
                <a:spcPct val="120000"/>
              </a:lnSpc>
            </a:pPr>
            <a:r>
              <a:rPr lang="en-US" sz="900" b="1" dirty="0">
                <a:latin typeface="Arial" panose="020B0604020202020204" pitchFamily="34" charset="0"/>
                <a:cs typeface="Arial" panose="020B0604020202020204" pitchFamily="34" charset="0"/>
              </a:rPr>
              <a:t>Key Takeaway:</a:t>
            </a:r>
            <a:r>
              <a:rPr lang="en-US" sz="900" dirty="0">
                <a:latin typeface="Arial" panose="020B0604020202020204" pitchFamily="34" charset="0"/>
                <a:cs typeface="Arial" panose="020B0604020202020204" pitchFamily="34" charset="0"/>
              </a:rPr>
              <a:t>  Due to increased bleeding, changing from VKA treatment to NOAC treatment should not be done in frail older patients with AF without a clear indication of benefit.</a:t>
            </a:r>
          </a:p>
        </p:txBody>
      </p:sp>
      <p:graphicFrame>
        <p:nvGraphicFramePr>
          <p:cNvPr id="11" name="Table 10">
            <a:extLst>
              <a:ext uri="{FF2B5EF4-FFF2-40B4-BE49-F238E27FC236}">
                <a16:creationId xmlns:a16="http://schemas.microsoft.com/office/drawing/2014/main" id="{5CF230A0-4777-42A1-9C04-F84CA4894AED}"/>
              </a:ext>
            </a:extLst>
          </p:cNvPr>
          <p:cNvGraphicFramePr>
            <a:graphicFrameLocks noGrp="1"/>
          </p:cNvGraphicFramePr>
          <p:nvPr>
            <p:extLst>
              <p:ext uri="{D42A27DB-BD31-4B8C-83A1-F6EECF244321}">
                <p14:modId xmlns:p14="http://schemas.microsoft.com/office/powerpoint/2010/main" val="3581449405"/>
              </p:ext>
            </p:extLst>
          </p:nvPr>
        </p:nvGraphicFramePr>
        <p:xfrm>
          <a:off x="4247128" y="1246561"/>
          <a:ext cx="4700930" cy="2619237"/>
        </p:xfrm>
        <a:graphic>
          <a:graphicData uri="http://schemas.openxmlformats.org/drawingml/2006/table">
            <a:tbl>
              <a:tblPr firstRow="1" bandRow="1">
                <a:tableStyleId>{5C22544A-7EE6-4342-B048-85BDC9FD1C3A}</a:tableStyleId>
              </a:tblPr>
              <a:tblGrid>
                <a:gridCol w="1528276">
                  <a:extLst>
                    <a:ext uri="{9D8B030D-6E8A-4147-A177-3AD203B41FA5}">
                      <a16:colId xmlns:a16="http://schemas.microsoft.com/office/drawing/2014/main" val="20000"/>
                    </a:ext>
                  </a:extLst>
                </a:gridCol>
                <a:gridCol w="789669">
                  <a:extLst>
                    <a:ext uri="{9D8B030D-6E8A-4147-A177-3AD203B41FA5}">
                      <a16:colId xmlns:a16="http://schemas.microsoft.com/office/drawing/2014/main" val="20001"/>
                    </a:ext>
                  </a:extLst>
                </a:gridCol>
                <a:gridCol w="899652">
                  <a:extLst>
                    <a:ext uri="{9D8B030D-6E8A-4147-A177-3AD203B41FA5}">
                      <a16:colId xmlns:a16="http://schemas.microsoft.com/office/drawing/2014/main" val="20002"/>
                    </a:ext>
                  </a:extLst>
                </a:gridCol>
                <a:gridCol w="816633">
                  <a:extLst>
                    <a:ext uri="{9D8B030D-6E8A-4147-A177-3AD203B41FA5}">
                      <a16:colId xmlns:a16="http://schemas.microsoft.com/office/drawing/2014/main" val="20003"/>
                    </a:ext>
                  </a:extLst>
                </a:gridCol>
                <a:gridCol w="666700">
                  <a:extLst>
                    <a:ext uri="{9D8B030D-6E8A-4147-A177-3AD203B41FA5}">
                      <a16:colId xmlns:a16="http://schemas.microsoft.com/office/drawing/2014/main" val="802170347"/>
                    </a:ext>
                  </a:extLst>
                </a:gridCol>
              </a:tblGrid>
              <a:tr h="499741">
                <a:tc>
                  <a:txBody>
                    <a:bodyPr/>
                    <a:lstStyle/>
                    <a:p>
                      <a:endParaRPr lang="en-US" sz="900" dirty="0">
                        <a:latin typeface="Arial" panose="020B0604020202020204" pitchFamily="34" charset="0"/>
                        <a:cs typeface="Arial" panose="020B0604020202020204" pitchFamily="34" charset="0"/>
                      </a:endParaRPr>
                    </a:p>
                  </a:txBody>
                  <a:tcPr marL="91447" marR="91447" marT="45723" marB="45723">
                    <a:solidFill>
                      <a:srgbClr val="C10E21"/>
                    </a:solidFill>
                  </a:tcPr>
                </a:tc>
                <a:tc>
                  <a:txBody>
                    <a:bodyPr/>
                    <a:lstStyle/>
                    <a:p>
                      <a:pPr algn="ctr"/>
                      <a:r>
                        <a:rPr lang="en-US" sz="900" dirty="0">
                          <a:latin typeface="Arial" panose="020B0604020202020204" pitchFamily="34" charset="0"/>
                          <a:cs typeface="Arial" panose="020B0604020202020204" pitchFamily="34" charset="0"/>
                        </a:rPr>
                        <a:t>Control</a:t>
                      </a:r>
                    </a:p>
                    <a:p>
                      <a:pPr algn="ctr"/>
                      <a:r>
                        <a:rPr lang="en-US" sz="900" dirty="0">
                          <a:latin typeface="Arial" panose="020B0604020202020204" pitchFamily="34" charset="0"/>
                          <a:cs typeface="Arial" panose="020B0604020202020204" pitchFamily="34" charset="0"/>
                        </a:rPr>
                        <a:t>VKA</a:t>
                      </a:r>
                    </a:p>
                    <a:p>
                      <a:pPr algn="ctr"/>
                      <a:r>
                        <a:rPr lang="en-US" sz="900" dirty="0">
                          <a:latin typeface="Arial" panose="020B0604020202020204" pitchFamily="34" charset="0"/>
                          <a:cs typeface="Arial" panose="020B0604020202020204" pitchFamily="34" charset="0"/>
                        </a:rPr>
                        <a:t>N=661</a:t>
                      </a:r>
                    </a:p>
                  </a:txBody>
                  <a:tcPr marL="91447" marR="91447" marT="45723" marB="45723">
                    <a:solidFill>
                      <a:srgbClr val="C10E21"/>
                    </a:solidFill>
                  </a:tcPr>
                </a:tc>
                <a:tc>
                  <a:txBody>
                    <a:bodyPr/>
                    <a:lstStyle/>
                    <a:p>
                      <a:pPr algn="ctr"/>
                      <a:r>
                        <a:rPr lang="en-US" sz="900" dirty="0">
                          <a:latin typeface="Arial" panose="020B0604020202020204" pitchFamily="34" charset="0"/>
                          <a:cs typeface="Arial" panose="020B0604020202020204" pitchFamily="34" charset="0"/>
                        </a:rPr>
                        <a:t>Intervention</a:t>
                      </a:r>
                    </a:p>
                    <a:p>
                      <a:pPr algn="ctr"/>
                      <a:r>
                        <a:rPr lang="en-US" sz="900" dirty="0">
                          <a:latin typeface="Arial" panose="020B0604020202020204" pitchFamily="34" charset="0"/>
                          <a:cs typeface="Arial" panose="020B0604020202020204" pitchFamily="34" charset="0"/>
                        </a:rPr>
                        <a:t> NOAC</a:t>
                      </a:r>
                    </a:p>
                    <a:p>
                      <a:pPr algn="ctr"/>
                      <a:r>
                        <a:rPr lang="en-US" sz="900" dirty="0">
                          <a:latin typeface="Arial" panose="020B0604020202020204" pitchFamily="34" charset="0"/>
                          <a:cs typeface="Arial" panose="020B0604020202020204" pitchFamily="34" charset="0"/>
                        </a:rPr>
                        <a:t>N=662 </a:t>
                      </a:r>
                    </a:p>
                  </a:txBody>
                  <a:tcPr marL="91447" marR="91447" marT="45723" marB="45723">
                    <a:solidFill>
                      <a:srgbClr val="C10E21"/>
                    </a:solidFill>
                  </a:tcPr>
                </a:tc>
                <a:tc>
                  <a:txBody>
                    <a:bodyPr/>
                    <a:lstStyle/>
                    <a:p>
                      <a:pPr algn="ctr"/>
                      <a:r>
                        <a:rPr lang="en-US" sz="900" dirty="0">
                          <a:latin typeface="Arial" panose="020B0604020202020204" pitchFamily="34" charset="0"/>
                          <a:cs typeface="Arial" panose="020B0604020202020204" pitchFamily="34" charset="0"/>
                        </a:rPr>
                        <a:t>HR</a:t>
                      </a:r>
                    </a:p>
                    <a:p>
                      <a:pPr algn="ctr"/>
                      <a:r>
                        <a:rPr lang="en-US" sz="900" dirty="0">
                          <a:latin typeface="Arial" panose="020B0604020202020204" pitchFamily="34" charset="0"/>
                          <a:cs typeface="Arial" panose="020B0604020202020204" pitchFamily="34" charset="0"/>
                        </a:rPr>
                        <a:t>(95%CI)</a:t>
                      </a:r>
                    </a:p>
                  </a:txBody>
                  <a:tcPr marL="91447" marR="91447" marT="45723" marB="45723">
                    <a:solidFill>
                      <a:srgbClr val="C10E21"/>
                    </a:solidFill>
                  </a:tcPr>
                </a:tc>
                <a:tc>
                  <a:txBody>
                    <a:bodyPr/>
                    <a:lstStyle/>
                    <a:p>
                      <a:pPr algn="ctr"/>
                      <a:r>
                        <a:rPr lang="en-US" sz="900" dirty="0">
                          <a:latin typeface="Arial" panose="020B0604020202020204" pitchFamily="34" charset="0"/>
                          <a:cs typeface="Arial" panose="020B0604020202020204" pitchFamily="34" charset="0"/>
                        </a:rPr>
                        <a:t>p-value</a:t>
                      </a:r>
                    </a:p>
                  </a:txBody>
                  <a:tcPr marL="91447" marR="91447" marT="45723" marB="45723">
                    <a:solidFill>
                      <a:srgbClr val="C10E21"/>
                    </a:solidFill>
                  </a:tcPr>
                </a:tc>
                <a:extLst>
                  <a:ext uri="{0D108BD9-81ED-4DB2-BD59-A6C34878D82A}">
                    <a16:rowId xmlns:a16="http://schemas.microsoft.com/office/drawing/2014/main" val="10000"/>
                  </a:ext>
                </a:extLst>
              </a:tr>
              <a:tr h="219523">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latin typeface="Arial" panose="020B0604020202020204" pitchFamily="34" charset="0"/>
                          <a:cs typeface="Arial" panose="020B0604020202020204" pitchFamily="34" charset="0"/>
                        </a:rPr>
                        <a:t>Primary Endpoints (%)</a:t>
                      </a:r>
                    </a:p>
                  </a:txBody>
                  <a:tcPr marL="91447" marR="91447" marT="45723" marB="45723">
                    <a:solidFill>
                      <a:srgbClr val="C0C0C1"/>
                    </a:solidFill>
                  </a:tcPr>
                </a:tc>
                <a:tc hMerge="1">
                  <a:txBody>
                    <a:bodyPr/>
                    <a:lstStyle/>
                    <a:p>
                      <a:pPr algn="ctr"/>
                      <a:endParaRPr lang="en-US" sz="90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US" sz="90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GB" sz="90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GB" sz="900" dirty="0">
                        <a:latin typeface="Arial" panose="020B0604020202020204" pitchFamily="34" charset="0"/>
                        <a:cs typeface="Arial"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10001"/>
                  </a:ext>
                </a:extLst>
              </a:tr>
              <a:tr h="397047">
                <a:tc>
                  <a:txBody>
                    <a:bodyPr/>
                    <a:lstStyle/>
                    <a:p>
                      <a:r>
                        <a:rPr lang="en-US" sz="900" b="0" dirty="0">
                          <a:latin typeface="Arial" panose="020B0604020202020204" pitchFamily="34" charset="0"/>
                          <a:cs typeface="Arial" panose="020B0604020202020204" pitchFamily="34" charset="0"/>
                        </a:rPr>
                        <a:t>Major or clinically relevant non-major bleeding</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62</a:t>
                      </a:r>
                    </a:p>
                    <a:p>
                      <a:pPr algn="ctr"/>
                      <a:r>
                        <a:rPr lang="en-US" sz="900" dirty="0">
                          <a:latin typeface="Arial" panose="020B0604020202020204" pitchFamily="34" charset="0"/>
                          <a:cs typeface="Arial" panose="020B0604020202020204" pitchFamily="34" charset="0"/>
                        </a:rPr>
                        <a:t>(9.4)</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101</a:t>
                      </a:r>
                    </a:p>
                    <a:p>
                      <a:pPr algn="ctr"/>
                      <a:r>
                        <a:rPr lang="en-US" sz="900" dirty="0">
                          <a:latin typeface="Arial" panose="020B0604020202020204" pitchFamily="34" charset="0"/>
                          <a:cs typeface="Arial" panose="020B0604020202020204" pitchFamily="34" charset="0"/>
                        </a:rPr>
                        <a:t>(15.3)</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1.69</a:t>
                      </a:r>
                    </a:p>
                    <a:p>
                      <a:pPr algn="ctr"/>
                      <a:r>
                        <a:rPr lang="en-US" sz="900" dirty="0">
                          <a:latin typeface="Arial" panose="020B0604020202020204" pitchFamily="34" charset="0"/>
                          <a:cs typeface="Arial" panose="020B0604020202020204" pitchFamily="34" charset="0"/>
                        </a:rPr>
                        <a:t>(1.23-2.32)</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0.00112</a:t>
                      </a:r>
                    </a:p>
                    <a:p>
                      <a:pPr algn="ctr"/>
                      <a:endParaRPr lang="en-US" sz="900" dirty="0">
                        <a:latin typeface="Arial" panose="020B0604020202020204" pitchFamily="34" charset="0"/>
                        <a:cs typeface="Arial" panose="020B0604020202020204" pitchFamily="34" charset="0"/>
                      </a:endParaRPr>
                    </a:p>
                  </a:txBody>
                  <a:tcPr marL="91447" marR="91447" marT="45723" marB="45723">
                    <a:solidFill>
                      <a:srgbClr val="E8E8E8"/>
                    </a:solidFill>
                  </a:tcPr>
                </a:tc>
                <a:extLst>
                  <a:ext uri="{0D108BD9-81ED-4DB2-BD59-A6C34878D82A}">
                    <a16:rowId xmlns:a16="http://schemas.microsoft.com/office/drawing/2014/main" val="2669622617"/>
                  </a:ext>
                </a:extLst>
              </a:tr>
              <a:tr h="244079">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latin typeface="Arial" panose="020B0604020202020204" pitchFamily="34" charset="0"/>
                          <a:cs typeface="Arial" panose="020B0604020202020204" pitchFamily="34" charset="0"/>
                        </a:rPr>
                        <a:t>Secondary Endpoints (%)</a:t>
                      </a:r>
                    </a:p>
                  </a:txBody>
                  <a:tcPr marL="91447" marR="91447" marT="45723" marB="45723">
                    <a:solidFill>
                      <a:srgbClr val="C0C0C1"/>
                    </a:solidFill>
                  </a:tcPr>
                </a:tc>
                <a:tc hMerge="1">
                  <a:txBody>
                    <a:bodyPr/>
                    <a:lstStyle/>
                    <a:p>
                      <a:pPr algn="ctr"/>
                      <a:endParaRPr lang="en-US" sz="90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US" sz="90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GB" sz="90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pPr algn="ctr"/>
                      <a:endParaRPr lang="en-GB" sz="900" dirty="0">
                        <a:latin typeface="Arial" panose="020B0604020202020204" pitchFamily="34" charset="0"/>
                        <a:cs typeface="Arial"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10003"/>
                  </a:ext>
                </a:extLst>
              </a:tr>
              <a:tr h="297345">
                <a:tc>
                  <a:txBody>
                    <a:bodyPr/>
                    <a:lstStyle/>
                    <a:p>
                      <a:r>
                        <a:rPr lang="en-US" sz="900" dirty="0">
                          <a:latin typeface="Arial" panose="020B0604020202020204" pitchFamily="34" charset="0"/>
                          <a:cs typeface="Arial" panose="020B0604020202020204" pitchFamily="34" charset="0"/>
                        </a:rPr>
                        <a:t>Thromboembolic events</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13</a:t>
                      </a:r>
                    </a:p>
                    <a:p>
                      <a:pPr algn="ctr"/>
                      <a:r>
                        <a:rPr lang="en-US" sz="900" dirty="0">
                          <a:latin typeface="Arial" panose="020B0604020202020204" pitchFamily="34" charset="0"/>
                          <a:cs typeface="Arial" panose="020B0604020202020204" pitchFamily="34" charset="0"/>
                        </a:rPr>
                        <a:t>(2.0)</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16</a:t>
                      </a:r>
                    </a:p>
                    <a:p>
                      <a:pPr algn="ctr"/>
                      <a:r>
                        <a:rPr lang="en-US" sz="900" dirty="0">
                          <a:latin typeface="Arial" panose="020B0604020202020204" pitchFamily="34" charset="0"/>
                          <a:cs typeface="Arial" panose="020B0604020202020204" pitchFamily="34" charset="0"/>
                        </a:rPr>
                        <a:t>(2.4)</a:t>
                      </a:r>
                    </a:p>
                  </a:txBody>
                  <a:tcPr marL="91447" marR="91447" marT="45723" marB="45723">
                    <a:solidFill>
                      <a:srgbClr val="E8E8E8"/>
                    </a:solidFill>
                  </a:tcPr>
                </a:tc>
                <a:tc>
                  <a:txBody>
                    <a:bodyPr/>
                    <a:lstStyle/>
                    <a:p>
                      <a:pPr algn="ctr"/>
                      <a:r>
                        <a:rPr lang="en-GB" sz="900" dirty="0">
                          <a:latin typeface="Arial" panose="020B0604020202020204" pitchFamily="34" charset="0"/>
                          <a:cs typeface="Arial" panose="020B0604020202020204" pitchFamily="34" charset="0"/>
                        </a:rPr>
                        <a:t>1.26</a:t>
                      </a:r>
                    </a:p>
                    <a:p>
                      <a:pPr algn="ctr"/>
                      <a:r>
                        <a:rPr lang="en-GB" sz="900" dirty="0">
                          <a:latin typeface="Arial" panose="020B0604020202020204" pitchFamily="34" charset="0"/>
                          <a:cs typeface="Arial" panose="020B0604020202020204" pitchFamily="34" charset="0"/>
                        </a:rPr>
                        <a:t>(0.60-2.61)</a:t>
                      </a:r>
                    </a:p>
                  </a:txBody>
                  <a:tcPr marL="91447" marR="91447" marT="45723" marB="45723">
                    <a:solidFill>
                      <a:srgbClr val="E8E8E8"/>
                    </a:solidFill>
                  </a:tcPr>
                </a:tc>
                <a:tc>
                  <a:txBody>
                    <a:bodyPr/>
                    <a:lstStyle/>
                    <a:p>
                      <a:pPr algn="ctr"/>
                      <a:endParaRPr lang="en-GB" sz="900" dirty="0">
                        <a:latin typeface="Arial" panose="020B0604020202020204" pitchFamily="34" charset="0"/>
                        <a:cs typeface="Arial" panose="020B0604020202020204" pitchFamily="34" charset="0"/>
                      </a:endParaRPr>
                    </a:p>
                    <a:p>
                      <a:pPr algn="ctr"/>
                      <a:endParaRPr lang="en-GB" sz="900" dirty="0">
                        <a:latin typeface="Arial" panose="020B0604020202020204" pitchFamily="34" charset="0"/>
                        <a:cs typeface="Arial" panose="020B0604020202020204" pitchFamily="34" charset="0"/>
                      </a:endParaRPr>
                    </a:p>
                  </a:txBody>
                  <a:tcPr marL="91447" marR="91447" marT="45723" marB="45723">
                    <a:solidFill>
                      <a:srgbClr val="E8E8E8"/>
                    </a:solidFill>
                  </a:tcPr>
                </a:tc>
                <a:extLst>
                  <a:ext uri="{0D108BD9-81ED-4DB2-BD59-A6C34878D82A}">
                    <a16:rowId xmlns:a16="http://schemas.microsoft.com/office/drawing/2014/main" val="10004"/>
                  </a:ext>
                </a:extLst>
              </a:tr>
              <a:tr h="297345">
                <a:tc>
                  <a:txBody>
                    <a:bodyPr/>
                    <a:lstStyle/>
                    <a:p>
                      <a:r>
                        <a:rPr lang="en-US" sz="900" dirty="0">
                          <a:latin typeface="Arial" panose="020B0604020202020204" pitchFamily="34" charset="0"/>
                          <a:cs typeface="Arial" panose="020B0604020202020204" pitchFamily="34" charset="0"/>
                        </a:rPr>
                        <a:t>All cause mortality</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46</a:t>
                      </a:r>
                    </a:p>
                    <a:p>
                      <a:pPr algn="ctr"/>
                      <a:r>
                        <a:rPr lang="en-US" sz="900" dirty="0">
                          <a:latin typeface="Arial" panose="020B0604020202020204" pitchFamily="34" charset="0"/>
                          <a:cs typeface="Arial" panose="020B0604020202020204" pitchFamily="34" charset="0"/>
                        </a:rPr>
                        <a:t>(7.0)</a:t>
                      </a:r>
                    </a:p>
                  </a:txBody>
                  <a:tcPr marL="91447" marR="91447" marT="45723" marB="45723">
                    <a:solidFill>
                      <a:srgbClr val="E8E8E8"/>
                    </a:solidFill>
                  </a:tcPr>
                </a:tc>
                <a:tc>
                  <a:txBody>
                    <a:bodyPr/>
                    <a:lstStyle/>
                    <a:p>
                      <a:pPr algn="ctr"/>
                      <a:r>
                        <a:rPr lang="en-US" sz="900" dirty="0">
                          <a:latin typeface="Arial" panose="020B0604020202020204" pitchFamily="34" charset="0"/>
                          <a:cs typeface="Arial" panose="020B0604020202020204" pitchFamily="34" charset="0"/>
                        </a:rPr>
                        <a:t>44</a:t>
                      </a:r>
                    </a:p>
                    <a:p>
                      <a:pPr algn="ctr"/>
                      <a:r>
                        <a:rPr lang="en-US" sz="900" dirty="0">
                          <a:latin typeface="Arial" panose="020B0604020202020204" pitchFamily="34" charset="0"/>
                          <a:cs typeface="Arial" panose="020B0604020202020204" pitchFamily="34" charset="0"/>
                        </a:rPr>
                        <a:t>(6.7)</a:t>
                      </a:r>
                    </a:p>
                  </a:txBody>
                  <a:tcPr marL="91447" marR="91447" marT="45723" marB="45723">
                    <a:solidFill>
                      <a:srgbClr val="E8E8E8"/>
                    </a:solidFill>
                  </a:tcPr>
                </a:tc>
                <a:tc>
                  <a:txBody>
                    <a:bodyPr/>
                    <a:lstStyle/>
                    <a:p>
                      <a:pPr algn="ctr"/>
                      <a:r>
                        <a:rPr lang="en-GB" sz="900" dirty="0">
                          <a:latin typeface="Arial" panose="020B0604020202020204" pitchFamily="34" charset="0"/>
                          <a:cs typeface="Arial" panose="020B0604020202020204" pitchFamily="34" charset="0"/>
                        </a:rPr>
                        <a:t>0.96</a:t>
                      </a:r>
                    </a:p>
                    <a:p>
                      <a:pPr algn="ctr"/>
                      <a:r>
                        <a:rPr lang="en-GB" sz="900" dirty="0">
                          <a:latin typeface="Arial" panose="020B0604020202020204" pitchFamily="34" charset="0"/>
                          <a:cs typeface="Arial" panose="020B0604020202020204" pitchFamily="34" charset="0"/>
                        </a:rPr>
                        <a:t>(0.64-1.45)</a:t>
                      </a:r>
                    </a:p>
                  </a:txBody>
                  <a:tcPr marL="91447" marR="91447" marT="45723" marB="45723">
                    <a:solidFill>
                      <a:srgbClr val="E8E8E8"/>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900" dirty="0">
                        <a:latin typeface="Arial" panose="020B0604020202020204" pitchFamily="34" charset="0"/>
                        <a:cs typeface="Arial" panose="020B0604020202020204" pitchFamily="34" charset="0"/>
                      </a:endParaRPr>
                    </a:p>
                    <a:p>
                      <a:pPr algn="ctr"/>
                      <a:endParaRPr lang="en-GB" sz="900" dirty="0">
                        <a:latin typeface="Arial" panose="020B0604020202020204" pitchFamily="34" charset="0"/>
                        <a:cs typeface="Arial" panose="020B0604020202020204" pitchFamily="34" charset="0"/>
                      </a:endParaRPr>
                    </a:p>
                  </a:txBody>
                  <a:tcPr marL="91447" marR="91447" marT="45723" marB="45723">
                    <a:solidFill>
                      <a:srgbClr val="E8E8E8"/>
                    </a:solidFill>
                  </a:tcPr>
                </a:tc>
                <a:extLst>
                  <a:ext uri="{0D108BD9-81ED-4DB2-BD59-A6C34878D82A}">
                    <a16:rowId xmlns:a16="http://schemas.microsoft.com/office/drawing/2014/main" val="4274796623"/>
                  </a:ext>
                </a:extLst>
              </a:tr>
              <a:tr h="515047">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i="0" kern="1200" dirty="0">
                          <a:solidFill>
                            <a:schemeClr val="dk1"/>
                          </a:solidFill>
                          <a:latin typeface="Arial" panose="020B0604020202020204" pitchFamily="34" charset="0"/>
                          <a:ea typeface="+mn-ea"/>
                          <a:cs typeface="Arial" panose="020B0604020202020204" pitchFamily="34" charset="0"/>
                        </a:rPr>
                        <a:t> Results:  </a:t>
                      </a:r>
                      <a:r>
                        <a:rPr lang="en-US" sz="900" b="0" i="0" kern="1200" dirty="0">
                          <a:solidFill>
                            <a:schemeClr val="dk1"/>
                          </a:solidFill>
                          <a:latin typeface="Arial" panose="020B0604020202020204" pitchFamily="34" charset="0"/>
                          <a:ea typeface="+mn-ea"/>
                          <a:cs typeface="Arial" panose="020B0604020202020204" pitchFamily="34" charset="0"/>
                        </a:rPr>
                        <a:t>Changing VKA treatment to NOAC in frail elderly patients with AF was associated with increased bleeding complications compared to continuing VKA, with no reduction in thromboembolic events.  Trial was halted for futility.</a:t>
                      </a:r>
                      <a:endParaRPr lang="en-US" sz="900" b="0" i="0" dirty="0">
                        <a:latin typeface="Arial" panose="020B0604020202020204" pitchFamily="34" charset="0"/>
                        <a:cs typeface="Arial" panose="020B0604020202020204" pitchFamily="34" charset="0"/>
                      </a:endParaRPr>
                    </a:p>
                  </a:txBody>
                  <a:tcPr marL="91447" marR="91447" marT="45723" marB="45723">
                    <a:solidFill>
                      <a:srgbClr val="C0C0C1"/>
                    </a:solidFill>
                  </a:tcPr>
                </a:tc>
                <a:tc hMerge="1">
                  <a:txBody>
                    <a:bodyPr/>
                    <a:lstStyle/>
                    <a:p>
                      <a:endParaRPr lang="en-US"/>
                    </a:p>
                  </a:txBody>
                  <a:tcPr/>
                </a:tc>
                <a:tc hMerge="1">
                  <a:txBody>
                    <a:bodyPr/>
                    <a:lstStyle/>
                    <a:p>
                      <a:endParaRPr lang="en-US"/>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dirty="0">
                        <a:latin typeface="Arial" panose="020B0604020202020204" pitchFamily="34" charset="0"/>
                        <a:cs typeface="Arial"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10008"/>
                  </a:ext>
                </a:extLst>
              </a:tr>
            </a:tbl>
          </a:graphicData>
        </a:graphic>
      </p:graphicFrame>
      <p:sp>
        <p:nvSpPr>
          <p:cNvPr id="9" name="TextBox 8">
            <a:extLst>
              <a:ext uri="{FF2B5EF4-FFF2-40B4-BE49-F238E27FC236}">
                <a16:creationId xmlns:a16="http://schemas.microsoft.com/office/drawing/2014/main" id="{F74BBB27-0974-49B7-981B-C45CC2320B10}"/>
              </a:ext>
            </a:extLst>
          </p:cNvPr>
          <p:cNvSpPr txBox="1"/>
          <p:nvPr/>
        </p:nvSpPr>
        <p:spPr>
          <a:xfrm>
            <a:off x="6266411" y="3954497"/>
            <a:ext cx="2681647" cy="246478"/>
          </a:xfrm>
          <a:prstGeom prst="rect">
            <a:avLst/>
          </a:prstGeom>
          <a:noFill/>
        </p:spPr>
        <p:txBody>
          <a:bodyPr wrap="square">
            <a:spAutoFit/>
          </a:bodyPr>
          <a:lstStyle/>
          <a:p>
            <a:pPr>
              <a:lnSpc>
                <a:spcPct val="120000"/>
              </a:lnSpc>
            </a:pPr>
            <a:r>
              <a:rPr lang="en-US" sz="900" i="1" dirty="0">
                <a:effectLst/>
                <a:latin typeface="Arial Narrow"/>
                <a:ea typeface="Calibri" panose="020F0502020204030204" pitchFamily="34" charset="0"/>
              </a:rPr>
              <a:t>Results reflect the data available at the time of presentation.</a:t>
            </a:r>
            <a:endParaRPr lang="en-US" sz="900" dirty="0"/>
          </a:p>
        </p:txBody>
      </p:sp>
      <p:sp>
        <p:nvSpPr>
          <p:cNvPr id="4" name="TextBox 3">
            <a:extLst>
              <a:ext uri="{FF2B5EF4-FFF2-40B4-BE49-F238E27FC236}">
                <a16:creationId xmlns:a16="http://schemas.microsoft.com/office/drawing/2014/main" id="{17B83E59-2C7C-6050-5FD0-ECB2BC925AFA}"/>
              </a:ext>
            </a:extLst>
          </p:cNvPr>
          <p:cNvSpPr txBox="1"/>
          <p:nvPr/>
        </p:nvSpPr>
        <p:spPr>
          <a:xfrm>
            <a:off x="193798" y="4242220"/>
            <a:ext cx="4053330" cy="461665"/>
          </a:xfrm>
          <a:prstGeom prst="rect">
            <a:avLst/>
          </a:prstGeom>
          <a:noFill/>
        </p:spPr>
        <p:txBody>
          <a:bodyPr wrap="square">
            <a:spAutoFit/>
          </a:bodyPr>
          <a:lstStyle/>
          <a:p>
            <a:r>
              <a:rPr lang="en-US" sz="800" dirty="0">
                <a:latin typeface="Arial Narrow" panose="020B0604020202020204" pitchFamily="34" charset="0"/>
                <a:cs typeface="Arial Narrow" panose="020B0604020202020204" pitchFamily="34" charset="0"/>
              </a:rPr>
              <a:t>Presented by: Linda Joosten, Julius Center for Health Sciences and Primary Care - Utrecht University, Utrecht, Netherlands  ESC 2023.  © 2023, American Heart | American Stroke Association. All rights reserved.</a:t>
            </a:r>
          </a:p>
        </p:txBody>
      </p:sp>
    </p:spTree>
    <p:extLst>
      <p:ext uri="{BB962C8B-B14F-4D97-AF65-F5344CB8AC3E}">
        <p14:creationId xmlns:p14="http://schemas.microsoft.com/office/powerpoint/2010/main" val="1502399229"/>
      </p:ext>
    </p:extLst>
  </p:cSld>
  <p:clrMapOvr>
    <a:masterClrMapping/>
  </p:clrMapOvr>
</p:sld>
</file>

<file path=ppt/theme/theme1.xml><?xml version="1.0" encoding="utf-8"?>
<a:theme xmlns:a="http://schemas.openxmlformats.org/drawingml/2006/main" name="Dark Background">
  <a:themeElements>
    <a:clrScheme name="American Heart Association">
      <a:dk1>
        <a:srgbClr val="000000"/>
      </a:dk1>
      <a:lt1>
        <a:srgbClr val="FFFFFF"/>
      </a:lt1>
      <a:dk2>
        <a:srgbClr val="2E2C2C"/>
      </a:dk2>
      <a:lt2>
        <a:srgbClr val="E8E8E8"/>
      </a:lt2>
      <a:accent1>
        <a:srgbClr val="C10E20"/>
      </a:accent1>
      <a:accent2>
        <a:srgbClr val="990000"/>
      </a:accent2>
      <a:accent3>
        <a:srgbClr val="000000"/>
      </a:accent3>
      <a:accent4>
        <a:srgbClr val="636466"/>
      </a:accent4>
      <a:accent5>
        <a:srgbClr val="E8E8E8"/>
      </a:accent5>
      <a:accent6>
        <a:srgbClr val="2E2C2C"/>
      </a:accent6>
      <a:hlink>
        <a:srgbClr val="C10E20"/>
      </a:hlink>
      <a:folHlink>
        <a:srgbClr val="99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3306</TotalTime>
  <Words>325</Words>
  <Application>Microsoft Macintosh PowerPoint</Application>
  <PresentationFormat>On-screen Show (16:9)</PresentationFormat>
  <Paragraphs>43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Narrow</vt:lpstr>
      <vt:lpstr>Calibri</vt:lpstr>
      <vt:lpstr>Lub Dub Bold</vt:lpstr>
      <vt:lpstr>Lub Dub Heavy</vt:lpstr>
      <vt:lpstr>Lub Dub Light</vt:lpstr>
      <vt:lpstr>Lub Dub Medium</vt:lpstr>
      <vt:lpstr>Dark Background</vt:lpstr>
      <vt:lpstr>Switching anticoagulant management from a VKA to a NOAC-based treatment strategy in frail elderly patients with atrial fibrillation (FRAIL-AF)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Kutos</dc:creator>
  <cp:lastModifiedBy>Barbara Entl</cp:lastModifiedBy>
  <cp:revision>143</cp:revision>
  <dcterms:created xsi:type="dcterms:W3CDTF">2020-08-20T15:39:54Z</dcterms:created>
  <dcterms:modified xsi:type="dcterms:W3CDTF">2023-08-27T15:27:29Z</dcterms:modified>
</cp:coreProperties>
</file>