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95903" autoAdjust="0"/>
  </p:normalViewPr>
  <p:slideViewPr>
    <p:cSldViewPr snapToGrid="0" snapToObjects="1">
      <p:cViewPr varScale="1">
        <p:scale>
          <a:sx n="68" d="100"/>
          <a:sy n="68" d="100"/>
        </p:scale>
        <p:origin x="5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66944CAB-3B20-4173-8C70-BDA03D0C01CD}"/>
    <pc:docChg chg="modSld">
      <pc:chgData name="Alice Wolke" userId="d3fc20e8-9f67-4110-b5e7-8648597a3678" providerId="ADAL" clId="{66944CAB-3B20-4173-8C70-BDA03D0C01CD}" dt="2023-08-28T16:30:45.816" v="0" actId="962"/>
      <pc:docMkLst>
        <pc:docMk/>
      </pc:docMkLst>
      <pc:sldChg chg="modSp mod">
        <pc:chgData name="Alice Wolke" userId="d3fc20e8-9f67-4110-b5e7-8648597a3678" providerId="ADAL" clId="{66944CAB-3B20-4173-8C70-BDA03D0C01CD}" dt="2023-08-28T16:30:45.816" v="0" actId="962"/>
        <pc:sldMkLst>
          <pc:docMk/>
          <pc:sldMk cId="1735156386" sldId="271"/>
        </pc:sldMkLst>
        <pc:spChg chg="mod">
          <ac:chgData name="Alice Wolke" userId="d3fc20e8-9f67-4110-b5e7-8648597a3678" providerId="ADAL" clId="{66944CAB-3B20-4173-8C70-BDA03D0C01CD}" dt="2023-08-28T16:30:45.816" v="0" actId="962"/>
          <ac:spMkLst>
            <pc:docMk/>
            <pc:sldMk cId="1735156386" sldId="271"/>
            <ac:spMk id="10" creationId="{870CE4E7-4A17-4CEA-AEE5-430C9934C42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c365.escardio.org/ESC-Congress/sessions/712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ciencedirect.com/science/article/abs/pii/S0002870321000041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https://esc365.escardio.org/ESC-Congress/sessions/7121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 kern="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https://www.sciencedirect.com/science/article/abs/pii/S0002870321000041</a:t>
            </a:r>
            <a:r>
              <a:rPr lang="en-US" sz="2800" dirty="0">
                <a:effectLst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8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83" y="157075"/>
            <a:ext cx="8033766" cy="59277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ECLS-SHOCK – Extracorporeal life support for acute myocardial infarction complicated by cardiogenic shock</a:t>
            </a:r>
            <a:b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40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2908" y="1422171"/>
            <a:ext cx="3957241" cy="22991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Purpose:  </a:t>
            </a:r>
            <a:r>
              <a:rPr lang="en-US" sz="1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assess if extracorporeal life support (ECLS) compared with standard medical therapy, improves survival in patients with cardiogenic shock due to acute myocardial infarction (MI).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 Randomized, parallel assignment, open label, n=417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30-day all-cause mortality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cute renal failure warranting renal-replacement therapy, repeat revascularization, recurrent MI</a:t>
            </a:r>
          </a:p>
          <a:p>
            <a:pPr>
              <a:lnSpc>
                <a:spcPct val="10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 patients with cardiogenic shock due to acute MI, early ECLS did not show superiority over standard medical therapy alone in terms of 30-day all-cause mortality.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272587"/>
              </p:ext>
            </p:extLst>
          </p:nvPr>
        </p:nvGraphicFramePr>
        <p:xfrm>
          <a:off x="4631308" y="1130451"/>
          <a:ext cx="3957241" cy="288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373">
                  <a:extLst>
                    <a:ext uri="{9D8B030D-6E8A-4147-A177-3AD203B41FA5}">
                      <a16:colId xmlns:a16="http://schemas.microsoft.com/office/drawing/2014/main" val="3976838604"/>
                    </a:ext>
                  </a:extLst>
                </a:gridCol>
              </a:tblGrid>
              <a:tr h="469895">
                <a:tc>
                  <a:txBody>
                    <a:bodyPr/>
                    <a:lstStyle/>
                    <a:p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ECLS</a:t>
                      </a:r>
                    </a:p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n=209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</a:p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n=208 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</a:p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4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Endpoints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48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30-day all-cause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(47.8)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(49.0)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0.98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(0.80-1.19)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23519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Endpoints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no. (%)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101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Renal-replacement therapy</a:t>
                      </a:r>
                      <a:endParaRPr lang="en-US" sz="9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(8.1)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(13.9)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0.58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(0.33-1.03)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Repeat revascularization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(8.6)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(10.6)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</a:t>
                      </a:r>
                    </a:p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(0.45-1.47)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Myocardial reinfarction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</a:p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(0.07-12.72)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23295"/>
                  </a:ext>
                </a:extLst>
              </a:tr>
              <a:tr h="45561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patients with acute MI and cardiogenic shock with planned revascularization ECLS does not reduce 30-day all-cause mortality.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552908" y="4366768"/>
            <a:ext cx="38962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by: 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Holger Thiele, Heart Center Leipzig at University of Leipzig - Leipzig, Germany. ESC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2023.  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6004675" y="4042386"/>
            <a:ext cx="2685791" cy="246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35156386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2023-03-14T18:04:53+00:00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4" ma:contentTypeDescription="Create a new document." ma:contentTypeScope="" ma:versionID="88938499b89987dda5e037ac1a87f5c8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c468238ae99e19a9031336607cacbdde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C06159-71E2-4EFB-A6C3-9315E6110651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4B798EDC-7996-4058-975D-C1DC45C63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DAFDA7-4DB1-4C7E-A12D-22657E9DA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2660</TotalTime>
  <Words>296</Words>
  <Application>Microsoft Office PowerPoint</Application>
  <PresentationFormat>On-screen Show (16:9)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ECLS-SHOCK – Extracorporeal life support for acute myocardial infarction complicated by cardiogenic shock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185</cp:revision>
  <dcterms:created xsi:type="dcterms:W3CDTF">2020-08-20T15:39:54Z</dcterms:created>
  <dcterms:modified xsi:type="dcterms:W3CDTF">2023-08-28T16:30:54Z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