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70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Guide" id="{14C4FA52-AE0B-C74E-B7F0-8EB2B21CE45E}">
          <p14:sldIdLst/>
        </p14:section>
        <p14:section name="Blank Slides" id="{8FDC8F71-28F8-5E40-AD76-AF246F95BA12}">
          <p14:sldIdLst/>
        </p14:section>
        <p14:section name="Template" id="{89B0C5F4-A315-7640-ABE1-4F0DE1FE9CAB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0E2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9E390C-0CE7-440F-B1BF-24848D0E0452}" v="3" dt="2023-03-06T23:33:51.77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486" autoAdjust="0"/>
    <p:restoredTop sz="96202" autoAdjust="0"/>
  </p:normalViewPr>
  <p:slideViewPr>
    <p:cSldViewPr snapToGrid="0" snapToObjects="1">
      <p:cViewPr varScale="1">
        <p:scale>
          <a:sx n="83" d="100"/>
          <a:sy n="83" d="100"/>
        </p:scale>
        <p:origin x="118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480647-A374-2E40-8098-CFEA282B3582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B1E8CF-6542-954F-8DA2-B9786D13B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41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</a:t>
            </a:r>
            <a:r>
              <a:rPr lang="en-US" dirty="0" err="1"/>
              <a:t>clinicaltrials.gov</a:t>
            </a:r>
            <a:r>
              <a:rPr lang="en-US" dirty="0"/>
              <a:t>/ct2/show/NCT03904147  </a:t>
            </a:r>
          </a:p>
          <a:p>
            <a:r>
              <a:rPr lang="en-US" sz="12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TriClip</a:t>
            </a:r>
            <a:r>
              <a:rPr lang="en-US" sz="1200" baseline="30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r>
              <a:rPr lang="en-US" sz="1200" baseline="30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therapy demonstrated superiority to medical therapy driven by improvement in KCCQ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BB1E8CF-6542-954F-8DA2-B9786D13B58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525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elay 2">
            <a:extLst>
              <a:ext uri="{FF2B5EF4-FFF2-40B4-BE49-F238E27FC236}">
                <a16:creationId xmlns:a16="http://schemas.microsoft.com/office/drawing/2014/main" id="{2A26AB6B-C4E4-6E4E-B01F-46F44FCF9E42}"/>
              </a:ext>
            </a:extLst>
          </p:cNvPr>
          <p:cNvSpPr/>
          <p:nvPr userDrawn="1"/>
        </p:nvSpPr>
        <p:spPr>
          <a:xfrm>
            <a:off x="-66269" y="-32526"/>
            <a:ext cx="7878073" cy="5211233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C96B499-DF5F-0F42-8F56-BB5259295DAA}"/>
              </a:ext>
            </a:extLst>
          </p:cNvPr>
          <p:cNvSpPr/>
          <p:nvPr userDrawn="1"/>
        </p:nvSpPr>
        <p:spPr>
          <a:xfrm>
            <a:off x="8310201" y="0"/>
            <a:ext cx="833799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 descr="Logo&#10;&#10;Description automatically generated">
            <a:extLst>
              <a:ext uri="{FF2B5EF4-FFF2-40B4-BE49-F238E27FC236}">
                <a16:creationId xmlns:a16="http://schemas.microsoft.com/office/drawing/2014/main" id="{2B3697C3-0036-5549-A91B-324D999E268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361307" y="3983289"/>
            <a:ext cx="1441095" cy="781074"/>
          </a:xfrm>
          <a:prstGeom prst="rect">
            <a:avLst/>
          </a:prstGeom>
        </p:spPr>
      </p:pic>
      <p:sp>
        <p:nvSpPr>
          <p:cNvPr id="22" name="Title 1">
            <a:extLst>
              <a:ext uri="{FF2B5EF4-FFF2-40B4-BE49-F238E27FC236}">
                <a16:creationId xmlns:a16="http://schemas.microsoft.com/office/drawing/2014/main" id="{8BD123BF-4CCB-6A49-911B-CB3B6D1BCAB8}"/>
              </a:ext>
            </a:extLst>
          </p:cNvPr>
          <p:cNvSpPr txBox="1">
            <a:spLocks/>
          </p:cNvSpPr>
          <p:nvPr userDrawn="1"/>
        </p:nvSpPr>
        <p:spPr>
          <a:xfrm>
            <a:off x="197789" y="543312"/>
            <a:ext cx="1348385" cy="2596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>
              <a:lnSpc>
                <a:spcPts val="0"/>
              </a:lnSpc>
            </a:pPr>
            <a:r>
              <a:rPr lang="en-US" sz="16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15744E20-B3CF-FC49-A6E4-CAE72341CB8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063667" y="1874576"/>
            <a:ext cx="4943632" cy="1989851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PRESENTATION TITLE LUB DUB HEAVY ALL CAPS</a:t>
            </a:r>
          </a:p>
        </p:txBody>
      </p:sp>
      <p:sp>
        <p:nvSpPr>
          <p:cNvPr id="24" name="Subtitle 2">
            <a:extLst>
              <a:ext uri="{FF2B5EF4-FFF2-40B4-BE49-F238E27FC236}">
                <a16:creationId xmlns:a16="http://schemas.microsoft.com/office/drawing/2014/main" id="{9C60544B-8CAE-6A4B-BB90-589FE22D133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063667" y="4090669"/>
            <a:ext cx="4943632" cy="409793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bg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Presenter name(s)</a:t>
            </a: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CF71AA8C-4EAE-A84A-BD67-F52EFFEEF6E4}"/>
              </a:ext>
            </a:extLst>
          </p:cNvPr>
          <p:cNvCxnSpPr>
            <a:cxnSpLocks/>
          </p:cNvCxnSpPr>
          <p:nvPr userDrawn="1"/>
        </p:nvCxnSpPr>
        <p:spPr>
          <a:xfrm>
            <a:off x="759913" y="969604"/>
            <a:ext cx="0" cy="363521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Picture Placeholder 4">
            <a:extLst>
              <a:ext uri="{FF2B5EF4-FFF2-40B4-BE49-F238E27FC236}">
                <a16:creationId xmlns:a16="http://schemas.microsoft.com/office/drawing/2014/main" id="{9FE623C2-9F19-A24F-98D6-BB2EB239517C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1063668" y="969604"/>
            <a:ext cx="1873838" cy="67872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Your Company Logo</a:t>
            </a:r>
          </a:p>
        </p:txBody>
      </p:sp>
      <p:sp>
        <p:nvSpPr>
          <p:cNvPr id="29" name="Delay 2">
            <a:extLst>
              <a:ext uri="{FF2B5EF4-FFF2-40B4-BE49-F238E27FC236}">
                <a16:creationId xmlns:a16="http://schemas.microsoft.com/office/drawing/2014/main" id="{4E30C3E5-3C8E-C845-93BF-1D1E1A128F27}"/>
              </a:ext>
            </a:extLst>
          </p:cNvPr>
          <p:cNvSpPr/>
          <p:nvPr userDrawn="1"/>
        </p:nvSpPr>
        <p:spPr>
          <a:xfrm>
            <a:off x="-341376" y="-106105"/>
            <a:ext cx="8241526" cy="5786628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Delay 2">
            <a:extLst>
              <a:ext uri="{FF2B5EF4-FFF2-40B4-BE49-F238E27FC236}">
                <a16:creationId xmlns:a16="http://schemas.microsoft.com/office/drawing/2014/main" id="{DD1B18BD-1997-114B-9594-C2CD089CB4AB}"/>
              </a:ext>
            </a:extLst>
          </p:cNvPr>
          <p:cNvSpPr/>
          <p:nvPr userDrawn="1"/>
        </p:nvSpPr>
        <p:spPr>
          <a:xfrm>
            <a:off x="-838593" y="-106106"/>
            <a:ext cx="8884736" cy="5498237"/>
          </a:xfrm>
          <a:custGeom>
            <a:avLst/>
            <a:gdLst>
              <a:gd name="connsiteX0" fmla="*/ 0 w 4596617"/>
              <a:gd name="connsiteY0" fmla="*/ 0 h 5143500"/>
              <a:gd name="connsiteX1" fmla="*/ 2298309 w 4596617"/>
              <a:gd name="connsiteY1" fmla="*/ 0 h 5143500"/>
              <a:gd name="connsiteX2" fmla="*/ 4596618 w 4596617"/>
              <a:gd name="connsiteY2" fmla="*/ 2571750 h 5143500"/>
              <a:gd name="connsiteX3" fmla="*/ 2298309 w 4596617"/>
              <a:gd name="connsiteY3" fmla="*/ 5143500 h 5143500"/>
              <a:gd name="connsiteX4" fmla="*/ 0 w 4596617"/>
              <a:gd name="connsiteY4" fmla="*/ 5143500 h 5143500"/>
              <a:gd name="connsiteX5" fmla="*/ 0 w 4596617"/>
              <a:gd name="connsiteY5" fmla="*/ 0 h 5143500"/>
              <a:gd name="connsiteX0" fmla="*/ 0 w 4669398"/>
              <a:gd name="connsiteY0" fmla="*/ 0 h 5143500"/>
              <a:gd name="connsiteX1" fmla="*/ 3415909 w 4669398"/>
              <a:gd name="connsiteY1" fmla="*/ 0 h 5143500"/>
              <a:gd name="connsiteX2" fmla="*/ 4596618 w 4669398"/>
              <a:gd name="connsiteY2" fmla="*/ 2571750 h 5143500"/>
              <a:gd name="connsiteX3" fmla="*/ 2298309 w 4669398"/>
              <a:gd name="connsiteY3" fmla="*/ 5143500 h 5143500"/>
              <a:gd name="connsiteX4" fmla="*/ 0 w 4669398"/>
              <a:gd name="connsiteY4" fmla="*/ 5143500 h 5143500"/>
              <a:gd name="connsiteX5" fmla="*/ 0 w 4669398"/>
              <a:gd name="connsiteY5" fmla="*/ 0 h 5143500"/>
              <a:gd name="connsiteX0" fmla="*/ 0 w 4599664"/>
              <a:gd name="connsiteY0" fmla="*/ 0 h 5160433"/>
              <a:gd name="connsiteX1" fmla="*/ 3415909 w 4599664"/>
              <a:gd name="connsiteY1" fmla="*/ 0 h 5160433"/>
              <a:gd name="connsiteX2" fmla="*/ 4596618 w 4599664"/>
              <a:gd name="connsiteY2" fmla="*/ 2571750 h 5160433"/>
              <a:gd name="connsiteX3" fmla="*/ 3432843 w 4599664"/>
              <a:gd name="connsiteY3" fmla="*/ 5160433 h 5160433"/>
              <a:gd name="connsiteX4" fmla="*/ 0 w 4599664"/>
              <a:gd name="connsiteY4" fmla="*/ 5143500 h 5160433"/>
              <a:gd name="connsiteX5" fmla="*/ 0 w 4599664"/>
              <a:gd name="connsiteY5" fmla="*/ 0 h 5160433"/>
              <a:gd name="connsiteX0" fmla="*/ 0 w 4597172"/>
              <a:gd name="connsiteY0" fmla="*/ 0 h 5160433"/>
              <a:gd name="connsiteX1" fmla="*/ 3415909 w 4597172"/>
              <a:gd name="connsiteY1" fmla="*/ 0 h 5160433"/>
              <a:gd name="connsiteX2" fmla="*/ 4596618 w 4597172"/>
              <a:gd name="connsiteY2" fmla="*/ 2571750 h 5160433"/>
              <a:gd name="connsiteX3" fmla="*/ 3432843 w 4597172"/>
              <a:gd name="connsiteY3" fmla="*/ 5160433 h 5160433"/>
              <a:gd name="connsiteX4" fmla="*/ 0 w 4597172"/>
              <a:gd name="connsiteY4" fmla="*/ 5143500 h 5160433"/>
              <a:gd name="connsiteX5" fmla="*/ 0 w 4597172"/>
              <a:gd name="connsiteY5" fmla="*/ 0 h 5160433"/>
              <a:gd name="connsiteX0" fmla="*/ 0 w 4596683"/>
              <a:gd name="connsiteY0" fmla="*/ 0 h 5160433"/>
              <a:gd name="connsiteX1" fmla="*/ 3415909 w 4596683"/>
              <a:gd name="connsiteY1" fmla="*/ 0 h 5160433"/>
              <a:gd name="connsiteX2" fmla="*/ 4596618 w 4596683"/>
              <a:gd name="connsiteY2" fmla="*/ 2571750 h 5160433"/>
              <a:gd name="connsiteX3" fmla="*/ 3432843 w 4596683"/>
              <a:gd name="connsiteY3" fmla="*/ 5160433 h 5160433"/>
              <a:gd name="connsiteX4" fmla="*/ 0 w 4596683"/>
              <a:gd name="connsiteY4" fmla="*/ 5143500 h 5160433"/>
              <a:gd name="connsiteX5" fmla="*/ 0 w 4596683"/>
              <a:gd name="connsiteY5" fmla="*/ 0 h 5160433"/>
              <a:gd name="connsiteX0" fmla="*/ 0 w 4780413"/>
              <a:gd name="connsiteY0" fmla="*/ 33866 h 5194299"/>
              <a:gd name="connsiteX1" fmla="*/ 3991642 w 4780413"/>
              <a:gd name="connsiteY1" fmla="*/ 0 h 5194299"/>
              <a:gd name="connsiteX2" fmla="*/ 4596618 w 4780413"/>
              <a:gd name="connsiteY2" fmla="*/ 2605616 h 5194299"/>
              <a:gd name="connsiteX3" fmla="*/ 3432843 w 4780413"/>
              <a:gd name="connsiteY3" fmla="*/ 5194299 h 5194299"/>
              <a:gd name="connsiteX4" fmla="*/ 0 w 4780413"/>
              <a:gd name="connsiteY4" fmla="*/ 5177366 h 5194299"/>
              <a:gd name="connsiteX5" fmla="*/ 0 w 4780413"/>
              <a:gd name="connsiteY5" fmla="*/ 33866 h 5194299"/>
              <a:gd name="connsiteX0" fmla="*/ 0 w 4608489"/>
              <a:gd name="connsiteY0" fmla="*/ 33866 h 5194299"/>
              <a:gd name="connsiteX1" fmla="*/ 3991642 w 4608489"/>
              <a:gd name="connsiteY1" fmla="*/ 0 h 5194299"/>
              <a:gd name="connsiteX2" fmla="*/ 4596618 w 4608489"/>
              <a:gd name="connsiteY2" fmla="*/ 2605616 h 5194299"/>
              <a:gd name="connsiteX3" fmla="*/ 3432843 w 4608489"/>
              <a:gd name="connsiteY3" fmla="*/ 5194299 h 5194299"/>
              <a:gd name="connsiteX4" fmla="*/ 0 w 4608489"/>
              <a:gd name="connsiteY4" fmla="*/ 5177366 h 5194299"/>
              <a:gd name="connsiteX5" fmla="*/ 0 w 4608489"/>
              <a:gd name="connsiteY5" fmla="*/ 33866 h 5194299"/>
              <a:gd name="connsiteX0" fmla="*/ 0 w 4660310"/>
              <a:gd name="connsiteY0" fmla="*/ 33866 h 5194299"/>
              <a:gd name="connsiteX1" fmla="*/ 3991642 w 4660310"/>
              <a:gd name="connsiteY1" fmla="*/ 0 h 5194299"/>
              <a:gd name="connsiteX2" fmla="*/ 4596618 w 4660310"/>
              <a:gd name="connsiteY2" fmla="*/ 2605616 h 5194299"/>
              <a:gd name="connsiteX3" fmla="*/ 3906977 w 4660310"/>
              <a:gd name="connsiteY3" fmla="*/ 5194299 h 5194299"/>
              <a:gd name="connsiteX4" fmla="*/ 0 w 4660310"/>
              <a:gd name="connsiteY4" fmla="*/ 5177366 h 5194299"/>
              <a:gd name="connsiteX5" fmla="*/ 0 w 4660310"/>
              <a:gd name="connsiteY5" fmla="*/ 33866 h 5194299"/>
              <a:gd name="connsiteX0" fmla="*/ 0 w 4596981"/>
              <a:gd name="connsiteY0" fmla="*/ 33866 h 5194299"/>
              <a:gd name="connsiteX1" fmla="*/ 3991642 w 4596981"/>
              <a:gd name="connsiteY1" fmla="*/ 0 h 5194299"/>
              <a:gd name="connsiteX2" fmla="*/ 4596618 w 4596981"/>
              <a:gd name="connsiteY2" fmla="*/ 2605616 h 5194299"/>
              <a:gd name="connsiteX3" fmla="*/ 3906977 w 4596981"/>
              <a:gd name="connsiteY3" fmla="*/ 5194299 h 5194299"/>
              <a:gd name="connsiteX4" fmla="*/ 0 w 4596981"/>
              <a:gd name="connsiteY4" fmla="*/ 5177366 h 5194299"/>
              <a:gd name="connsiteX5" fmla="*/ 0 w 459698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597991"/>
              <a:gd name="connsiteY0" fmla="*/ 33866 h 5194299"/>
              <a:gd name="connsiteX1" fmla="*/ 3991642 w 4597991"/>
              <a:gd name="connsiteY1" fmla="*/ 0 h 5194299"/>
              <a:gd name="connsiteX2" fmla="*/ 4596618 w 4597991"/>
              <a:gd name="connsiteY2" fmla="*/ 2605616 h 5194299"/>
              <a:gd name="connsiteX3" fmla="*/ 3822311 w 4597991"/>
              <a:gd name="connsiteY3" fmla="*/ 5194299 h 5194299"/>
              <a:gd name="connsiteX4" fmla="*/ 0 w 4597991"/>
              <a:gd name="connsiteY4" fmla="*/ 5177366 h 5194299"/>
              <a:gd name="connsiteX5" fmla="*/ 0 w 4597991"/>
              <a:gd name="connsiteY5" fmla="*/ 33866 h 5194299"/>
              <a:gd name="connsiteX0" fmla="*/ 0 w 4622138"/>
              <a:gd name="connsiteY0" fmla="*/ 33866 h 5194299"/>
              <a:gd name="connsiteX1" fmla="*/ 3991642 w 4622138"/>
              <a:gd name="connsiteY1" fmla="*/ 0 h 5194299"/>
              <a:gd name="connsiteX2" fmla="*/ 4596618 w 4622138"/>
              <a:gd name="connsiteY2" fmla="*/ 2605616 h 5194299"/>
              <a:gd name="connsiteX3" fmla="*/ 4042444 w 4622138"/>
              <a:gd name="connsiteY3" fmla="*/ 5194299 h 5194299"/>
              <a:gd name="connsiteX4" fmla="*/ 0 w 4622138"/>
              <a:gd name="connsiteY4" fmla="*/ 5177366 h 5194299"/>
              <a:gd name="connsiteX5" fmla="*/ 0 w 4622138"/>
              <a:gd name="connsiteY5" fmla="*/ 33866 h 5194299"/>
              <a:gd name="connsiteX0" fmla="*/ 0 w 4596798"/>
              <a:gd name="connsiteY0" fmla="*/ 33866 h 5211232"/>
              <a:gd name="connsiteX1" fmla="*/ 3991642 w 4596798"/>
              <a:gd name="connsiteY1" fmla="*/ 0 h 5211232"/>
              <a:gd name="connsiteX2" fmla="*/ 4596618 w 4596798"/>
              <a:gd name="connsiteY2" fmla="*/ 2605616 h 5211232"/>
              <a:gd name="connsiteX3" fmla="*/ 3940844 w 4596798"/>
              <a:gd name="connsiteY3" fmla="*/ 5211232 h 5211232"/>
              <a:gd name="connsiteX4" fmla="*/ 0 w 4596798"/>
              <a:gd name="connsiteY4" fmla="*/ 5177366 h 5211232"/>
              <a:gd name="connsiteX5" fmla="*/ 0 w 4596798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596752"/>
              <a:gd name="connsiteY0" fmla="*/ 33866 h 5211232"/>
              <a:gd name="connsiteX1" fmla="*/ 3991642 w 4596752"/>
              <a:gd name="connsiteY1" fmla="*/ 0 h 5211232"/>
              <a:gd name="connsiteX2" fmla="*/ 4596618 w 4596752"/>
              <a:gd name="connsiteY2" fmla="*/ 2605616 h 5211232"/>
              <a:gd name="connsiteX3" fmla="*/ 3940844 w 4596752"/>
              <a:gd name="connsiteY3" fmla="*/ 5211232 h 5211232"/>
              <a:gd name="connsiteX4" fmla="*/ 0 w 4596752"/>
              <a:gd name="connsiteY4" fmla="*/ 5177366 h 5211232"/>
              <a:gd name="connsiteX5" fmla="*/ 0 w 4596752"/>
              <a:gd name="connsiteY5" fmla="*/ 33866 h 5211232"/>
              <a:gd name="connsiteX0" fmla="*/ 0 w 4613685"/>
              <a:gd name="connsiteY0" fmla="*/ 0 h 5211233"/>
              <a:gd name="connsiteX1" fmla="*/ 4008575 w 4613685"/>
              <a:gd name="connsiteY1" fmla="*/ 1 h 5211233"/>
              <a:gd name="connsiteX2" fmla="*/ 4613551 w 4613685"/>
              <a:gd name="connsiteY2" fmla="*/ 2605617 h 5211233"/>
              <a:gd name="connsiteX3" fmla="*/ 3957777 w 4613685"/>
              <a:gd name="connsiteY3" fmla="*/ 5211233 h 5211233"/>
              <a:gd name="connsiteX4" fmla="*/ 16933 w 4613685"/>
              <a:gd name="connsiteY4" fmla="*/ 5177367 h 5211233"/>
              <a:gd name="connsiteX5" fmla="*/ 0 w 4613685"/>
              <a:gd name="connsiteY5" fmla="*/ 0 h 5211233"/>
              <a:gd name="connsiteX0" fmla="*/ 0 w 4892215"/>
              <a:gd name="connsiteY0" fmla="*/ 0 h 5211233"/>
              <a:gd name="connsiteX1" fmla="*/ 4810044 w 4892215"/>
              <a:gd name="connsiteY1" fmla="*/ 1 h 5211233"/>
              <a:gd name="connsiteX2" fmla="*/ 4613551 w 4892215"/>
              <a:gd name="connsiteY2" fmla="*/ 2605617 h 5211233"/>
              <a:gd name="connsiteX3" fmla="*/ 3957777 w 4892215"/>
              <a:gd name="connsiteY3" fmla="*/ 5211233 h 5211233"/>
              <a:gd name="connsiteX4" fmla="*/ 16933 w 4892215"/>
              <a:gd name="connsiteY4" fmla="*/ 5177367 h 5211233"/>
              <a:gd name="connsiteX5" fmla="*/ 0 w 4892215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613551 w 4810044"/>
              <a:gd name="connsiteY2" fmla="*/ 2605617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436604 w 4810044"/>
              <a:gd name="connsiteY2" fmla="*/ 2588684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211233"/>
              <a:gd name="connsiteX1" fmla="*/ 4810044 w 4810044"/>
              <a:gd name="connsiteY1" fmla="*/ 1 h 5211233"/>
              <a:gd name="connsiteX2" fmla="*/ 4592734 w 4810044"/>
              <a:gd name="connsiteY2" fmla="*/ 2622550 h 5211233"/>
              <a:gd name="connsiteX3" fmla="*/ 3957777 w 4810044"/>
              <a:gd name="connsiteY3" fmla="*/ 5211233 h 5211233"/>
              <a:gd name="connsiteX4" fmla="*/ 16933 w 4810044"/>
              <a:gd name="connsiteY4" fmla="*/ 5177367 h 5211233"/>
              <a:gd name="connsiteX5" fmla="*/ 0 w 4810044"/>
              <a:gd name="connsiteY5" fmla="*/ 0 h 5211233"/>
              <a:gd name="connsiteX0" fmla="*/ 0 w 4810044"/>
              <a:gd name="connsiteY0" fmla="*/ 0 h 5177367"/>
              <a:gd name="connsiteX1" fmla="*/ 4810044 w 4810044"/>
              <a:gd name="connsiteY1" fmla="*/ 1 h 5177367"/>
              <a:gd name="connsiteX2" fmla="*/ 4592734 w 4810044"/>
              <a:gd name="connsiteY2" fmla="*/ 2622550 h 5177367"/>
              <a:gd name="connsiteX3" fmla="*/ 3458161 w 4810044"/>
              <a:gd name="connsiteY3" fmla="*/ 4872566 h 5177367"/>
              <a:gd name="connsiteX4" fmla="*/ 16933 w 4810044"/>
              <a:gd name="connsiteY4" fmla="*/ 5177367 h 5177367"/>
              <a:gd name="connsiteX5" fmla="*/ 0 w 4810044"/>
              <a:gd name="connsiteY5" fmla="*/ 0 h 5177367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194299"/>
              <a:gd name="connsiteX1" fmla="*/ 4810044 w 4810044"/>
              <a:gd name="connsiteY1" fmla="*/ 1 h 5194299"/>
              <a:gd name="connsiteX2" fmla="*/ 4592734 w 4810044"/>
              <a:gd name="connsiteY2" fmla="*/ 2622550 h 5194299"/>
              <a:gd name="connsiteX3" fmla="*/ 3822465 w 4810044"/>
              <a:gd name="connsiteY3" fmla="*/ 5194299 h 5194299"/>
              <a:gd name="connsiteX4" fmla="*/ 16933 w 4810044"/>
              <a:gd name="connsiteY4" fmla="*/ 5177367 h 5194299"/>
              <a:gd name="connsiteX5" fmla="*/ 0 w 4810044"/>
              <a:gd name="connsiteY5" fmla="*/ 0 h 5194299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0 w 4810044"/>
              <a:gd name="connsiteY0" fmla="*/ 0 h 5211232"/>
              <a:gd name="connsiteX1" fmla="*/ 4810044 w 4810044"/>
              <a:gd name="connsiteY1" fmla="*/ 1 h 5211232"/>
              <a:gd name="connsiteX2" fmla="*/ 4592734 w 4810044"/>
              <a:gd name="connsiteY2" fmla="*/ 2622550 h 5211232"/>
              <a:gd name="connsiteX3" fmla="*/ 3843283 w 4810044"/>
              <a:gd name="connsiteY3" fmla="*/ 5211232 h 5211232"/>
              <a:gd name="connsiteX4" fmla="*/ 16933 w 4810044"/>
              <a:gd name="connsiteY4" fmla="*/ 5177367 h 5211232"/>
              <a:gd name="connsiteX5" fmla="*/ 0 w 4810044"/>
              <a:gd name="connsiteY5" fmla="*/ 0 h 5211232"/>
              <a:gd name="connsiteX0" fmla="*/ 45913 w 4855957"/>
              <a:gd name="connsiteY0" fmla="*/ 0 h 5211233"/>
              <a:gd name="connsiteX1" fmla="*/ 4855957 w 4855957"/>
              <a:gd name="connsiteY1" fmla="*/ 1 h 5211233"/>
              <a:gd name="connsiteX2" fmla="*/ 4638647 w 4855957"/>
              <a:gd name="connsiteY2" fmla="*/ 2622550 h 5211233"/>
              <a:gd name="connsiteX3" fmla="*/ 3889196 w 4855957"/>
              <a:gd name="connsiteY3" fmla="*/ 5211232 h 5211233"/>
              <a:gd name="connsiteX4" fmla="*/ 394 w 4855957"/>
              <a:gd name="connsiteY4" fmla="*/ 5211233 h 5211233"/>
              <a:gd name="connsiteX5" fmla="*/ 45913 w 4855957"/>
              <a:gd name="connsiteY5" fmla="*/ 0 h 5211233"/>
              <a:gd name="connsiteX0" fmla="*/ 15112 w 4825156"/>
              <a:gd name="connsiteY0" fmla="*/ 0 h 5211233"/>
              <a:gd name="connsiteX1" fmla="*/ 4825156 w 4825156"/>
              <a:gd name="connsiteY1" fmla="*/ 1 h 5211233"/>
              <a:gd name="connsiteX2" fmla="*/ 4607846 w 4825156"/>
              <a:gd name="connsiteY2" fmla="*/ 2622550 h 5211233"/>
              <a:gd name="connsiteX3" fmla="*/ 3858395 w 4825156"/>
              <a:gd name="connsiteY3" fmla="*/ 5211232 h 5211233"/>
              <a:gd name="connsiteX4" fmla="*/ 819 w 4825156"/>
              <a:gd name="connsiteY4" fmla="*/ 5211233 h 5211233"/>
              <a:gd name="connsiteX5" fmla="*/ 15112 w 4825156"/>
              <a:gd name="connsiteY5" fmla="*/ 0 h 5211233"/>
              <a:gd name="connsiteX0" fmla="*/ 15112 w 4826846"/>
              <a:gd name="connsiteY0" fmla="*/ 0 h 5211233"/>
              <a:gd name="connsiteX1" fmla="*/ 4825156 w 4826846"/>
              <a:gd name="connsiteY1" fmla="*/ 1 h 5211233"/>
              <a:gd name="connsiteX2" fmla="*/ 4607846 w 4826846"/>
              <a:gd name="connsiteY2" fmla="*/ 2622550 h 5211233"/>
              <a:gd name="connsiteX3" fmla="*/ 3858395 w 4826846"/>
              <a:gd name="connsiteY3" fmla="*/ 5211232 h 5211233"/>
              <a:gd name="connsiteX4" fmla="*/ 819 w 4826846"/>
              <a:gd name="connsiteY4" fmla="*/ 5211233 h 5211233"/>
              <a:gd name="connsiteX5" fmla="*/ 15112 w 4826846"/>
              <a:gd name="connsiteY5" fmla="*/ 0 h 5211233"/>
              <a:gd name="connsiteX0" fmla="*/ 15112 w 4843990"/>
              <a:gd name="connsiteY0" fmla="*/ 0 h 5211233"/>
              <a:gd name="connsiteX1" fmla="*/ 4842540 w 4843990"/>
              <a:gd name="connsiteY1" fmla="*/ 9428 h 5211233"/>
              <a:gd name="connsiteX2" fmla="*/ 4607846 w 4843990"/>
              <a:gd name="connsiteY2" fmla="*/ 2622550 h 5211233"/>
              <a:gd name="connsiteX3" fmla="*/ 3858395 w 4843990"/>
              <a:gd name="connsiteY3" fmla="*/ 5211232 h 5211233"/>
              <a:gd name="connsiteX4" fmla="*/ 819 w 4843990"/>
              <a:gd name="connsiteY4" fmla="*/ 5211233 h 5211233"/>
              <a:gd name="connsiteX5" fmla="*/ 15112 w 484399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  <a:gd name="connsiteX0" fmla="*/ 15112 w 4842540"/>
              <a:gd name="connsiteY0" fmla="*/ 0 h 5211233"/>
              <a:gd name="connsiteX1" fmla="*/ 4842540 w 4842540"/>
              <a:gd name="connsiteY1" fmla="*/ 9428 h 5211233"/>
              <a:gd name="connsiteX2" fmla="*/ 4607846 w 4842540"/>
              <a:gd name="connsiteY2" fmla="*/ 2622550 h 5211233"/>
              <a:gd name="connsiteX3" fmla="*/ 3858395 w 4842540"/>
              <a:gd name="connsiteY3" fmla="*/ 5211232 h 5211233"/>
              <a:gd name="connsiteX4" fmla="*/ 819 w 4842540"/>
              <a:gd name="connsiteY4" fmla="*/ 5211233 h 5211233"/>
              <a:gd name="connsiteX5" fmla="*/ 15112 w 4842540"/>
              <a:gd name="connsiteY5" fmla="*/ 0 h 52112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842540" h="5211233">
                <a:moveTo>
                  <a:pt x="15112" y="0"/>
                </a:moveTo>
                <a:lnTo>
                  <a:pt x="4842540" y="9428"/>
                </a:lnTo>
                <a:cubicBezTo>
                  <a:pt x="4821523" y="757112"/>
                  <a:pt x="4771870" y="1755583"/>
                  <a:pt x="4607846" y="2622550"/>
                </a:cubicBezTo>
                <a:cubicBezTo>
                  <a:pt x="4443822" y="3489517"/>
                  <a:pt x="4307302" y="4076699"/>
                  <a:pt x="3858395" y="5211232"/>
                </a:cubicBezTo>
                <a:lnTo>
                  <a:pt x="819" y="5211233"/>
                </a:lnTo>
                <a:cubicBezTo>
                  <a:pt x="-4825" y="3485444"/>
                  <a:pt x="20756" y="1725789"/>
                  <a:pt x="15112" y="0"/>
                </a:cubicBez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3448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4010105" cy="2483113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2149608"/>
            <a:ext cx="4010105" cy="2483114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6E09E779-4AA7-8C41-A5C4-09B386E84A35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37990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9" name="Text Placeholder 4">
            <a:extLst>
              <a:ext uri="{FF2B5EF4-FFF2-40B4-BE49-F238E27FC236}">
                <a16:creationId xmlns:a16="http://schemas.microsoft.com/office/drawing/2014/main" id="{3C97490B-A0CA-6842-B0D4-A768FEA98C5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710722" y="1690626"/>
            <a:ext cx="4010105" cy="458982"/>
          </a:xfrm>
        </p:spPr>
        <p:txBody>
          <a:bodyPr anchor="b">
            <a:normAutofit/>
          </a:bodyPr>
          <a:lstStyle>
            <a:lvl1pPr marL="0" indent="0"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title is </a:t>
            </a:r>
            <a:r>
              <a:rPr lang="en-US" dirty="0" err="1"/>
              <a:t>Lub</a:t>
            </a:r>
            <a:r>
              <a:rPr lang="en-US" dirty="0"/>
              <a:t> Dub bold at 14pts</a:t>
            </a:r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9CC32C2C-31DF-2F46-9F16-B24E13AB2D1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51E718DA-AD40-AD44-96F9-28BF816909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3838EEC2-8575-094C-9FAF-3E4F66EF6C7F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675CE23-848D-C840-90DB-5DDA76AD10F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8" name="Text Placeholder 5">
            <a:extLst>
              <a:ext uri="{FF2B5EF4-FFF2-40B4-BE49-F238E27FC236}">
                <a16:creationId xmlns:a16="http://schemas.microsoft.com/office/drawing/2014/main" id="{5DBB586A-F86C-9D47-9EF2-03050CD089F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3" name="Text Placeholder 4">
            <a:extLst>
              <a:ext uri="{FF2B5EF4-FFF2-40B4-BE49-F238E27FC236}">
                <a16:creationId xmlns:a16="http://schemas.microsoft.com/office/drawing/2014/main" id="{AEAA2984-2A59-A54C-B427-DEE957944C2F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393C5DFF-9354-2B41-B376-2B09186B1E4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67895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E8E69C78-53AB-1A4F-95D4-5A724053EE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24FB4381-77B7-2D49-B182-BDBED84A95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978E947B-51A0-2B4C-8987-3D7864C88FA4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717C4081-D4F6-A443-A222-9EC692BB5A6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F4B41CC0-36A5-9148-81AE-EE3BAA8363CC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E4A5A23-D35F-264E-8AC6-6C4E1ED1E0E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1193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22" name="Text Placeholder 4">
            <a:extLst>
              <a:ext uri="{FF2B5EF4-FFF2-40B4-BE49-F238E27FC236}">
                <a16:creationId xmlns:a16="http://schemas.microsoft.com/office/drawing/2014/main" id="{9C2E350C-0407-EC4A-8E78-CB557D816F5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361DD87-D092-9A4D-B163-D06BE572AA6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Footer Placeholder 4">
            <a:extLst>
              <a:ext uri="{FF2B5EF4-FFF2-40B4-BE49-F238E27FC236}">
                <a16:creationId xmlns:a16="http://schemas.microsoft.com/office/drawing/2014/main" id="{3F5BDFF5-9AAB-F748-93B5-E892E41EE0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F8B7DF30-2E70-F048-AC92-756805EC44B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69D2FE19-F35E-A847-86CB-A2E0D36AD6E3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58E1EDB-ECBE-C64B-84E7-2AC011ADDFB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889839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hree Conten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1075902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TITLE IS ALL CAPS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7084" y="2149607"/>
            <a:ext cx="2423743" cy="2379169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3367537" y="2149609"/>
            <a:ext cx="2423743" cy="2379168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9AB6A60-17CA-6742-8005-008F7B7B5FC8}"/>
              </a:ext>
            </a:extLst>
          </p:cNvPr>
          <p:cNvSpPr>
            <a:spLocks noGrp="1"/>
          </p:cNvSpPr>
          <p:nvPr>
            <p:ph type="body" idx="14" hasCustomPrompt="1"/>
          </p:nvPr>
        </p:nvSpPr>
        <p:spPr>
          <a:xfrm>
            <a:off x="437990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2D9FE39B-E297-9347-B65D-D304684C468F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3367537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FD70EABA-222E-8543-A021-DA7CA30518FE}"/>
              </a:ext>
            </a:extLst>
          </p:cNvPr>
          <p:cNvSpPr>
            <a:spLocks noGrp="1"/>
          </p:cNvSpPr>
          <p:nvPr>
            <p:ph type="body" idx="16" hasCustomPrompt="1"/>
          </p:nvPr>
        </p:nvSpPr>
        <p:spPr>
          <a:xfrm>
            <a:off x="6297083" y="1690626"/>
            <a:ext cx="2423743" cy="458982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400" b="1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dirty="0"/>
              <a:t>Header is bold at 14pts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DDC3EE99-CD14-5047-BFF3-677423A1E2B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224EDA4-ABD4-944B-9B5C-33D57C20FFF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291A53FE-1EDA-434C-AD2D-43D7C1349E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5">
            <a:extLst>
              <a:ext uri="{FF2B5EF4-FFF2-40B4-BE49-F238E27FC236}">
                <a16:creationId xmlns:a16="http://schemas.microsoft.com/office/drawing/2014/main" id="{76F9E6B8-8DB4-C240-ABC9-CE235C904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FD7797FB-A08E-2445-8AEA-6A04DABFD6D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BD4C97E7-0429-7A45-82CE-2FFEB3F8AEC9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C0F627A2-EF0A-A34A-814D-747419ED48F5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3" name="Picture 22" descr="Logo&#10;&#10;Description automatically generated">
            <a:extLst>
              <a:ext uri="{FF2B5EF4-FFF2-40B4-BE49-F238E27FC236}">
                <a16:creationId xmlns:a16="http://schemas.microsoft.com/office/drawing/2014/main" id="{2F6E2544-2A9A-6B46-8E5E-CA8AA93AF65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520493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hree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0497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86B82A6A-55B3-9D47-9DE3-33378D4845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1ED4A31-F45A-AD47-979B-DA3BA52F4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FB29AEA-9063-F540-B560-B6DE4146B920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D66F458C-2735-9B48-946D-FEF3C31F50D7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2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69F20A52-3F30-6848-B02A-CC784D394B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A8C6698E-3A17-2C4B-A772-35E80587AD5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8120CBB7-A2A4-E74E-B87E-2D76A9E46746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3386450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487B6099-C961-B743-A222-7C76DF372EC0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6364063" y="1762897"/>
            <a:ext cx="2331816" cy="264434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anchor="ctr"/>
          <a:lstStyle>
            <a:lvl1pPr algn="ctr">
              <a:defRPr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FE779035-7C3B-7E4E-8CEB-7B6774AFA43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7700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B16A25D-27F6-844F-B866-D1D8F748178B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313D73A-419F-CF44-A231-C8789EC6BF94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1E014EB3-3E20-0B43-BCC5-ADCA9FF75706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accent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A1CDB2B-BA8C-1F4C-BD9D-A37069FF0311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99D6B3EA-317A-7545-805F-3A5DEE3B72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Picture Placeholder 10">
            <a:extLst>
              <a:ext uri="{FF2B5EF4-FFF2-40B4-BE49-F238E27FC236}">
                <a16:creationId xmlns:a16="http://schemas.microsoft.com/office/drawing/2014/main" id="{57C42273-4ACE-D242-87CE-89630D2257B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A6260234-959A-A24A-91C8-9EB5708B3B8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F001E1EE-4472-CE42-A2D1-4512BF9F30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83753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List - Dar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2" y="1753129"/>
            <a:ext cx="3913876" cy="1022944"/>
          </a:xfrm>
          <a:ln>
            <a:noFill/>
          </a:ln>
        </p:spPr>
        <p:txBody>
          <a:bodyPr/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 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CDCE5C14-0907-0040-B016-5A3EB79D35DA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4806951" y="1753129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D2A72FB-4A53-D744-8854-CE9C11F1FD2A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437992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8D9FFC47-78CD-D246-9A49-216376CD8402}"/>
              </a:ext>
            </a:extLst>
          </p:cNvPr>
          <p:cNvSpPr>
            <a:spLocks noGrp="1"/>
          </p:cNvSpPr>
          <p:nvPr>
            <p:ph sz="half" idx="19" hasCustomPrompt="1"/>
          </p:nvPr>
        </p:nvSpPr>
        <p:spPr>
          <a:xfrm>
            <a:off x="4806951" y="3515984"/>
            <a:ext cx="3913876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10-12pts</a:t>
            </a:r>
          </a:p>
        </p:txBody>
      </p:sp>
      <p:sp>
        <p:nvSpPr>
          <p:cNvPr id="28" name="Content Placeholder 2">
            <a:extLst>
              <a:ext uri="{FF2B5EF4-FFF2-40B4-BE49-F238E27FC236}">
                <a16:creationId xmlns:a16="http://schemas.microsoft.com/office/drawing/2014/main" id="{05911E3C-A0CB-9B4A-A53F-CF700E9002B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7991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1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44EA4460-3772-A84F-B580-A575E36AFE17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806950" y="1204183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2</a:t>
            </a:r>
          </a:p>
        </p:txBody>
      </p: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BC387B01-3627-1B46-834C-B744A1E28402}"/>
              </a:ext>
            </a:extLst>
          </p:cNvPr>
          <p:cNvSpPr>
            <a:spLocks noGrp="1"/>
          </p:cNvSpPr>
          <p:nvPr>
            <p:ph sz="half" idx="16" hasCustomPrompt="1"/>
          </p:nvPr>
        </p:nvSpPr>
        <p:spPr>
          <a:xfrm>
            <a:off x="437991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3</a:t>
            </a:r>
          </a:p>
        </p:txBody>
      </p:sp>
      <p:sp>
        <p:nvSpPr>
          <p:cNvPr id="37" name="Content Placeholder 2">
            <a:extLst>
              <a:ext uri="{FF2B5EF4-FFF2-40B4-BE49-F238E27FC236}">
                <a16:creationId xmlns:a16="http://schemas.microsoft.com/office/drawing/2014/main" id="{2B24D04F-3524-BF4F-8FAB-491AFB60F3D8}"/>
              </a:ext>
            </a:extLst>
          </p:cNvPr>
          <p:cNvSpPr>
            <a:spLocks noGrp="1"/>
          </p:cNvSpPr>
          <p:nvPr>
            <p:ph sz="half" idx="18" hasCustomPrompt="1"/>
          </p:nvPr>
        </p:nvSpPr>
        <p:spPr>
          <a:xfrm>
            <a:off x="4806950" y="2967038"/>
            <a:ext cx="457200" cy="457200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 anchor="ctr">
            <a:normAutofit/>
          </a:bodyPr>
          <a:lstStyle>
            <a:lvl1pPr algn="ctr">
              <a:defRPr sz="2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4</a:t>
            </a: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A8E5501-6375-F44D-B2E4-B49E3AF4002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Footer Placeholder 4">
            <a:extLst>
              <a:ext uri="{FF2B5EF4-FFF2-40B4-BE49-F238E27FC236}">
                <a16:creationId xmlns:a16="http://schemas.microsoft.com/office/drawing/2014/main" id="{29C65F5E-061A-6B49-A416-E64FC42F93F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46" name="Slide Number Placeholder 5">
            <a:extLst>
              <a:ext uri="{FF2B5EF4-FFF2-40B4-BE49-F238E27FC236}">
                <a16:creationId xmlns:a16="http://schemas.microsoft.com/office/drawing/2014/main" id="{ED2893FE-CECA-B540-B80B-B02EFAF65D0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/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83E75D7-5703-6049-80B1-94ADE6BD30CE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Picture Placeholder 10">
            <a:extLst>
              <a:ext uri="{FF2B5EF4-FFF2-40B4-BE49-F238E27FC236}">
                <a16:creationId xmlns:a16="http://schemas.microsoft.com/office/drawing/2014/main" id="{A634BF51-E6D3-6B48-9F97-9ED947F56F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36CD95AA-2DBD-A943-82C9-D1372495D6C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 descr="Logo&#10;&#10;Description automatically generated">
            <a:extLst>
              <a:ext uri="{FF2B5EF4-FFF2-40B4-BE49-F238E27FC236}">
                <a16:creationId xmlns:a16="http://schemas.microsoft.com/office/drawing/2014/main" id="{D14BA3B8-BC36-BF47-A1FA-580BF18F43F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7867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Li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4"/>
            <a:ext cx="8268020" cy="418210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000"/>
            </a:lvl1pPr>
          </a:lstStyle>
          <a:p>
            <a:r>
              <a:rPr lang="en-US" dirty="0"/>
              <a:t>SLIDE HEADER IS LUB DUB BOLD ALL CAPS AT 20PTS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AA9F94AD-4803-4842-B9CD-1D2365C7EA8E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1264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4820398-385A-7148-B5E7-FC8EA8B5704C}"/>
              </a:ext>
            </a:extLst>
          </p:cNvPr>
          <p:cNvCxnSpPr>
            <a:cxnSpLocks/>
          </p:cNvCxnSpPr>
          <p:nvPr userDrawn="1"/>
        </p:nvCxnSpPr>
        <p:spPr>
          <a:xfrm>
            <a:off x="423171" y="3318669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F9BD7414-9A1B-8F43-ADB2-096FA6175BE8}"/>
              </a:ext>
            </a:extLst>
          </p:cNvPr>
          <p:cNvCxnSpPr>
            <a:cxnSpLocks/>
          </p:cNvCxnSpPr>
          <p:nvPr userDrawn="1"/>
        </p:nvCxnSpPr>
        <p:spPr>
          <a:xfrm flipV="1">
            <a:off x="31811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F6BBFB5B-EEE9-664B-8974-09F468851D3A}"/>
              </a:ext>
            </a:extLst>
          </p:cNvPr>
          <p:cNvCxnSpPr>
            <a:cxnSpLocks/>
          </p:cNvCxnSpPr>
          <p:nvPr userDrawn="1"/>
        </p:nvCxnSpPr>
        <p:spPr>
          <a:xfrm flipV="1">
            <a:off x="5924390" y="2108563"/>
            <a:ext cx="0" cy="24202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ontent Placeholder 2">
            <a:extLst>
              <a:ext uri="{FF2B5EF4-FFF2-40B4-BE49-F238E27FC236}">
                <a16:creationId xmlns:a16="http://schemas.microsoft.com/office/drawing/2014/main" id="{96E95F10-C34D-7F43-A256-A388515E73BA}"/>
              </a:ext>
            </a:extLst>
          </p:cNvPr>
          <p:cNvSpPr>
            <a:spLocks noGrp="1"/>
          </p:cNvSpPr>
          <p:nvPr>
            <p:ph sz="half" idx="20" hasCustomPrompt="1"/>
          </p:nvPr>
        </p:nvSpPr>
        <p:spPr>
          <a:xfrm>
            <a:off x="571264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1ACFD52E-6004-544B-AFFF-BD5AA425275C}"/>
              </a:ext>
            </a:extLst>
          </p:cNvPr>
          <p:cNvSpPr>
            <a:spLocks noGrp="1"/>
          </p:cNvSpPr>
          <p:nvPr>
            <p:ph sz="half" idx="21" hasCustomPrompt="1"/>
          </p:nvPr>
        </p:nvSpPr>
        <p:spPr>
          <a:xfrm>
            <a:off x="3331395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0" name="Content Placeholder 2">
            <a:extLst>
              <a:ext uri="{FF2B5EF4-FFF2-40B4-BE49-F238E27FC236}">
                <a16:creationId xmlns:a16="http://schemas.microsoft.com/office/drawing/2014/main" id="{528731D6-EC72-E441-8779-C46A2F54FA42}"/>
              </a:ext>
            </a:extLst>
          </p:cNvPr>
          <p:cNvSpPr>
            <a:spLocks noGrp="1"/>
          </p:cNvSpPr>
          <p:nvPr>
            <p:ph sz="half" idx="22" hasCustomPrompt="1"/>
          </p:nvPr>
        </p:nvSpPr>
        <p:spPr>
          <a:xfrm>
            <a:off x="3331395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1" name="Content Placeholder 2">
            <a:extLst>
              <a:ext uri="{FF2B5EF4-FFF2-40B4-BE49-F238E27FC236}">
                <a16:creationId xmlns:a16="http://schemas.microsoft.com/office/drawing/2014/main" id="{107B16FF-735F-A64A-B33C-54E56AE3B823}"/>
              </a:ext>
            </a:extLst>
          </p:cNvPr>
          <p:cNvSpPr>
            <a:spLocks noGrp="1"/>
          </p:cNvSpPr>
          <p:nvPr>
            <p:ph sz="half" idx="23" hasCustomPrompt="1"/>
          </p:nvPr>
        </p:nvSpPr>
        <p:spPr>
          <a:xfrm>
            <a:off x="6091527" y="2136871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32" name="Content Placeholder 2">
            <a:extLst>
              <a:ext uri="{FF2B5EF4-FFF2-40B4-BE49-F238E27FC236}">
                <a16:creationId xmlns:a16="http://schemas.microsoft.com/office/drawing/2014/main" id="{5426962D-170F-A74B-B88B-22AE085E85DF}"/>
              </a:ext>
            </a:extLst>
          </p:cNvPr>
          <p:cNvSpPr>
            <a:spLocks noGrp="1"/>
          </p:cNvSpPr>
          <p:nvPr>
            <p:ph sz="half" idx="24" hasCustomPrompt="1"/>
          </p:nvPr>
        </p:nvSpPr>
        <p:spPr>
          <a:xfrm>
            <a:off x="6091527" y="3505832"/>
            <a:ext cx="2442790" cy="1022944"/>
          </a:xfrm>
          <a:ln>
            <a:noFill/>
          </a:ln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9" name="Footer Placeholder 4">
            <a:extLst>
              <a:ext uri="{FF2B5EF4-FFF2-40B4-BE49-F238E27FC236}">
                <a16:creationId xmlns:a16="http://schemas.microsoft.com/office/drawing/2014/main" id="{C2C53305-F3F2-584B-8515-1364A864DF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Slide Number Placeholder 5">
            <a:extLst>
              <a:ext uri="{FF2B5EF4-FFF2-40B4-BE49-F238E27FC236}">
                <a16:creationId xmlns:a16="http://schemas.microsoft.com/office/drawing/2014/main" id="{03F3A79D-DB6D-2F4B-9012-04674A7C05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CCB08A2A-9341-7F45-84BF-DC878AC48552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Picture Placeholder 10">
            <a:extLst>
              <a:ext uri="{FF2B5EF4-FFF2-40B4-BE49-F238E27FC236}">
                <a16:creationId xmlns:a16="http://schemas.microsoft.com/office/drawing/2014/main" id="{08D40720-91AD-AF45-BAC3-147CE2ADB716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28826ED9-A7D4-5644-8EA8-1426CE1EBA74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8C98ECB-3686-9C42-A25D-8635661427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813440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 with Description - Le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0" y="614723"/>
            <a:ext cx="4803243" cy="3914785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298857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IS ALL CAPS AT 20PTS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1C36C70-6984-F844-9B89-610E280DB462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66CE10C6-24F1-9C4E-90BB-62E54EF86F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Picture Placeholder 10">
            <a:extLst>
              <a:ext uri="{FF2B5EF4-FFF2-40B4-BE49-F238E27FC236}">
                <a16:creationId xmlns:a16="http://schemas.microsoft.com/office/drawing/2014/main" id="{D8CD58D3-E0E5-7E45-A69F-3F7F710BAC3B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CF277811-1B33-C14C-AF48-56814488749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BEA276EA-6335-B646-BE90-A5F28039DBA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5126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89" y="614723"/>
            <a:ext cx="4362611" cy="3842729"/>
          </a:xfrm>
        </p:spPr>
        <p:txBody>
          <a:bodyPr>
            <a:normAutofit/>
          </a:bodyPr>
          <a:lstStyle>
            <a:lvl1pPr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25FB03C-64BB-E244-9F9A-5888AD7CA61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EBAD528E-D07C-2E44-8CC6-93B2048CF2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D4F8AD3F-F663-7442-8072-EAE33D78FC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03BA3C6F-95DE-804F-9CB4-B0A70FDAFFB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680443F-F91E-7841-9E33-60EA068C26A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33077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ver Slide">
    <p:bg>
      <p:bgPr>
        <a:gradFill>
          <a:gsLst>
            <a:gs pos="0">
              <a:schemeClr val="accent2"/>
            </a:gs>
            <a:gs pos="50000">
              <a:schemeClr val="accent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35229" y="1202268"/>
            <a:ext cx="4073838" cy="2676008"/>
          </a:xfrm>
        </p:spPr>
        <p:txBody>
          <a:bodyPr anchor="t">
            <a:normAutofit/>
          </a:bodyPr>
          <a:lstStyle>
            <a:lvl1pPr algn="l">
              <a:lnSpc>
                <a:spcPts val="4000"/>
              </a:lnSpc>
              <a:defRPr sz="35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SECTION TITLE, LUB DUB HEAVY, ALL CAPS 30 - 35PTS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CFD5BB84-FBAB-6947-BDF4-995DBA6BD8C9}"/>
              </a:ext>
            </a:extLst>
          </p:cNvPr>
          <p:cNvSpPr txBox="1">
            <a:spLocks/>
          </p:cNvSpPr>
          <p:nvPr userDrawn="1"/>
        </p:nvSpPr>
        <p:spPr>
          <a:xfrm>
            <a:off x="558597" y="4562138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ctr"/>
            <a:r>
              <a:rPr lang="en-US" sz="2000" dirty="0">
                <a:solidFill>
                  <a:schemeClr val="bg1"/>
                </a:solidFill>
              </a:rPr>
              <a:t>#AHA21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E72C68-958C-8A40-AC13-1CED570576E6}"/>
              </a:ext>
            </a:extLst>
          </p:cNvPr>
          <p:cNvGrpSpPr/>
          <p:nvPr userDrawn="1"/>
        </p:nvGrpSpPr>
        <p:grpSpPr>
          <a:xfrm>
            <a:off x="5424674" y="-2235470"/>
            <a:ext cx="5968193" cy="5852032"/>
            <a:chOff x="6336320" y="-2192957"/>
            <a:chExt cx="5872534" cy="5758234"/>
          </a:xfrm>
        </p:grpSpPr>
        <p:sp>
          <p:nvSpPr>
            <p:cNvPr id="15" name="Oval 14">
              <a:extLst>
                <a:ext uri="{FF2B5EF4-FFF2-40B4-BE49-F238E27FC236}">
                  <a16:creationId xmlns:a16="http://schemas.microsoft.com/office/drawing/2014/main" id="{CBF8E1CA-1A64-1445-B8E1-28749882D649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>
              <a:extLst>
                <a:ext uri="{FF2B5EF4-FFF2-40B4-BE49-F238E27FC236}">
                  <a16:creationId xmlns:a16="http://schemas.microsoft.com/office/drawing/2014/main" id="{4B3534BB-EA3A-A94B-94F3-F87AA2639027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>
              <a:extLst>
                <a:ext uri="{FF2B5EF4-FFF2-40B4-BE49-F238E27FC236}">
                  <a16:creationId xmlns:a16="http://schemas.microsoft.com/office/drawing/2014/main" id="{E4E01B4B-4639-7D4F-A89C-A32EBBB1C094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bg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A0CC5D33-EEDD-CD42-9B76-0D5D8008D81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90178" y="745067"/>
            <a:ext cx="2678089" cy="2330526"/>
          </a:xfrm>
        </p:spPr>
        <p:txBody>
          <a:bodyPr>
            <a:noAutofit/>
          </a:bodyPr>
          <a:lstStyle>
            <a:lvl1pPr algn="r">
              <a:defRPr sz="10000" b="0" i="1">
                <a:solidFill>
                  <a:schemeClr val="accent2"/>
                </a:solidFill>
                <a:latin typeface="Lub Dub Light" panose="020B0303030403020204" pitchFamily="34" charset="77"/>
              </a:defRPr>
            </a:lvl1pPr>
          </a:lstStyle>
          <a:p>
            <a:pPr lvl="0"/>
            <a:r>
              <a:rPr lang="en-US" dirty="0"/>
              <a:t>01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5A1DF0DC-1138-594E-9C64-A0A32F3A8CFA}"/>
              </a:ext>
            </a:extLst>
          </p:cNvPr>
          <p:cNvGrpSpPr/>
          <p:nvPr userDrawn="1"/>
        </p:nvGrpSpPr>
        <p:grpSpPr>
          <a:xfrm>
            <a:off x="328099" y="4268004"/>
            <a:ext cx="1760698" cy="1726429"/>
            <a:chOff x="6336320" y="-2192957"/>
            <a:chExt cx="5872534" cy="5758234"/>
          </a:xfrm>
        </p:grpSpPr>
        <p:sp>
          <p:nvSpPr>
            <p:cNvPr id="19" name="Oval 18">
              <a:extLst>
                <a:ext uri="{FF2B5EF4-FFF2-40B4-BE49-F238E27FC236}">
                  <a16:creationId xmlns:a16="http://schemas.microsoft.com/office/drawing/2014/main" id="{6BF17B0D-61C3-2C48-B4E8-11D14192D94A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3D1AA7E8-2B0D-5C4E-A8DC-D046A1D02645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1" name="Picture 20">
            <a:extLst>
              <a:ext uri="{FF2B5EF4-FFF2-40B4-BE49-F238E27FC236}">
                <a16:creationId xmlns:a16="http://schemas.microsoft.com/office/drawing/2014/main" id="{E7A5590E-8346-7543-89E7-E253B4BEFA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9225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ontent with Description - Righ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1"/>
            <a:ext cx="5236000" cy="51435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txBody>
          <a:bodyPr anchor="t">
            <a:normAutofit/>
          </a:bodyPr>
          <a:lstStyle>
            <a:lvl1pPr algn="l">
              <a:defRPr sz="1000"/>
            </a:lvl1pPr>
            <a:lvl2pPr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dirty="0"/>
              <a:t>Photo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75FFA47-9D3C-304F-B1AD-52D413E045F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5725287" y="1540933"/>
            <a:ext cx="2965346" cy="291651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FC2F8558-E6DB-004E-A03C-EA462CF6430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25286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sp>
        <p:nvSpPr>
          <p:cNvPr id="18" name="Footer Placeholder 4">
            <a:extLst>
              <a:ext uri="{FF2B5EF4-FFF2-40B4-BE49-F238E27FC236}">
                <a16:creationId xmlns:a16="http://schemas.microsoft.com/office/drawing/2014/main" id="{F158AF67-9967-EF42-85B9-D848F8100E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5">
            <a:extLst>
              <a:ext uri="{FF2B5EF4-FFF2-40B4-BE49-F238E27FC236}">
                <a16:creationId xmlns:a16="http://schemas.microsoft.com/office/drawing/2014/main" id="{EEEFBD87-2F27-B545-98FB-006AA9B34B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B7DC13AB-CC8B-F449-8219-6093A5F4E89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Picture Placeholder 10">
            <a:extLst>
              <a:ext uri="{FF2B5EF4-FFF2-40B4-BE49-F238E27FC236}">
                <a16:creationId xmlns:a16="http://schemas.microsoft.com/office/drawing/2014/main" id="{190059EC-225E-9B45-8BE7-52DC1BDEF73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5" name="Text Placeholder 5">
            <a:extLst>
              <a:ext uri="{FF2B5EF4-FFF2-40B4-BE49-F238E27FC236}">
                <a16:creationId xmlns:a16="http://schemas.microsoft.com/office/drawing/2014/main" id="{0F0B4CCC-056A-DB46-832F-2B61D39AEF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B9EB4DE-8DD2-5443-A016-C125D33D422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27980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989AA2C1-52EF-2840-9A06-63923847AC6B}"/>
              </a:ext>
            </a:extLst>
          </p:cNvPr>
          <p:cNvGrpSpPr/>
          <p:nvPr userDrawn="1"/>
        </p:nvGrpSpPr>
        <p:grpSpPr>
          <a:xfrm>
            <a:off x="3610600" y="-1837996"/>
            <a:ext cx="8861933" cy="8819489"/>
            <a:chOff x="5586413" y="-905629"/>
            <a:chExt cx="5858111" cy="5830054"/>
          </a:xfrm>
        </p:grpSpPr>
        <p:sp>
          <p:nvSpPr>
            <p:cNvPr id="7" name="Chord 6">
              <a:extLst>
                <a:ext uri="{FF2B5EF4-FFF2-40B4-BE49-F238E27FC236}">
                  <a16:creationId xmlns:a16="http://schemas.microsoft.com/office/drawing/2014/main" id="{6C034A43-D4CE-6841-8F56-4B514BEDD6FC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Chord 7">
              <a:extLst>
                <a:ext uri="{FF2B5EF4-FFF2-40B4-BE49-F238E27FC236}">
                  <a16:creationId xmlns:a16="http://schemas.microsoft.com/office/drawing/2014/main" id="{EBB1C537-1BDA-A04A-8B43-B3CBFBAF9AEF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2245" y="-1673366"/>
            <a:ext cx="8614672" cy="8429304"/>
          </a:xfrm>
          <a:prstGeom prst="chord">
            <a:avLst>
              <a:gd name="adj1" fmla="val 4516262"/>
              <a:gd name="adj2" fmla="val 17044772"/>
            </a:avLst>
          </a:prstGeom>
          <a:solidFill>
            <a:schemeClr val="bg2"/>
          </a:solidFill>
          <a:ln>
            <a:noFill/>
          </a:ln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7991" y="1540933"/>
            <a:ext cx="2965346" cy="309179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0" name="Text Placeholder 14">
            <a:extLst>
              <a:ext uri="{FF2B5EF4-FFF2-40B4-BE49-F238E27FC236}">
                <a16:creationId xmlns:a16="http://schemas.microsoft.com/office/drawing/2014/main" id="{0045DB72-C43B-A649-8162-F4D1DC0FF03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7990" y="613992"/>
            <a:ext cx="2965346" cy="806821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defRPr sz="2000" b="1" i="0">
                <a:solidFill>
                  <a:schemeClr val="accent4"/>
                </a:solidFill>
                <a:latin typeface="Lub Dub Bold" panose="020B0603030403020204" pitchFamily="34" charset="77"/>
              </a:defRPr>
            </a:lvl1pPr>
          </a:lstStyle>
          <a:p>
            <a:pPr lvl="0"/>
            <a:r>
              <a:rPr lang="en-US" dirty="0"/>
              <a:t>HEADER TITLE ALL CAPS AT 20PTS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7A1AFDB-1501-A74B-84EC-9BF4A9EA719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91077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ultiple Photos - L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2881" y="184149"/>
            <a:ext cx="37998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CA28BD7C-47CD-6745-8B8D-62BCC849D9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675119" y="184149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6" name="Picture Placeholder 4">
            <a:extLst>
              <a:ext uri="{FF2B5EF4-FFF2-40B4-BE49-F238E27FC236}">
                <a16:creationId xmlns:a16="http://schemas.microsoft.com/office/drawing/2014/main" id="{81F2C5C7-0437-A34D-9353-1372F6F8AB8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751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9294975-E3E6-C648-9CA2-6F190BDE541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185919" y="2656415"/>
            <a:ext cx="2286000" cy="2286000"/>
          </a:xfrm>
          <a:solidFill>
            <a:schemeClr val="bg2"/>
          </a:solidFill>
        </p:spPr>
        <p:txBody>
          <a:bodyPr/>
          <a:lstStyle/>
          <a:p>
            <a:endParaRPr lang="en-US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2367E71-969D-4942-BCB8-C6EA3BEFC946}"/>
              </a:ext>
            </a:extLst>
          </p:cNvPr>
          <p:cNvSpPr/>
          <p:nvPr userDrawn="1"/>
        </p:nvSpPr>
        <p:spPr>
          <a:xfrm>
            <a:off x="4185919" y="184149"/>
            <a:ext cx="2286000" cy="228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4349854" y="900545"/>
            <a:ext cx="1932413" cy="1440873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  <a:lvl2pPr>
              <a:defRPr sz="1000">
                <a:solidFill>
                  <a:schemeClr val="bg1"/>
                </a:solidFill>
              </a:defRPr>
            </a:lvl2pPr>
            <a:lvl3pPr>
              <a:defRPr sz="1000">
                <a:solidFill>
                  <a:schemeClr val="bg1"/>
                </a:solidFill>
              </a:defRPr>
            </a:lvl3pPr>
            <a:lvl4pPr>
              <a:defRPr sz="1000">
                <a:solidFill>
                  <a:schemeClr val="bg1"/>
                </a:solidFill>
              </a:defRPr>
            </a:lvl4pPr>
            <a:lvl5pPr>
              <a:defRPr sz="10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Body copy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49325" y="373063"/>
            <a:ext cx="1932413" cy="422804"/>
          </a:xfrm>
        </p:spPr>
        <p:txBody>
          <a:bodyPr>
            <a:noAutofit/>
          </a:bodyPr>
          <a:lstStyle>
            <a:lvl1pPr>
              <a:defRPr sz="1400" b="1">
                <a:solidFill>
                  <a:schemeClr val="bg1"/>
                </a:solidFill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is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4983672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82881" y="184149"/>
            <a:ext cx="8778238" cy="4758267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l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Click icon to add picture &gt; right-click image &gt; send to back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762000" y="971550"/>
            <a:ext cx="2286000" cy="3200400"/>
          </a:xfrm>
          <a:solidFill>
            <a:schemeClr val="bg1"/>
          </a:solidFill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946253" y="1895474"/>
            <a:ext cx="1932413" cy="2097086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  <a:lvl2pPr>
              <a:defRPr sz="1000">
                <a:solidFill>
                  <a:schemeClr val="tx1"/>
                </a:solidFill>
              </a:defRPr>
            </a:lvl2pPr>
            <a:lvl3pPr>
              <a:defRPr sz="1000">
                <a:solidFill>
                  <a:schemeClr val="tx1"/>
                </a:solidFill>
              </a:defRPr>
            </a:lvl3pPr>
            <a:lvl4pPr>
              <a:defRPr sz="1000">
                <a:solidFill>
                  <a:schemeClr val="tx1"/>
                </a:solidFill>
              </a:defRPr>
            </a:lvl4pPr>
            <a:lvl5pPr>
              <a:defRPr sz="10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945724" y="1218672"/>
            <a:ext cx="1932413" cy="676802"/>
          </a:xfrm>
        </p:spPr>
        <p:txBody>
          <a:bodyPr>
            <a:noAutofit/>
          </a:bodyPr>
          <a:lstStyle>
            <a:lvl1pPr>
              <a:defRPr sz="1400"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Title is </a:t>
            </a:r>
            <a:r>
              <a:rPr lang="en-US" dirty="0" err="1"/>
              <a:t>Lub</a:t>
            </a:r>
            <a:r>
              <a:rPr lang="en-US" dirty="0"/>
              <a:t> Dub bold at 12-14pts</a:t>
            </a:r>
          </a:p>
        </p:txBody>
      </p:sp>
    </p:spTree>
    <p:extLst>
      <p:ext uri="{BB962C8B-B14F-4D97-AF65-F5344CB8AC3E}">
        <p14:creationId xmlns:p14="http://schemas.microsoft.com/office/powerpoint/2010/main" val="591744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4572001" y="-1"/>
            <a:ext cx="4572000" cy="5143499"/>
          </a:xfrm>
          <a:solidFill>
            <a:schemeClr val="bg2"/>
          </a:solidFill>
        </p:spPr>
        <p:txBody>
          <a:bodyPr anchor="t">
            <a:normAutofit/>
          </a:bodyPr>
          <a:lstStyle>
            <a:lvl1pPr marL="0" indent="0" algn="r">
              <a:buNone/>
              <a:defRPr sz="12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dirty="0"/>
              <a:t>Picture</a:t>
            </a:r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BD05C74F-DBC9-2743-A7BB-54B4FC5463BA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-122548" y="-106108"/>
            <a:ext cx="6743370" cy="5786627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24C57024-53FF-5045-B92F-679D83266E02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-103695" y="-273377"/>
            <a:ext cx="6872139" cy="5557971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noFill/>
          <a:ln w="19050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Box</a:t>
            </a:r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7A3357E-9A90-C04F-AC39-A75CDBC19F8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9426" y="-35209"/>
            <a:ext cx="6526554" cy="5178708"/>
          </a:xfrm>
          <a:custGeom>
            <a:avLst/>
            <a:gdLst>
              <a:gd name="connsiteX0" fmla="*/ 0 w 6529759"/>
              <a:gd name="connsiteY0" fmla="*/ 0 h 5178707"/>
              <a:gd name="connsiteX1" fmla="*/ 3264880 w 6529759"/>
              <a:gd name="connsiteY1" fmla="*/ 0 h 5178707"/>
              <a:gd name="connsiteX2" fmla="*/ 6529760 w 6529759"/>
              <a:gd name="connsiteY2" fmla="*/ 2589354 h 5178707"/>
              <a:gd name="connsiteX3" fmla="*/ 3264880 w 6529759"/>
              <a:gd name="connsiteY3" fmla="*/ 5178708 h 5178707"/>
              <a:gd name="connsiteX4" fmla="*/ 0 w 6529759"/>
              <a:gd name="connsiteY4" fmla="*/ 5178707 h 5178707"/>
              <a:gd name="connsiteX5" fmla="*/ 0 w 6529759"/>
              <a:gd name="connsiteY5" fmla="*/ 0 h 5178707"/>
              <a:gd name="connsiteX0" fmla="*/ 0 w 7464000"/>
              <a:gd name="connsiteY0" fmla="*/ 0 h 5178708"/>
              <a:gd name="connsiteX1" fmla="*/ 6526554 w 7464000"/>
              <a:gd name="connsiteY1" fmla="*/ 28280 h 5178708"/>
              <a:gd name="connsiteX2" fmla="*/ 6529760 w 7464000"/>
              <a:gd name="connsiteY2" fmla="*/ 2589354 h 5178708"/>
              <a:gd name="connsiteX3" fmla="*/ 3264880 w 7464000"/>
              <a:gd name="connsiteY3" fmla="*/ 5178708 h 5178708"/>
              <a:gd name="connsiteX4" fmla="*/ 0 w 7464000"/>
              <a:gd name="connsiteY4" fmla="*/ 5178707 h 5178708"/>
              <a:gd name="connsiteX5" fmla="*/ 0 w 7464000"/>
              <a:gd name="connsiteY5" fmla="*/ 0 h 5178708"/>
              <a:gd name="connsiteX0" fmla="*/ 0 w 7390838"/>
              <a:gd name="connsiteY0" fmla="*/ 0 h 5178708"/>
              <a:gd name="connsiteX1" fmla="*/ 6526554 w 7390838"/>
              <a:gd name="connsiteY1" fmla="*/ 28280 h 5178708"/>
              <a:gd name="connsiteX2" fmla="*/ 6529760 w 7390838"/>
              <a:gd name="connsiteY2" fmla="*/ 2589354 h 5178708"/>
              <a:gd name="connsiteX3" fmla="*/ 4942851 w 7390838"/>
              <a:gd name="connsiteY3" fmla="*/ 5178708 h 5178708"/>
              <a:gd name="connsiteX4" fmla="*/ 0 w 7390838"/>
              <a:gd name="connsiteY4" fmla="*/ 5178707 h 5178708"/>
              <a:gd name="connsiteX5" fmla="*/ 0 w 7390838"/>
              <a:gd name="connsiteY5" fmla="*/ 0 h 5178708"/>
              <a:gd name="connsiteX0" fmla="*/ 0 w 7292012"/>
              <a:gd name="connsiteY0" fmla="*/ 0 h 5178708"/>
              <a:gd name="connsiteX1" fmla="*/ 6526554 w 7292012"/>
              <a:gd name="connsiteY1" fmla="*/ 28280 h 5178708"/>
              <a:gd name="connsiteX2" fmla="*/ 6152687 w 7292012"/>
              <a:gd name="connsiteY2" fmla="*/ 2645915 h 5178708"/>
              <a:gd name="connsiteX3" fmla="*/ 4942851 w 7292012"/>
              <a:gd name="connsiteY3" fmla="*/ 5178708 h 5178708"/>
              <a:gd name="connsiteX4" fmla="*/ 0 w 7292012"/>
              <a:gd name="connsiteY4" fmla="*/ 5178707 h 5178708"/>
              <a:gd name="connsiteX5" fmla="*/ 0 w 7292012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  <a:gd name="connsiteX0" fmla="*/ 0 w 6526554"/>
              <a:gd name="connsiteY0" fmla="*/ 0 h 5178708"/>
              <a:gd name="connsiteX1" fmla="*/ 6526554 w 6526554"/>
              <a:gd name="connsiteY1" fmla="*/ 28280 h 5178708"/>
              <a:gd name="connsiteX2" fmla="*/ 6152687 w 6526554"/>
              <a:gd name="connsiteY2" fmla="*/ 2645915 h 5178708"/>
              <a:gd name="connsiteX3" fmla="*/ 4942851 w 6526554"/>
              <a:gd name="connsiteY3" fmla="*/ 5178708 h 5178708"/>
              <a:gd name="connsiteX4" fmla="*/ 0 w 6526554"/>
              <a:gd name="connsiteY4" fmla="*/ 5178707 h 5178708"/>
              <a:gd name="connsiteX5" fmla="*/ 0 w 6526554"/>
              <a:gd name="connsiteY5" fmla="*/ 0 h 51787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526554" h="5178708">
                <a:moveTo>
                  <a:pt x="0" y="0"/>
                </a:moveTo>
                <a:lnTo>
                  <a:pt x="6526554" y="28280"/>
                </a:lnTo>
                <a:cubicBezTo>
                  <a:pt x="6453763" y="1168923"/>
                  <a:pt x="6416637" y="1787510"/>
                  <a:pt x="6152687" y="2645915"/>
                </a:cubicBezTo>
                <a:cubicBezTo>
                  <a:pt x="5888737" y="3504320"/>
                  <a:pt x="5520509" y="4358576"/>
                  <a:pt x="4942851" y="5178708"/>
                </a:cubicBezTo>
                <a:lnTo>
                  <a:pt x="0" y="5178707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txBody>
          <a:bodyPr/>
          <a:lstStyle/>
          <a:p>
            <a:r>
              <a:rPr lang="en-US" dirty="0"/>
              <a:t>Color Box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43652382-1180-0543-BEF0-D1CEF8E16B27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>
            <a:off x="605382" y="1865234"/>
            <a:ext cx="4428532" cy="2659632"/>
          </a:xfrm>
        </p:spPr>
        <p:txBody>
          <a:bodyPr anchor="t"/>
          <a:lstStyle>
            <a:lvl1pPr algn="l">
              <a:defRPr>
                <a:solidFill>
                  <a:schemeClr val="bg1"/>
                </a:solidFill>
              </a:defRPr>
            </a:lvl1pPr>
            <a:lvl2pPr algn="ctr">
              <a:defRPr>
                <a:solidFill>
                  <a:schemeClr val="tx1"/>
                </a:solidFill>
              </a:defRPr>
            </a:lvl2pPr>
            <a:lvl3pPr algn="ctr">
              <a:defRPr>
                <a:solidFill>
                  <a:schemeClr val="tx1"/>
                </a:solidFill>
              </a:defRPr>
            </a:lvl3pPr>
            <a:lvl4pPr algn="ctr">
              <a:defRPr>
                <a:solidFill>
                  <a:schemeClr val="tx1"/>
                </a:solidFill>
              </a:defRPr>
            </a:lvl4pPr>
            <a:lvl5pPr algn="ctr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Description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002268EC-C85F-134D-AA45-4C26B9405E5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05382" y="744718"/>
            <a:ext cx="4428532" cy="1014412"/>
          </a:xfrm>
        </p:spPr>
        <p:txBody>
          <a:bodyPr anchor="t">
            <a:noAutofit/>
          </a:bodyPr>
          <a:lstStyle>
            <a:lvl1pPr algn="l">
              <a:defRPr sz="30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  <a:lvl2pPr>
              <a:defRPr sz="1700" b="1">
                <a:solidFill>
                  <a:schemeClr val="bg1"/>
                </a:solidFill>
              </a:defRPr>
            </a:lvl2pPr>
            <a:lvl3pPr>
              <a:defRPr sz="1700" b="1">
                <a:solidFill>
                  <a:schemeClr val="bg1"/>
                </a:solidFill>
              </a:defRPr>
            </a:lvl3pPr>
            <a:lvl4pPr>
              <a:defRPr sz="1700" b="1">
                <a:solidFill>
                  <a:schemeClr val="bg1"/>
                </a:solidFill>
              </a:defRPr>
            </a:lvl4pPr>
            <a:lvl5pPr>
              <a:defRPr sz="1700" b="1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HEADER TITLE ALL CAPS AT 30PTS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46692A-AFF5-BF40-844E-2040B93DC1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DACC084-CD0B-CB4B-B676-E1F1363679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8149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6877210" cy="977010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92B44ECE-86B5-1546-90EE-B76F644328B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37990" y="4069460"/>
            <a:ext cx="5505610" cy="273845"/>
          </a:xfrm>
        </p:spPr>
        <p:txBody>
          <a:bodyPr/>
          <a:lstStyle>
            <a:lvl1pPr>
              <a:defRPr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Caption is </a:t>
            </a:r>
            <a:r>
              <a:rPr lang="en-US" dirty="0" err="1"/>
              <a:t>Lub</a:t>
            </a:r>
            <a:r>
              <a:rPr lang="en-US" dirty="0"/>
              <a:t> Dub bold at 12pts 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CF097492-6E69-214B-BD02-CA15B4A9F8F5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/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9AED67-7B86-D945-92A3-1DFD0097E806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ooter Placeholder 4">
            <a:extLst>
              <a:ext uri="{FF2B5EF4-FFF2-40B4-BE49-F238E27FC236}">
                <a16:creationId xmlns:a16="http://schemas.microsoft.com/office/drawing/2014/main" id="{0F4EB02C-6FE6-1A47-8022-01232D3362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0">
            <a:extLst>
              <a:ext uri="{FF2B5EF4-FFF2-40B4-BE49-F238E27FC236}">
                <a16:creationId xmlns:a16="http://schemas.microsoft.com/office/drawing/2014/main" id="{F9DE25A6-E189-8944-8155-DBC98DE156C5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1" name="Text Placeholder 5">
            <a:extLst>
              <a:ext uri="{FF2B5EF4-FFF2-40B4-BE49-F238E27FC236}">
                <a16:creationId xmlns:a16="http://schemas.microsoft.com/office/drawing/2014/main" id="{3C09F44B-8C8C-DA42-8499-36D5643DD84E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51F1C95-9891-4249-BABE-04AE515330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9612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85A5A6C-7113-A84B-B468-838B588EFB3F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5A25DF4-2387-0B45-86B4-88EF29F6D0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FD6C24FD-33DC-5D4C-83BA-8086C7E5B4E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FC97E5A5-D2BC-7840-BED8-2470B465D5E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9836D56-853F-5F49-8046-A11DE0E355F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409436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DD3B4F64-CD41-0643-BB0C-5B437394634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6FBB1B25-DCFA-AA41-B31B-1385B4F068AC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0" name="Text Placeholder 5">
            <a:extLst>
              <a:ext uri="{FF2B5EF4-FFF2-40B4-BE49-F238E27FC236}">
                <a16:creationId xmlns:a16="http://schemas.microsoft.com/office/drawing/2014/main" id="{1440E69F-038A-9F48-A685-1958D898F80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3E8EC32-7002-774F-B7AC-A0277775B5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49307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ov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6D0ECAF5-9958-A14D-A435-03CDAD7C93A5}"/>
              </a:ext>
            </a:extLst>
          </p:cNvPr>
          <p:cNvSpPr/>
          <p:nvPr userDrawn="1"/>
        </p:nvSpPr>
        <p:spPr>
          <a:xfrm>
            <a:off x="8600688" y="0"/>
            <a:ext cx="543312" cy="5433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72B7117-B49F-A744-B2A2-035F484656EB}"/>
              </a:ext>
            </a:extLst>
          </p:cNvPr>
          <p:cNvGrpSpPr/>
          <p:nvPr userDrawn="1"/>
        </p:nvGrpSpPr>
        <p:grpSpPr>
          <a:xfrm rot="10800000">
            <a:off x="1099250" y="-532826"/>
            <a:ext cx="9439281" cy="5786629"/>
            <a:chOff x="-838594" y="-106106"/>
            <a:chExt cx="9439281" cy="5786629"/>
          </a:xfrm>
        </p:grpSpPr>
        <p:sp>
          <p:nvSpPr>
            <p:cNvPr id="8" name="Delay 2">
              <a:extLst>
                <a:ext uri="{FF2B5EF4-FFF2-40B4-BE49-F238E27FC236}">
                  <a16:creationId xmlns:a16="http://schemas.microsoft.com/office/drawing/2014/main" id="{2FE69FBA-751A-6C40-9984-B5EF4C49F529}"/>
                </a:ext>
              </a:extLst>
            </p:cNvPr>
            <p:cNvSpPr/>
            <p:nvPr userDrawn="1"/>
          </p:nvSpPr>
          <p:spPr>
            <a:xfrm>
              <a:off x="-66269" y="-32526"/>
              <a:ext cx="8369787" cy="5211233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gradFill flip="none" rotWithShape="1">
              <a:gsLst>
                <a:gs pos="100000">
                  <a:schemeClr val="accent1">
                    <a:shade val="30000"/>
                    <a:satMod val="115000"/>
                  </a:schemeClr>
                </a:gs>
                <a:gs pos="0">
                  <a:schemeClr val="accent1">
                    <a:shade val="67500"/>
                    <a:satMod val="115000"/>
                  </a:scheme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Delay 2">
              <a:extLst>
                <a:ext uri="{FF2B5EF4-FFF2-40B4-BE49-F238E27FC236}">
                  <a16:creationId xmlns:a16="http://schemas.microsoft.com/office/drawing/2014/main" id="{93C80465-6897-A642-84B9-3405032045C5}"/>
                </a:ext>
              </a:extLst>
            </p:cNvPr>
            <p:cNvSpPr/>
            <p:nvPr userDrawn="1"/>
          </p:nvSpPr>
          <p:spPr>
            <a:xfrm>
              <a:off x="-341377" y="-106105"/>
              <a:ext cx="8755925" cy="5786628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Delay 2">
              <a:extLst>
                <a:ext uri="{FF2B5EF4-FFF2-40B4-BE49-F238E27FC236}">
                  <a16:creationId xmlns:a16="http://schemas.microsoft.com/office/drawing/2014/main" id="{FCC8CEDF-9D2A-7742-A93D-6498181029CC}"/>
                </a:ext>
              </a:extLst>
            </p:cNvPr>
            <p:cNvSpPr/>
            <p:nvPr userDrawn="1"/>
          </p:nvSpPr>
          <p:spPr>
            <a:xfrm>
              <a:off x="-838594" y="-106106"/>
              <a:ext cx="9439281" cy="5498237"/>
            </a:xfrm>
            <a:custGeom>
              <a:avLst/>
              <a:gdLst>
                <a:gd name="connsiteX0" fmla="*/ 0 w 4596617"/>
                <a:gd name="connsiteY0" fmla="*/ 0 h 5143500"/>
                <a:gd name="connsiteX1" fmla="*/ 2298309 w 4596617"/>
                <a:gd name="connsiteY1" fmla="*/ 0 h 5143500"/>
                <a:gd name="connsiteX2" fmla="*/ 4596618 w 4596617"/>
                <a:gd name="connsiteY2" fmla="*/ 2571750 h 5143500"/>
                <a:gd name="connsiteX3" fmla="*/ 2298309 w 4596617"/>
                <a:gd name="connsiteY3" fmla="*/ 5143500 h 5143500"/>
                <a:gd name="connsiteX4" fmla="*/ 0 w 4596617"/>
                <a:gd name="connsiteY4" fmla="*/ 5143500 h 5143500"/>
                <a:gd name="connsiteX5" fmla="*/ 0 w 4596617"/>
                <a:gd name="connsiteY5" fmla="*/ 0 h 5143500"/>
                <a:gd name="connsiteX0" fmla="*/ 0 w 4669398"/>
                <a:gd name="connsiteY0" fmla="*/ 0 h 5143500"/>
                <a:gd name="connsiteX1" fmla="*/ 3415909 w 4669398"/>
                <a:gd name="connsiteY1" fmla="*/ 0 h 5143500"/>
                <a:gd name="connsiteX2" fmla="*/ 4596618 w 4669398"/>
                <a:gd name="connsiteY2" fmla="*/ 2571750 h 5143500"/>
                <a:gd name="connsiteX3" fmla="*/ 2298309 w 4669398"/>
                <a:gd name="connsiteY3" fmla="*/ 5143500 h 5143500"/>
                <a:gd name="connsiteX4" fmla="*/ 0 w 4669398"/>
                <a:gd name="connsiteY4" fmla="*/ 5143500 h 5143500"/>
                <a:gd name="connsiteX5" fmla="*/ 0 w 4669398"/>
                <a:gd name="connsiteY5" fmla="*/ 0 h 5143500"/>
                <a:gd name="connsiteX0" fmla="*/ 0 w 4599664"/>
                <a:gd name="connsiteY0" fmla="*/ 0 h 5160433"/>
                <a:gd name="connsiteX1" fmla="*/ 3415909 w 4599664"/>
                <a:gd name="connsiteY1" fmla="*/ 0 h 5160433"/>
                <a:gd name="connsiteX2" fmla="*/ 4596618 w 4599664"/>
                <a:gd name="connsiteY2" fmla="*/ 2571750 h 5160433"/>
                <a:gd name="connsiteX3" fmla="*/ 3432843 w 4599664"/>
                <a:gd name="connsiteY3" fmla="*/ 5160433 h 5160433"/>
                <a:gd name="connsiteX4" fmla="*/ 0 w 4599664"/>
                <a:gd name="connsiteY4" fmla="*/ 5143500 h 5160433"/>
                <a:gd name="connsiteX5" fmla="*/ 0 w 4599664"/>
                <a:gd name="connsiteY5" fmla="*/ 0 h 5160433"/>
                <a:gd name="connsiteX0" fmla="*/ 0 w 4597172"/>
                <a:gd name="connsiteY0" fmla="*/ 0 h 5160433"/>
                <a:gd name="connsiteX1" fmla="*/ 3415909 w 4597172"/>
                <a:gd name="connsiteY1" fmla="*/ 0 h 5160433"/>
                <a:gd name="connsiteX2" fmla="*/ 4596618 w 4597172"/>
                <a:gd name="connsiteY2" fmla="*/ 2571750 h 5160433"/>
                <a:gd name="connsiteX3" fmla="*/ 3432843 w 4597172"/>
                <a:gd name="connsiteY3" fmla="*/ 5160433 h 5160433"/>
                <a:gd name="connsiteX4" fmla="*/ 0 w 4597172"/>
                <a:gd name="connsiteY4" fmla="*/ 5143500 h 5160433"/>
                <a:gd name="connsiteX5" fmla="*/ 0 w 4597172"/>
                <a:gd name="connsiteY5" fmla="*/ 0 h 5160433"/>
                <a:gd name="connsiteX0" fmla="*/ 0 w 4596683"/>
                <a:gd name="connsiteY0" fmla="*/ 0 h 5160433"/>
                <a:gd name="connsiteX1" fmla="*/ 3415909 w 4596683"/>
                <a:gd name="connsiteY1" fmla="*/ 0 h 5160433"/>
                <a:gd name="connsiteX2" fmla="*/ 4596618 w 4596683"/>
                <a:gd name="connsiteY2" fmla="*/ 2571750 h 5160433"/>
                <a:gd name="connsiteX3" fmla="*/ 3432843 w 4596683"/>
                <a:gd name="connsiteY3" fmla="*/ 5160433 h 5160433"/>
                <a:gd name="connsiteX4" fmla="*/ 0 w 4596683"/>
                <a:gd name="connsiteY4" fmla="*/ 5143500 h 5160433"/>
                <a:gd name="connsiteX5" fmla="*/ 0 w 4596683"/>
                <a:gd name="connsiteY5" fmla="*/ 0 h 5160433"/>
                <a:gd name="connsiteX0" fmla="*/ 0 w 4780413"/>
                <a:gd name="connsiteY0" fmla="*/ 33866 h 5194299"/>
                <a:gd name="connsiteX1" fmla="*/ 3991642 w 4780413"/>
                <a:gd name="connsiteY1" fmla="*/ 0 h 5194299"/>
                <a:gd name="connsiteX2" fmla="*/ 4596618 w 4780413"/>
                <a:gd name="connsiteY2" fmla="*/ 2605616 h 5194299"/>
                <a:gd name="connsiteX3" fmla="*/ 3432843 w 4780413"/>
                <a:gd name="connsiteY3" fmla="*/ 5194299 h 5194299"/>
                <a:gd name="connsiteX4" fmla="*/ 0 w 4780413"/>
                <a:gd name="connsiteY4" fmla="*/ 5177366 h 5194299"/>
                <a:gd name="connsiteX5" fmla="*/ 0 w 4780413"/>
                <a:gd name="connsiteY5" fmla="*/ 33866 h 5194299"/>
                <a:gd name="connsiteX0" fmla="*/ 0 w 4608489"/>
                <a:gd name="connsiteY0" fmla="*/ 33866 h 5194299"/>
                <a:gd name="connsiteX1" fmla="*/ 3991642 w 4608489"/>
                <a:gd name="connsiteY1" fmla="*/ 0 h 5194299"/>
                <a:gd name="connsiteX2" fmla="*/ 4596618 w 4608489"/>
                <a:gd name="connsiteY2" fmla="*/ 2605616 h 5194299"/>
                <a:gd name="connsiteX3" fmla="*/ 3432843 w 4608489"/>
                <a:gd name="connsiteY3" fmla="*/ 5194299 h 5194299"/>
                <a:gd name="connsiteX4" fmla="*/ 0 w 4608489"/>
                <a:gd name="connsiteY4" fmla="*/ 5177366 h 5194299"/>
                <a:gd name="connsiteX5" fmla="*/ 0 w 4608489"/>
                <a:gd name="connsiteY5" fmla="*/ 33866 h 5194299"/>
                <a:gd name="connsiteX0" fmla="*/ 0 w 4660310"/>
                <a:gd name="connsiteY0" fmla="*/ 33866 h 5194299"/>
                <a:gd name="connsiteX1" fmla="*/ 3991642 w 4660310"/>
                <a:gd name="connsiteY1" fmla="*/ 0 h 5194299"/>
                <a:gd name="connsiteX2" fmla="*/ 4596618 w 4660310"/>
                <a:gd name="connsiteY2" fmla="*/ 2605616 h 5194299"/>
                <a:gd name="connsiteX3" fmla="*/ 3906977 w 4660310"/>
                <a:gd name="connsiteY3" fmla="*/ 5194299 h 5194299"/>
                <a:gd name="connsiteX4" fmla="*/ 0 w 4660310"/>
                <a:gd name="connsiteY4" fmla="*/ 5177366 h 5194299"/>
                <a:gd name="connsiteX5" fmla="*/ 0 w 4660310"/>
                <a:gd name="connsiteY5" fmla="*/ 33866 h 5194299"/>
                <a:gd name="connsiteX0" fmla="*/ 0 w 4596981"/>
                <a:gd name="connsiteY0" fmla="*/ 33866 h 5194299"/>
                <a:gd name="connsiteX1" fmla="*/ 3991642 w 4596981"/>
                <a:gd name="connsiteY1" fmla="*/ 0 h 5194299"/>
                <a:gd name="connsiteX2" fmla="*/ 4596618 w 4596981"/>
                <a:gd name="connsiteY2" fmla="*/ 2605616 h 5194299"/>
                <a:gd name="connsiteX3" fmla="*/ 3906977 w 4596981"/>
                <a:gd name="connsiteY3" fmla="*/ 5194299 h 5194299"/>
                <a:gd name="connsiteX4" fmla="*/ 0 w 4596981"/>
                <a:gd name="connsiteY4" fmla="*/ 5177366 h 5194299"/>
                <a:gd name="connsiteX5" fmla="*/ 0 w 459698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597991"/>
                <a:gd name="connsiteY0" fmla="*/ 33866 h 5194299"/>
                <a:gd name="connsiteX1" fmla="*/ 3991642 w 4597991"/>
                <a:gd name="connsiteY1" fmla="*/ 0 h 5194299"/>
                <a:gd name="connsiteX2" fmla="*/ 4596618 w 4597991"/>
                <a:gd name="connsiteY2" fmla="*/ 2605616 h 5194299"/>
                <a:gd name="connsiteX3" fmla="*/ 3822311 w 4597991"/>
                <a:gd name="connsiteY3" fmla="*/ 5194299 h 5194299"/>
                <a:gd name="connsiteX4" fmla="*/ 0 w 4597991"/>
                <a:gd name="connsiteY4" fmla="*/ 5177366 h 5194299"/>
                <a:gd name="connsiteX5" fmla="*/ 0 w 4597991"/>
                <a:gd name="connsiteY5" fmla="*/ 33866 h 5194299"/>
                <a:gd name="connsiteX0" fmla="*/ 0 w 4622138"/>
                <a:gd name="connsiteY0" fmla="*/ 33866 h 5194299"/>
                <a:gd name="connsiteX1" fmla="*/ 3991642 w 4622138"/>
                <a:gd name="connsiteY1" fmla="*/ 0 h 5194299"/>
                <a:gd name="connsiteX2" fmla="*/ 4596618 w 4622138"/>
                <a:gd name="connsiteY2" fmla="*/ 2605616 h 5194299"/>
                <a:gd name="connsiteX3" fmla="*/ 4042444 w 4622138"/>
                <a:gd name="connsiteY3" fmla="*/ 5194299 h 5194299"/>
                <a:gd name="connsiteX4" fmla="*/ 0 w 4622138"/>
                <a:gd name="connsiteY4" fmla="*/ 5177366 h 5194299"/>
                <a:gd name="connsiteX5" fmla="*/ 0 w 4622138"/>
                <a:gd name="connsiteY5" fmla="*/ 33866 h 5194299"/>
                <a:gd name="connsiteX0" fmla="*/ 0 w 4596798"/>
                <a:gd name="connsiteY0" fmla="*/ 33866 h 5211232"/>
                <a:gd name="connsiteX1" fmla="*/ 3991642 w 4596798"/>
                <a:gd name="connsiteY1" fmla="*/ 0 h 5211232"/>
                <a:gd name="connsiteX2" fmla="*/ 4596618 w 4596798"/>
                <a:gd name="connsiteY2" fmla="*/ 2605616 h 5211232"/>
                <a:gd name="connsiteX3" fmla="*/ 3940844 w 4596798"/>
                <a:gd name="connsiteY3" fmla="*/ 5211232 h 5211232"/>
                <a:gd name="connsiteX4" fmla="*/ 0 w 4596798"/>
                <a:gd name="connsiteY4" fmla="*/ 5177366 h 5211232"/>
                <a:gd name="connsiteX5" fmla="*/ 0 w 4596798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596752"/>
                <a:gd name="connsiteY0" fmla="*/ 33866 h 5211232"/>
                <a:gd name="connsiteX1" fmla="*/ 3991642 w 4596752"/>
                <a:gd name="connsiteY1" fmla="*/ 0 h 5211232"/>
                <a:gd name="connsiteX2" fmla="*/ 4596618 w 4596752"/>
                <a:gd name="connsiteY2" fmla="*/ 2605616 h 5211232"/>
                <a:gd name="connsiteX3" fmla="*/ 3940844 w 4596752"/>
                <a:gd name="connsiteY3" fmla="*/ 5211232 h 5211232"/>
                <a:gd name="connsiteX4" fmla="*/ 0 w 4596752"/>
                <a:gd name="connsiteY4" fmla="*/ 5177366 h 5211232"/>
                <a:gd name="connsiteX5" fmla="*/ 0 w 4596752"/>
                <a:gd name="connsiteY5" fmla="*/ 33866 h 5211232"/>
                <a:gd name="connsiteX0" fmla="*/ 0 w 4613685"/>
                <a:gd name="connsiteY0" fmla="*/ 0 h 5211233"/>
                <a:gd name="connsiteX1" fmla="*/ 4008575 w 4613685"/>
                <a:gd name="connsiteY1" fmla="*/ 1 h 5211233"/>
                <a:gd name="connsiteX2" fmla="*/ 4613551 w 4613685"/>
                <a:gd name="connsiteY2" fmla="*/ 2605617 h 5211233"/>
                <a:gd name="connsiteX3" fmla="*/ 3957777 w 4613685"/>
                <a:gd name="connsiteY3" fmla="*/ 5211233 h 5211233"/>
                <a:gd name="connsiteX4" fmla="*/ 16933 w 4613685"/>
                <a:gd name="connsiteY4" fmla="*/ 5177367 h 5211233"/>
                <a:gd name="connsiteX5" fmla="*/ 0 w 4613685"/>
                <a:gd name="connsiteY5" fmla="*/ 0 h 5211233"/>
                <a:gd name="connsiteX0" fmla="*/ 0 w 4892215"/>
                <a:gd name="connsiteY0" fmla="*/ 0 h 5211233"/>
                <a:gd name="connsiteX1" fmla="*/ 4810044 w 4892215"/>
                <a:gd name="connsiteY1" fmla="*/ 1 h 5211233"/>
                <a:gd name="connsiteX2" fmla="*/ 4613551 w 4892215"/>
                <a:gd name="connsiteY2" fmla="*/ 2605617 h 5211233"/>
                <a:gd name="connsiteX3" fmla="*/ 3957777 w 4892215"/>
                <a:gd name="connsiteY3" fmla="*/ 5211233 h 5211233"/>
                <a:gd name="connsiteX4" fmla="*/ 16933 w 4892215"/>
                <a:gd name="connsiteY4" fmla="*/ 5177367 h 5211233"/>
                <a:gd name="connsiteX5" fmla="*/ 0 w 4892215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613551 w 4810044"/>
                <a:gd name="connsiteY2" fmla="*/ 2605617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436604 w 4810044"/>
                <a:gd name="connsiteY2" fmla="*/ 2588684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211233"/>
                <a:gd name="connsiteX1" fmla="*/ 4810044 w 4810044"/>
                <a:gd name="connsiteY1" fmla="*/ 1 h 5211233"/>
                <a:gd name="connsiteX2" fmla="*/ 4592734 w 4810044"/>
                <a:gd name="connsiteY2" fmla="*/ 2622550 h 5211233"/>
                <a:gd name="connsiteX3" fmla="*/ 3957777 w 4810044"/>
                <a:gd name="connsiteY3" fmla="*/ 5211233 h 5211233"/>
                <a:gd name="connsiteX4" fmla="*/ 16933 w 4810044"/>
                <a:gd name="connsiteY4" fmla="*/ 5177367 h 5211233"/>
                <a:gd name="connsiteX5" fmla="*/ 0 w 4810044"/>
                <a:gd name="connsiteY5" fmla="*/ 0 h 5211233"/>
                <a:gd name="connsiteX0" fmla="*/ 0 w 4810044"/>
                <a:gd name="connsiteY0" fmla="*/ 0 h 5177367"/>
                <a:gd name="connsiteX1" fmla="*/ 4810044 w 4810044"/>
                <a:gd name="connsiteY1" fmla="*/ 1 h 5177367"/>
                <a:gd name="connsiteX2" fmla="*/ 4592734 w 4810044"/>
                <a:gd name="connsiteY2" fmla="*/ 2622550 h 5177367"/>
                <a:gd name="connsiteX3" fmla="*/ 3458161 w 4810044"/>
                <a:gd name="connsiteY3" fmla="*/ 4872566 h 5177367"/>
                <a:gd name="connsiteX4" fmla="*/ 16933 w 4810044"/>
                <a:gd name="connsiteY4" fmla="*/ 5177367 h 5177367"/>
                <a:gd name="connsiteX5" fmla="*/ 0 w 4810044"/>
                <a:gd name="connsiteY5" fmla="*/ 0 h 5177367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194299"/>
                <a:gd name="connsiteX1" fmla="*/ 4810044 w 4810044"/>
                <a:gd name="connsiteY1" fmla="*/ 1 h 5194299"/>
                <a:gd name="connsiteX2" fmla="*/ 4592734 w 4810044"/>
                <a:gd name="connsiteY2" fmla="*/ 2622550 h 5194299"/>
                <a:gd name="connsiteX3" fmla="*/ 3822465 w 4810044"/>
                <a:gd name="connsiteY3" fmla="*/ 5194299 h 5194299"/>
                <a:gd name="connsiteX4" fmla="*/ 16933 w 4810044"/>
                <a:gd name="connsiteY4" fmla="*/ 5177367 h 5194299"/>
                <a:gd name="connsiteX5" fmla="*/ 0 w 4810044"/>
                <a:gd name="connsiteY5" fmla="*/ 0 h 5194299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0 w 4810044"/>
                <a:gd name="connsiteY0" fmla="*/ 0 h 5211232"/>
                <a:gd name="connsiteX1" fmla="*/ 4810044 w 4810044"/>
                <a:gd name="connsiteY1" fmla="*/ 1 h 5211232"/>
                <a:gd name="connsiteX2" fmla="*/ 4592734 w 4810044"/>
                <a:gd name="connsiteY2" fmla="*/ 2622550 h 5211232"/>
                <a:gd name="connsiteX3" fmla="*/ 3843283 w 4810044"/>
                <a:gd name="connsiteY3" fmla="*/ 5211232 h 5211232"/>
                <a:gd name="connsiteX4" fmla="*/ 16933 w 4810044"/>
                <a:gd name="connsiteY4" fmla="*/ 5177367 h 5211232"/>
                <a:gd name="connsiteX5" fmla="*/ 0 w 4810044"/>
                <a:gd name="connsiteY5" fmla="*/ 0 h 5211232"/>
                <a:gd name="connsiteX0" fmla="*/ 45913 w 4855957"/>
                <a:gd name="connsiteY0" fmla="*/ 0 h 5211233"/>
                <a:gd name="connsiteX1" fmla="*/ 4855957 w 4855957"/>
                <a:gd name="connsiteY1" fmla="*/ 1 h 5211233"/>
                <a:gd name="connsiteX2" fmla="*/ 4638647 w 4855957"/>
                <a:gd name="connsiteY2" fmla="*/ 2622550 h 5211233"/>
                <a:gd name="connsiteX3" fmla="*/ 3889196 w 4855957"/>
                <a:gd name="connsiteY3" fmla="*/ 5211232 h 5211233"/>
                <a:gd name="connsiteX4" fmla="*/ 394 w 4855957"/>
                <a:gd name="connsiteY4" fmla="*/ 5211233 h 5211233"/>
                <a:gd name="connsiteX5" fmla="*/ 45913 w 4855957"/>
                <a:gd name="connsiteY5" fmla="*/ 0 h 5211233"/>
                <a:gd name="connsiteX0" fmla="*/ 15112 w 4825156"/>
                <a:gd name="connsiteY0" fmla="*/ 0 h 5211233"/>
                <a:gd name="connsiteX1" fmla="*/ 4825156 w 4825156"/>
                <a:gd name="connsiteY1" fmla="*/ 1 h 5211233"/>
                <a:gd name="connsiteX2" fmla="*/ 4607846 w 4825156"/>
                <a:gd name="connsiteY2" fmla="*/ 2622550 h 5211233"/>
                <a:gd name="connsiteX3" fmla="*/ 3858395 w 4825156"/>
                <a:gd name="connsiteY3" fmla="*/ 5211232 h 5211233"/>
                <a:gd name="connsiteX4" fmla="*/ 819 w 4825156"/>
                <a:gd name="connsiteY4" fmla="*/ 5211233 h 5211233"/>
                <a:gd name="connsiteX5" fmla="*/ 15112 w 4825156"/>
                <a:gd name="connsiteY5" fmla="*/ 0 h 5211233"/>
                <a:gd name="connsiteX0" fmla="*/ 15112 w 4826846"/>
                <a:gd name="connsiteY0" fmla="*/ 0 h 5211233"/>
                <a:gd name="connsiteX1" fmla="*/ 4825156 w 4826846"/>
                <a:gd name="connsiteY1" fmla="*/ 1 h 5211233"/>
                <a:gd name="connsiteX2" fmla="*/ 4607846 w 4826846"/>
                <a:gd name="connsiteY2" fmla="*/ 2622550 h 5211233"/>
                <a:gd name="connsiteX3" fmla="*/ 3858395 w 4826846"/>
                <a:gd name="connsiteY3" fmla="*/ 5211232 h 5211233"/>
                <a:gd name="connsiteX4" fmla="*/ 819 w 4826846"/>
                <a:gd name="connsiteY4" fmla="*/ 5211233 h 5211233"/>
                <a:gd name="connsiteX5" fmla="*/ 15112 w 4826846"/>
                <a:gd name="connsiteY5" fmla="*/ 0 h 5211233"/>
                <a:gd name="connsiteX0" fmla="*/ 15112 w 4843990"/>
                <a:gd name="connsiteY0" fmla="*/ 0 h 5211233"/>
                <a:gd name="connsiteX1" fmla="*/ 4842540 w 4843990"/>
                <a:gd name="connsiteY1" fmla="*/ 9428 h 5211233"/>
                <a:gd name="connsiteX2" fmla="*/ 4607846 w 4843990"/>
                <a:gd name="connsiteY2" fmla="*/ 2622550 h 5211233"/>
                <a:gd name="connsiteX3" fmla="*/ 3858395 w 4843990"/>
                <a:gd name="connsiteY3" fmla="*/ 5211232 h 5211233"/>
                <a:gd name="connsiteX4" fmla="*/ 819 w 4843990"/>
                <a:gd name="connsiteY4" fmla="*/ 5211233 h 5211233"/>
                <a:gd name="connsiteX5" fmla="*/ 15112 w 484399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  <a:gd name="connsiteX0" fmla="*/ 15112 w 4842540"/>
                <a:gd name="connsiteY0" fmla="*/ 0 h 5211233"/>
                <a:gd name="connsiteX1" fmla="*/ 4842540 w 4842540"/>
                <a:gd name="connsiteY1" fmla="*/ 9428 h 5211233"/>
                <a:gd name="connsiteX2" fmla="*/ 4607846 w 4842540"/>
                <a:gd name="connsiteY2" fmla="*/ 2622550 h 5211233"/>
                <a:gd name="connsiteX3" fmla="*/ 3858395 w 4842540"/>
                <a:gd name="connsiteY3" fmla="*/ 5211232 h 5211233"/>
                <a:gd name="connsiteX4" fmla="*/ 819 w 4842540"/>
                <a:gd name="connsiteY4" fmla="*/ 5211233 h 5211233"/>
                <a:gd name="connsiteX5" fmla="*/ 15112 w 4842540"/>
                <a:gd name="connsiteY5" fmla="*/ 0 h 52112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842540" h="5211233">
                  <a:moveTo>
                    <a:pt x="15112" y="0"/>
                  </a:moveTo>
                  <a:lnTo>
                    <a:pt x="4842540" y="9428"/>
                  </a:lnTo>
                  <a:cubicBezTo>
                    <a:pt x="4821523" y="757112"/>
                    <a:pt x="4771870" y="1755583"/>
                    <a:pt x="4607846" y="2622550"/>
                  </a:cubicBezTo>
                  <a:cubicBezTo>
                    <a:pt x="4443822" y="3489517"/>
                    <a:pt x="4307302" y="4076699"/>
                    <a:pt x="3858395" y="5211232"/>
                  </a:cubicBezTo>
                  <a:lnTo>
                    <a:pt x="819" y="5211233"/>
                  </a:lnTo>
                  <a:cubicBezTo>
                    <a:pt x="-4825" y="3485444"/>
                    <a:pt x="20756" y="1725789"/>
                    <a:pt x="15112" y="0"/>
                  </a:cubicBezTo>
                  <a:close/>
                </a:path>
              </a:pathLst>
            </a:cu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" name="Title 1">
            <a:extLst>
              <a:ext uri="{FF2B5EF4-FFF2-40B4-BE49-F238E27FC236}">
                <a16:creationId xmlns:a16="http://schemas.microsoft.com/office/drawing/2014/main" id="{5C0CC13C-42C2-5B49-990C-29ED9A2D3161}"/>
              </a:ext>
            </a:extLst>
          </p:cNvPr>
          <p:cNvSpPr txBox="1">
            <a:spLocks/>
          </p:cNvSpPr>
          <p:nvPr userDrawn="1"/>
        </p:nvSpPr>
        <p:spPr>
          <a:xfrm>
            <a:off x="7244696" y="3678449"/>
            <a:ext cx="1348385" cy="400171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6858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4000" kern="1200">
                <a:solidFill>
                  <a:schemeClr val="bg1"/>
                </a:solidFill>
                <a:latin typeface="Lub Dub Medium" panose="020B0603030403020204" pitchFamily="34" charset="77"/>
                <a:ea typeface="+mj-ea"/>
                <a:cs typeface="+mj-cs"/>
              </a:defRPr>
            </a:lvl1pPr>
          </a:lstStyle>
          <a:p>
            <a:pPr algn="r"/>
            <a:r>
              <a:rPr lang="en-US" sz="1500" dirty="0">
                <a:solidFill>
                  <a:schemeClr val="bg1"/>
                </a:solidFill>
              </a:rPr>
              <a:t>#AHA21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419012" y="654371"/>
            <a:ext cx="4105960" cy="2354940"/>
          </a:xfrm>
        </p:spPr>
        <p:txBody>
          <a:bodyPr anchor="b">
            <a:normAutofit/>
          </a:bodyPr>
          <a:lstStyle>
            <a:lvl1pPr algn="r">
              <a:lnSpc>
                <a:spcPts val="4000"/>
              </a:lnSpc>
              <a:defRPr sz="4000" b="1" i="0">
                <a:solidFill>
                  <a:schemeClr val="bg1"/>
                </a:solidFill>
                <a:latin typeface="Lub Dub Heavy" panose="020B0603030403020204" pitchFamily="34" charset="77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4DE3A1-1C72-8746-9506-A8595458CB3E}"/>
              </a:ext>
            </a:extLst>
          </p:cNvPr>
          <p:cNvCxnSpPr>
            <a:cxnSpLocks/>
          </p:cNvCxnSpPr>
          <p:nvPr userDrawn="1"/>
        </p:nvCxnSpPr>
        <p:spPr>
          <a:xfrm>
            <a:off x="4419012" y="3297494"/>
            <a:ext cx="4105960" cy="0"/>
          </a:xfrm>
          <a:prstGeom prst="line">
            <a:avLst/>
          </a:prstGeom>
          <a:ln w="1905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7F7F4375-55B2-3645-805B-8633B02A1A9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413351" y="3421490"/>
            <a:ext cx="1358973" cy="807506"/>
          </a:xfrm>
          <a:prstGeom prst="rect">
            <a:avLst/>
          </a:prstGeom>
        </p:spPr>
      </p:pic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1BF2AF87-698A-AE4A-B2CE-BCF5841E8AD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219049" y="3760136"/>
            <a:ext cx="1129086" cy="3580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7333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view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11F5298B-887F-CD42-A66C-BDFCBC6B761A}"/>
              </a:ext>
            </a:extLst>
          </p:cNvPr>
          <p:cNvSpPr/>
          <p:nvPr userDrawn="1"/>
        </p:nvSpPr>
        <p:spPr>
          <a:xfrm>
            <a:off x="8483955" y="0"/>
            <a:ext cx="657164" cy="49298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5854" y="614723"/>
            <a:ext cx="4134010" cy="430887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OVERVIEW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A731685-2B28-FC4E-B526-710512888A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6965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94CD233F-C2E5-4542-9A2C-BCFA9F561C1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26965" y="3746851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56596EAB-F026-B147-8900-63F5E69E416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244201" y="3139749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E3BA4AAB-3B49-2C4D-B8C3-798DFFD555B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244201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1D60067C-731E-9648-B342-43C7239F11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244201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5" name="Text Placeholder 9">
            <a:extLst>
              <a:ext uri="{FF2B5EF4-FFF2-40B4-BE49-F238E27FC236}">
                <a16:creationId xmlns:a16="http://schemas.microsoft.com/office/drawing/2014/main" id="{D75C609B-2858-7C45-8CE5-6212F5D8D5D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244201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6" name="Text Placeholder 9">
            <a:extLst>
              <a:ext uri="{FF2B5EF4-FFF2-40B4-BE49-F238E27FC236}">
                <a16:creationId xmlns:a16="http://schemas.microsoft.com/office/drawing/2014/main" id="{BDE20D5A-7A0A-7942-8181-49182956A3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5854" y="1320330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5F83694E-3CBA-8E4C-BA3A-E8737D97BC70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25854" y="1927432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93A2D9D6-4C2D-5644-B032-0EB60965587C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725854" y="253453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sp>
        <p:nvSpPr>
          <p:cNvPr id="25" name="Text Placeholder 9">
            <a:extLst>
              <a:ext uri="{FF2B5EF4-FFF2-40B4-BE49-F238E27FC236}">
                <a16:creationId xmlns:a16="http://schemas.microsoft.com/office/drawing/2014/main" id="{C745BDBF-EE7A-014E-B736-0750AA47F51D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244201" y="3741224"/>
            <a:ext cx="2055666" cy="430887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/>
              <a:t>Section Title</a:t>
            </a:r>
            <a:br>
              <a:rPr lang="en-US" dirty="0"/>
            </a:br>
            <a:r>
              <a:rPr lang="en-US" dirty="0"/>
              <a:t>Slide #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D6A2641-0823-E046-9584-458E0C8590E1}"/>
              </a:ext>
            </a:extLst>
          </p:cNvPr>
          <p:cNvGrpSpPr/>
          <p:nvPr userDrawn="1"/>
        </p:nvGrpSpPr>
        <p:grpSpPr>
          <a:xfrm>
            <a:off x="-442359" y="5781167"/>
            <a:ext cx="1760698" cy="1726429"/>
            <a:chOff x="6336320" y="-2192957"/>
            <a:chExt cx="5872534" cy="5758234"/>
          </a:xfrm>
        </p:grpSpPr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C3BCCB62-D219-DC47-88CA-C6DE5EEC4765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48F243B9-E0BB-3345-8CDE-63FBDCB7E334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CDEA563E-3450-B84C-A050-07E5944D40DD}"/>
                </a:ext>
              </a:extLst>
            </p:cNvPr>
            <p:cNvSpPr/>
            <p:nvPr userDrawn="1"/>
          </p:nvSpPr>
          <p:spPr>
            <a:xfrm>
              <a:off x="6735945" y="-1923044"/>
              <a:ext cx="5189831" cy="5189831"/>
            </a:xfrm>
            <a:prstGeom prst="ellipse">
              <a:avLst/>
            </a:prstGeom>
            <a:solidFill>
              <a:schemeClr val="accent1"/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1AD76CC3-14A6-D444-8247-6FD07F5D0974}"/>
              </a:ext>
            </a:extLst>
          </p:cNvPr>
          <p:cNvGrpSpPr/>
          <p:nvPr userDrawn="1"/>
        </p:nvGrpSpPr>
        <p:grpSpPr>
          <a:xfrm rot="1156728">
            <a:off x="6463088" y="-563901"/>
            <a:ext cx="6319880" cy="6196870"/>
            <a:chOff x="6336320" y="-2192957"/>
            <a:chExt cx="5872534" cy="5758234"/>
          </a:xfrm>
        </p:grpSpPr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2B7B1920-6C60-6143-954D-95B59F010D8D}"/>
                </a:ext>
              </a:extLst>
            </p:cNvPr>
            <p:cNvSpPr/>
            <p:nvPr userDrawn="1"/>
          </p:nvSpPr>
          <p:spPr>
            <a:xfrm>
              <a:off x="6336320" y="-2192957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8ADA14BB-D56A-D047-94DA-5F3874AFF4D9}"/>
                </a:ext>
              </a:extLst>
            </p:cNvPr>
            <p:cNvSpPr/>
            <p:nvPr userDrawn="1"/>
          </p:nvSpPr>
          <p:spPr>
            <a:xfrm>
              <a:off x="6593495" y="-2050082"/>
              <a:ext cx="5615359" cy="5615359"/>
            </a:xfrm>
            <a:prstGeom prst="ellipse">
              <a:avLst/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Picture Placeholder 5">
            <a:extLst>
              <a:ext uri="{FF2B5EF4-FFF2-40B4-BE49-F238E27FC236}">
                <a16:creationId xmlns:a16="http://schemas.microsoft.com/office/drawing/2014/main" id="{B6C0DA71-E7CB-3748-80A6-D202C90C4B76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6852489" y="-195147"/>
            <a:ext cx="5466062" cy="5466061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3E762BDA-3552-A446-AFE6-6BD418CD63B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9811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peak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570489" y="939161"/>
            <a:ext cx="3419396" cy="373994"/>
          </a:xfrm>
        </p:spPr>
        <p:txBody>
          <a:bodyPr anchor="t">
            <a:normAutofit/>
          </a:bodyPr>
          <a:lstStyle>
            <a:lvl1pPr>
              <a:defRPr sz="2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ONE SPEAKER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570488" y="1716179"/>
            <a:ext cx="5150339" cy="2345867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570489" y="1353862"/>
            <a:ext cx="4024924" cy="321610"/>
          </a:xfrm>
        </p:spPr>
        <p:txBody>
          <a:bodyPr>
            <a:normAutofit/>
          </a:bodyPr>
          <a:lstStyle>
            <a:lvl1pPr>
              <a:defRPr sz="15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-1157288" y="249892"/>
            <a:ext cx="4159549" cy="4159548"/>
          </a:xfrm>
          <a:prstGeom prst="ellipse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anchor="ctr"/>
          <a:lstStyle>
            <a:lvl1pPr algn="r">
              <a:defRPr/>
            </a:lvl1pPr>
          </a:lstStyle>
          <a:p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436692AF-EA47-EE4E-BC74-3942A8204E5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835889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A5799663-1C3A-7140-A8B6-5A942E0AE02F}"/>
              </a:ext>
            </a:extLst>
          </p:cNvPr>
          <p:cNvSpPr/>
          <p:nvPr userDrawn="1"/>
        </p:nvSpPr>
        <p:spPr>
          <a:xfrm>
            <a:off x="1" y="0"/>
            <a:ext cx="4572000" cy="5143500"/>
          </a:xfrm>
          <a:prstGeom prst="rect">
            <a:avLst/>
          </a:prstGeom>
          <a:gradFill>
            <a:gsLst>
              <a:gs pos="0">
                <a:schemeClr val="accent2"/>
              </a:gs>
              <a:gs pos="50000">
                <a:schemeClr val="accent1"/>
              </a:gs>
              <a:gs pos="100000">
                <a:schemeClr val="accent2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623143" y="1266737"/>
            <a:ext cx="2226318" cy="321610"/>
          </a:xfr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5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957235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623142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26E59B99-B64D-2B4E-852B-35C13E246745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5022094" y="475555"/>
            <a:ext cx="1297175" cy="1297175"/>
          </a:xfrm>
          <a:prstGeom prst="ellipse">
            <a:avLst/>
          </a:prstGeom>
          <a:ln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A089AA8C-30E6-A849-A85E-97304461ADA3}"/>
              </a:ext>
            </a:extLst>
          </p:cNvPr>
          <p:cNvCxnSpPr>
            <a:cxnSpLocks/>
          </p:cNvCxnSpPr>
          <p:nvPr userDrawn="1"/>
        </p:nvCxnSpPr>
        <p:spPr>
          <a:xfrm>
            <a:off x="4957235" y="1968061"/>
            <a:ext cx="3892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DBD1BCA7-3E28-1D49-A098-A4DEF8BCE5EE}"/>
              </a:ext>
            </a:extLst>
          </p:cNvPr>
          <p:cNvSpPr>
            <a:spLocks noGrp="1"/>
          </p:cNvSpPr>
          <p:nvPr>
            <p:ph sz="half" idx="25" hasCustomPrompt="1"/>
          </p:nvPr>
        </p:nvSpPr>
        <p:spPr>
          <a:xfrm>
            <a:off x="329709" y="2116668"/>
            <a:ext cx="3892225" cy="2408828"/>
          </a:xfrm>
        </p:spPr>
        <p:txBody>
          <a:bodyPr>
            <a:normAutofit/>
          </a:bodyPr>
          <a:lstStyle>
            <a:lvl1pPr>
              <a:defRPr sz="1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10pts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F0B78207-029E-2C48-B477-D381CB2E9E1F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1995616" y="1515979"/>
            <a:ext cx="2226318" cy="321610"/>
          </a:xfrm>
        </p:spPr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Picture Placeholder 5">
            <a:extLst>
              <a:ext uri="{FF2B5EF4-FFF2-40B4-BE49-F238E27FC236}">
                <a16:creationId xmlns:a16="http://schemas.microsoft.com/office/drawing/2014/main" id="{843C01F0-AD5E-D748-8DCB-897FBD5CB71D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94568" y="475555"/>
            <a:ext cx="1297175" cy="1297175"/>
          </a:xfrm>
          <a:prstGeom prst="ellipse">
            <a:avLst/>
          </a:prstGeom>
          <a:ln>
            <a:solidFill>
              <a:schemeClr val="bg1"/>
            </a:solidFill>
          </a:ln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9490970-2C55-724B-BA36-CAF55FEFDBB2}"/>
              </a:ext>
            </a:extLst>
          </p:cNvPr>
          <p:cNvCxnSpPr>
            <a:cxnSpLocks/>
          </p:cNvCxnSpPr>
          <p:nvPr userDrawn="1"/>
        </p:nvCxnSpPr>
        <p:spPr>
          <a:xfrm>
            <a:off x="329709" y="1968061"/>
            <a:ext cx="3892225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C169AD3-D69D-DD43-9F89-A0411109CADB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995616" y="1266736"/>
            <a:ext cx="2226318" cy="337157"/>
          </a:xfrm>
        </p:spPr>
        <p:txBody>
          <a:bodyPr>
            <a:normAutofit/>
          </a:bodyPr>
          <a:lstStyle>
            <a:lvl1pPr>
              <a:defRPr sz="1500" b="1" i="0">
                <a:solidFill>
                  <a:schemeClr val="bg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SPEAKER NAME</a:t>
            </a:r>
          </a:p>
        </p:txBody>
      </p:sp>
      <p:sp>
        <p:nvSpPr>
          <p:cNvPr id="5" name="Arc 4">
            <a:extLst>
              <a:ext uri="{FF2B5EF4-FFF2-40B4-BE49-F238E27FC236}">
                <a16:creationId xmlns:a16="http://schemas.microsoft.com/office/drawing/2014/main" id="{C4D5D646-615D-0541-AD5A-4E46C8AFAA21}"/>
              </a:ext>
            </a:extLst>
          </p:cNvPr>
          <p:cNvSpPr/>
          <p:nvPr userDrawn="1"/>
        </p:nvSpPr>
        <p:spPr>
          <a:xfrm>
            <a:off x="13949348" y="-1002677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Arc 25">
            <a:extLst>
              <a:ext uri="{FF2B5EF4-FFF2-40B4-BE49-F238E27FC236}">
                <a16:creationId xmlns:a16="http://schemas.microsoft.com/office/drawing/2014/main" id="{EC85CD65-D3BF-CA4A-B2BD-C3C1987852B4}"/>
              </a:ext>
            </a:extLst>
          </p:cNvPr>
          <p:cNvSpPr/>
          <p:nvPr userDrawn="1"/>
        </p:nvSpPr>
        <p:spPr>
          <a:xfrm rot="21325004">
            <a:off x="13984672" y="-782545"/>
            <a:ext cx="1053968" cy="6708590"/>
          </a:xfrm>
          <a:prstGeom prst="arc">
            <a:avLst>
              <a:gd name="adj1" fmla="val 16448403"/>
              <a:gd name="adj2" fmla="val 500216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A015E968-BE93-9248-9232-9ECEC096E14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64642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ultiple Speaker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icture Placeholder 5">
            <a:extLst>
              <a:ext uri="{FF2B5EF4-FFF2-40B4-BE49-F238E27FC236}">
                <a16:creationId xmlns:a16="http://schemas.microsoft.com/office/drawing/2014/main" id="{E1979674-69C4-134A-9F2E-9B4270B86348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3146018" y="2698533"/>
            <a:ext cx="1153419" cy="115341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3" name="Picture Placeholder 5">
            <a:extLst>
              <a:ext uri="{FF2B5EF4-FFF2-40B4-BE49-F238E27FC236}">
                <a16:creationId xmlns:a16="http://schemas.microsoft.com/office/drawing/2014/main" id="{B7179E21-BD5D-E049-B49A-E14D188634B4}"/>
              </a:ext>
            </a:extLst>
          </p:cNvPr>
          <p:cNvSpPr>
            <a:spLocks noGrp="1"/>
          </p:cNvSpPr>
          <p:nvPr>
            <p:ph type="pic" sz="quarter" idx="35"/>
          </p:nvPr>
        </p:nvSpPr>
        <p:spPr>
          <a:xfrm>
            <a:off x="7554542" y="2698533"/>
            <a:ext cx="1153419" cy="1153413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46" name="Picture Placeholder 5">
            <a:extLst>
              <a:ext uri="{FF2B5EF4-FFF2-40B4-BE49-F238E27FC236}">
                <a16:creationId xmlns:a16="http://schemas.microsoft.com/office/drawing/2014/main" id="{9B4EAA43-3C2D-AD46-BE5A-0E43167C0FAB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4842355" y="552084"/>
            <a:ext cx="1153419" cy="1151130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sp>
        <p:nvSpPr>
          <p:cNvPr id="38" name="Picture Placeholder 5">
            <a:extLst>
              <a:ext uri="{FF2B5EF4-FFF2-40B4-BE49-F238E27FC236}">
                <a16:creationId xmlns:a16="http://schemas.microsoft.com/office/drawing/2014/main" id="{D44AB674-4C73-2B43-963E-D19737407D1B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433833" y="552083"/>
            <a:ext cx="1153419" cy="1151131"/>
          </a:xfrm>
          <a:prstGeom prst="ellipse">
            <a:avLst/>
          </a:prstGeom>
          <a:ln w="19050">
            <a:solidFill>
              <a:schemeClr val="accent1"/>
            </a:solidFill>
          </a:ln>
        </p:spPr>
        <p:txBody>
          <a:bodyPr/>
          <a:lstStyle/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BAECE01-A90F-354F-84AE-393CAD1D8C16}"/>
              </a:ext>
            </a:extLst>
          </p:cNvPr>
          <p:cNvCxnSpPr>
            <a:cxnSpLocks/>
          </p:cNvCxnSpPr>
          <p:nvPr userDrawn="1"/>
        </p:nvCxnSpPr>
        <p:spPr>
          <a:xfrm>
            <a:off x="437989" y="2591216"/>
            <a:ext cx="828283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3">
            <a:extLst>
              <a:ext uri="{FF2B5EF4-FFF2-40B4-BE49-F238E27FC236}">
                <a16:creationId xmlns:a16="http://schemas.microsoft.com/office/drawing/2014/main" id="{1347EFDA-D0AA-404B-92BF-D37D4D0840AA}"/>
              </a:ext>
            </a:extLst>
          </p:cNvPr>
          <p:cNvSpPr>
            <a:spLocks noGrp="1"/>
          </p:cNvSpPr>
          <p:nvPr>
            <p:ph sz="half" idx="28" hasCustomPrompt="1"/>
          </p:nvPr>
        </p:nvSpPr>
        <p:spPr>
          <a:xfrm>
            <a:off x="1685351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37" name="Text Placeholder 4">
            <a:extLst>
              <a:ext uri="{FF2B5EF4-FFF2-40B4-BE49-F238E27FC236}">
                <a16:creationId xmlns:a16="http://schemas.microsoft.com/office/drawing/2014/main" id="{F0A9A6E2-5A4E-A440-85D9-F0BF6646DD5B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685351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37A3589-955B-C44C-A985-A16AB19A7625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685352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0" name="Content Placeholder 3">
            <a:extLst>
              <a:ext uri="{FF2B5EF4-FFF2-40B4-BE49-F238E27FC236}">
                <a16:creationId xmlns:a16="http://schemas.microsoft.com/office/drawing/2014/main" id="{9CCDE359-564D-9749-A758-92B1E3AFDBD4}"/>
              </a:ext>
            </a:extLst>
          </p:cNvPr>
          <p:cNvSpPr>
            <a:spLocks noGrp="1"/>
          </p:cNvSpPr>
          <p:nvPr>
            <p:ph sz="half" idx="32" hasCustomPrompt="1"/>
          </p:nvPr>
        </p:nvSpPr>
        <p:spPr>
          <a:xfrm>
            <a:off x="439687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1" name="Text Placeholder 4">
            <a:extLst>
              <a:ext uri="{FF2B5EF4-FFF2-40B4-BE49-F238E27FC236}">
                <a16:creationId xmlns:a16="http://schemas.microsoft.com/office/drawing/2014/main" id="{254903E8-E662-7648-99E3-A95DED9CF699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9687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2" name="Text Placeholder 9">
            <a:extLst>
              <a:ext uri="{FF2B5EF4-FFF2-40B4-BE49-F238E27FC236}">
                <a16:creationId xmlns:a16="http://schemas.microsoft.com/office/drawing/2014/main" id="{170E7596-B217-1F4D-B61F-F298B8473FA4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9688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4" name="Content Placeholder 3">
            <a:extLst>
              <a:ext uri="{FF2B5EF4-FFF2-40B4-BE49-F238E27FC236}">
                <a16:creationId xmlns:a16="http://schemas.microsoft.com/office/drawing/2014/main" id="{B1B30404-E374-9D4A-9CB4-C585E5F54186}"/>
              </a:ext>
            </a:extLst>
          </p:cNvPr>
          <p:cNvSpPr>
            <a:spLocks noGrp="1"/>
          </p:cNvSpPr>
          <p:nvPr>
            <p:ph sz="half" idx="36" hasCustomPrompt="1"/>
          </p:nvPr>
        </p:nvSpPr>
        <p:spPr>
          <a:xfrm>
            <a:off x="6093873" y="1073548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5" name="Text Placeholder 4">
            <a:extLst>
              <a:ext uri="{FF2B5EF4-FFF2-40B4-BE49-F238E27FC236}">
                <a16:creationId xmlns:a16="http://schemas.microsoft.com/office/drawing/2014/main" id="{0F6DEDD0-1A3D-574E-A757-4BAE97011BD0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093873" y="785263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47" name="Text Placeholder 9">
            <a:extLst>
              <a:ext uri="{FF2B5EF4-FFF2-40B4-BE49-F238E27FC236}">
                <a16:creationId xmlns:a16="http://schemas.microsoft.com/office/drawing/2014/main" id="{F8239200-5449-9748-B343-ABD0F850A51A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6093874" y="552084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sp>
        <p:nvSpPr>
          <p:cNvPr id="48" name="Content Placeholder 3">
            <a:extLst>
              <a:ext uri="{FF2B5EF4-FFF2-40B4-BE49-F238E27FC236}">
                <a16:creationId xmlns:a16="http://schemas.microsoft.com/office/drawing/2014/main" id="{F59DE951-0DBC-0846-95EB-FFC654617B2F}"/>
              </a:ext>
            </a:extLst>
          </p:cNvPr>
          <p:cNvSpPr>
            <a:spLocks noGrp="1"/>
          </p:cNvSpPr>
          <p:nvPr>
            <p:ph sz="half" idx="40" hasCustomPrompt="1"/>
          </p:nvPr>
        </p:nvSpPr>
        <p:spPr>
          <a:xfrm>
            <a:off x="4839255" y="3219997"/>
            <a:ext cx="2614088" cy="1336199"/>
          </a:xfrm>
        </p:spPr>
        <p:txBody>
          <a:bodyPr>
            <a:normAutofit/>
          </a:bodyPr>
          <a:lstStyle>
            <a:lvl1pPr>
              <a:defRPr sz="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Bio copy is </a:t>
            </a:r>
            <a:r>
              <a:rPr lang="en-US" dirty="0" err="1"/>
              <a:t>Lub</a:t>
            </a:r>
            <a:r>
              <a:rPr lang="en-US" dirty="0"/>
              <a:t> Dub medium at 8pts</a:t>
            </a:r>
          </a:p>
        </p:txBody>
      </p:sp>
      <p:sp>
        <p:nvSpPr>
          <p:cNvPr id="49" name="Text Placeholder 4">
            <a:extLst>
              <a:ext uri="{FF2B5EF4-FFF2-40B4-BE49-F238E27FC236}">
                <a16:creationId xmlns:a16="http://schemas.microsoft.com/office/drawing/2014/main" id="{863A8223-5C32-B74C-8449-25744121366B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4839255" y="2931712"/>
            <a:ext cx="2614086" cy="193240"/>
          </a:xfrm>
        </p:spPr>
        <p:txBody>
          <a:bodyPr>
            <a:normAutofit/>
          </a:bodyPr>
          <a:lstStyle>
            <a:lvl1pPr>
              <a:defRPr sz="1000" b="1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Speaker title</a:t>
            </a:r>
          </a:p>
        </p:txBody>
      </p:sp>
      <p:sp>
        <p:nvSpPr>
          <p:cNvPr id="50" name="Text Placeholder 9">
            <a:extLst>
              <a:ext uri="{FF2B5EF4-FFF2-40B4-BE49-F238E27FC236}">
                <a16:creationId xmlns:a16="http://schemas.microsoft.com/office/drawing/2014/main" id="{918CDF96-87CE-784C-B28C-784D85E5A553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839256" y="2698533"/>
            <a:ext cx="2614086" cy="227271"/>
          </a:xfrm>
        </p:spPr>
        <p:txBody>
          <a:bodyPr/>
          <a:lstStyle>
            <a:lvl1pPr>
              <a:defRPr b="1" i="0">
                <a:solidFill>
                  <a:schemeClr val="accent1"/>
                </a:solidFill>
                <a:latin typeface="Lub Dub Bold" panose="020B0603030403020204" pitchFamily="34" charset="77"/>
              </a:defRPr>
            </a:lvl1pPr>
          </a:lstStyle>
          <a:p>
            <a:r>
              <a:rPr lang="en-US" dirty="0"/>
              <a:t>SPEAKER NAME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94933B37-A120-7A4D-AA84-4B2D9103D561}"/>
              </a:ext>
            </a:extLst>
          </p:cNvPr>
          <p:cNvCxnSpPr>
            <a:cxnSpLocks/>
          </p:cNvCxnSpPr>
          <p:nvPr userDrawn="1"/>
        </p:nvCxnSpPr>
        <p:spPr>
          <a:xfrm flipV="1">
            <a:off x="4520297" y="444767"/>
            <a:ext cx="0" cy="41173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>
            <a:extLst>
              <a:ext uri="{FF2B5EF4-FFF2-40B4-BE49-F238E27FC236}">
                <a16:creationId xmlns:a16="http://schemas.microsoft.com/office/drawing/2014/main" id="{1BCB53E3-B0E9-534A-980C-D7C215BE8609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Footer Placeholder 4">
            <a:extLst>
              <a:ext uri="{FF2B5EF4-FFF2-40B4-BE49-F238E27FC236}">
                <a16:creationId xmlns:a16="http://schemas.microsoft.com/office/drawing/2014/main" id="{A46BDAA7-4D20-994C-9DF7-B41DA82602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EB733357-00BC-4B40-958F-84EA067FFAF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33" name="Text Placeholder 5">
            <a:extLst>
              <a:ext uri="{FF2B5EF4-FFF2-40B4-BE49-F238E27FC236}">
                <a16:creationId xmlns:a16="http://schemas.microsoft.com/office/drawing/2014/main" id="{408877F4-239D-C44C-A6CD-4F9550F39B6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23C44018-5A6A-5A40-9C33-3213EA99DA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45516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89" y="614723"/>
            <a:ext cx="6828720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25 – 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0" y="1536807"/>
            <a:ext cx="5962810" cy="2868139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6DC98DEA-6D76-4A43-B147-9AD2CA56B7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A4FD0A-CC71-0E48-8282-25BE57F29E74}"/>
              </a:ext>
            </a:extLst>
          </p:cNvPr>
          <p:cNvSpPr/>
          <p:nvPr userDrawn="1"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Footer Placeholder 4">
            <a:extLst>
              <a:ext uri="{FF2B5EF4-FFF2-40B4-BE49-F238E27FC236}">
                <a16:creationId xmlns:a16="http://schemas.microsoft.com/office/drawing/2014/main" id="{B193F017-EA19-7442-9BB0-474F22193C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bg1"/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25" name="Picture Placeholder 10">
            <a:extLst>
              <a:ext uri="{FF2B5EF4-FFF2-40B4-BE49-F238E27FC236}">
                <a16:creationId xmlns:a16="http://schemas.microsoft.com/office/drawing/2014/main" id="{59E3429F-98DB-7A4C-B73A-11BAF0B8C2A0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20" y="4767263"/>
            <a:ext cx="995238" cy="273844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26" name="Text Placeholder 5">
            <a:extLst>
              <a:ext uri="{FF2B5EF4-FFF2-40B4-BE49-F238E27FC236}">
                <a16:creationId xmlns:a16="http://schemas.microsoft.com/office/drawing/2014/main" id="{F1748314-5DB7-A74F-8D02-592833BCA78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19351656-244C-E044-8660-FCA2FCD0B8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63477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ideba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26B231A0-06A5-4D47-A6E6-CB45BAC12AE3}"/>
              </a:ext>
            </a:extLst>
          </p:cNvPr>
          <p:cNvGrpSpPr/>
          <p:nvPr userDrawn="1"/>
        </p:nvGrpSpPr>
        <p:grpSpPr>
          <a:xfrm>
            <a:off x="5475859" y="-1287819"/>
            <a:ext cx="6221803" cy="6192004"/>
            <a:chOff x="5586413" y="-905629"/>
            <a:chExt cx="5858111" cy="5830054"/>
          </a:xfrm>
        </p:grpSpPr>
        <p:sp>
          <p:nvSpPr>
            <p:cNvPr id="5" name="Chord 4">
              <a:extLst>
                <a:ext uri="{FF2B5EF4-FFF2-40B4-BE49-F238E27FC236}">
                  <a16:creationId xmlns:a16="http://schemas.microsoft.com/office/drawing/2014/main" id="{2CD7D9F7-E6C8-ED42-8C36-A00DC97A4499}"/>
                </a:ext>
              </a:extLst>
            </p:cNvPr>
            <p:cNvSpPr/>
            <p:nvPr userDrawn="1"/>
          </p:nvSpPr>
          <p:spPr>
            <a:xfrm>
              <a:off x="5777071" y="-804862"/>
              <a:ext cx="5572125" cy="5572125"/>
            </a:xfrm>
            <a:prstGeom prst="chord">
              <a:avLst>
                <a:gd name="adj1" fmla="val 4286170"/>
                <a:gd name="adj2" fmla="val 17273589"/>
              </a:avLst>
            </a:prstGeom>
            <a:gradFill>
              <a:gsLst>
                <a:gs pos="0">
                  <a:schemeClr val="accent2"/>
                </a:gs>
                <a:gs pos="50000">
                  <a:schemeClr val="accent1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Chord 9">
              <a:extLst>
                <a:ext uri="{FF2B5EF4-FFF2-40B4-BE49-F238E27FC236}">
                  <a16:creationId xmlns:a16="http://schemas.microsoft.com/office/drawing/2014/main" id="{204E6B56-60D4-014E-B3AA-FC5211D6F3B1}"/>
                </a:ext>
              </a:extLst>
            </p:cNvPr>
            <p:cNvSpPr/>
            <p:nvPr userDrawn="1"/>
          </p:nvSpPr>
          <p:spPr>
            <a:xfrm>
              <a:off x="5586413" y="-905629"/>
              <a:ext cx="5762783" cy="5762783"/>
            </a:xfrm>
            <a:prstGeom prst="chord">
              <a:avLst>
                <a:gd name="adj1" fmla="val 4107390"/>
                <a:gd name="adj2" fmla="val 17409390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Chord 10">
              <a:extLst>
                <a:ext uri="{FF2B5EF4-FFF2-40B4-BE49-F238E27FC236}">
                  <a16:creationId xmlns:a16="http://schemas.microsoft.com/office/drawing/2014/main" id="{5F8F5873-0277-9A47-8D48-AA293D724088}"/>
                </a:ext>
              </a:extLst>
            </p:cNvPr>
            <p:cNvSpPr/>
            <p:nvPr userDrawn="1"/>
          </p:nvSpPr>
          <p:spPr>
            <a:xfrm>
              <a:off x="5681741" y="-838358"/>
              <a:ext cx="5762783" cy="5762783"/>
            </a:xfrm>
            <a:prstGeom prst="chord">
              <a:avLst>
                <a:gd name="adj1" fmla="val 4115296"/>
                <a:gd name="adj2" fmla="val 17486501"/>
              </a:avLst>
            </a:prstGeom>
            <a:noFill/>
            <a:ln w="1905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4823557" cy="92208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TITLE IS ALL CAPS AT </a:t>
            </a:r>
            <a:br>
              <a:rPr lang="en-US" dirty="0"/>
            </a:br>
            <a:r>
              <a:rPr lang="en-US" dirty="0"/>
              <a:t>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37991" y="1536807"/>
            <a:ext cx="4823557" cy="3095915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3BCCF38-2231-F649-A3B9-F89E71CCE29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315076" y="614722"/>
            <a:ext cx="2390934" cy="381440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B03E27E2-3451-C846-B98C-5A73FA5975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pic>
        <p:nvPicPr>
          <p:cNvPr id="12" name="Picture 11" descr="Logo&#10;&#10;Description automatically generated">
            <a:extLst>
              <a:ext uri="{FF2B5EF4-FFF2-40B4-BE49-F238E27FC236}">
                <a16:creationId xmlns:a16="http://schemas.microsoft.com/office/drawing/2014/main" id="{F247F3C8-B7B8-C547-9E76-01BF767FF77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90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77236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7990" y="614723"/>
            <a:ext cx="8268020" cy="926208"/>
          </a:xfrm>
        </p:spPr>
        <p:txBody>
          <a:bodyPr/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37990" y="1540933"/>
            <a:ext cx="4010105" cy="3091790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710722" y="1540931"/>
            <a:ext cx="4010105" cy="3091791"/>
          </a:xfrm>
        </p:spPr>
        <p:txBody>
          <a:bodyPr/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748CEBA3-75F4-C44D-B73D-0B70231867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89" y="4767263"/>
            <a:ext cx="5505611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endParaRPr lang="en-US" dirty="0"/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D30CDFCE-7C23-674A-B775-292BE8CCF3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65691" y="4767263"/>
            <a:ext cx="577642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Lub Dub Medium" panose="020B0603030403020204" pitchFamily="34" charset="77"/>
              </a:defRPr>
            </a:lvl1pPr>
          </a:lstStyle>
          <a:p>
            <a:fld id="{0E35BBB0-73A1-954D-9854-C6F827AED934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A568A94-D992-3F4C-9B74-91659939C96C}"/>
              </a:ext>
            </a:extLst>
          </p:cNvPr>
          <p:cNvCxnSpPr>
            <a:cxnSpLocks/>
          </p:cNvCxnSpPr>
          <p:nvPr userDrawn="1"/>
        </p:nvCxnSpPr>
        <p:spPr>
          <a:xfrm>
            <a:off x="8525933" y="4767263"/>
            <a:ext cx="0" cy="2738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Picture Placeholder 10">
            <a:extLst>
              <a:ext uri="{FF2B5EF4-FFF2-40B4-BE49-F238E27FC236}">
                <a16:creationId xmlns:a16="http://schemas.microsoft.com/office/drawing/2014/main" id="{6AB790E6-53F5-E64B-BCDD-9FFA227D63B3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426519" y="4767263"/>
            <a:ext cx="995235" cy="273844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US" dirty="0"/>
              <a:t>Logo</a:t>
            </a:r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B4FB5A2F-7334-4843-A818-7D4A8529D30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186116" y="4767264"/>
            <a:ext cx="1200646" cy="273844"/>
          </a:xfrm>
        </p:spPr>
        <p:txBody>
          <a:bodyPr anchor="ctr">
            <a:normAutofit/>
          </a:bodyPr>
          <a:lstStyle>
            <a:lvl1pPr algn="r">
              <a:defRPr sz="8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Sponsored by:</a:t>
            </a:r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07B8CBA4-47BB-754D-9401-004AE1AF2920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4627" y="1080655"/>
            <a:ext cx="6822082" cy="321610"/>
          </a:xfrm>
        </p:spPr>
        <p:txBody>
          <a:bodyPr>
            <a:normAutofit/>
          </a:bodyPr>
          <a:lstStyle>
            <a:lvl1pPr>
              <a:defRPr sz="1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is </a:t>
            </a:r>
            <a:r>
              <a:rPr lang="en-US" dirty="0" err="1"/>
              <a:t>Lub</a:t>
            </a:r>
            <a:r>
              <a:rPr lang="en-US" dirty="0"/>
              <a:t> Dub Bold at 16pt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D6DADFA7-6C6F-C64F-9925-C27F58B83D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500146" y="92664"/>
            <a:ext cx="536278" cy="2892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79223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37990" y="614723"/>
            <a:ext cx="8268020" cy="80682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TITLE IS ALL CAPS AT 25-30PTS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7990" y="1536807"/>
            <a:ext cx="8268020" cy="30959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Body copy is </a:t>
            </a:r>
            <a:r>
              <a:rPr lang="en-US" dirty="0" err="1"/>
              <a:t>Lub</a:t>
            </a:r>
            <a:r>
              <a:rPr lang="en-US" dirty="0"/>
              <a:t> Dub medium at 12pts</a:t>
            </a:r>
          </a:p>
        </p:txBody>
      </p:sp>
    </p:spTree>
    <p:extLst>
      <p:ext uri="{BB962C8B-B14F-4D97-AF65-F5344CB8AC3E}">
        <p14:creationId xmlns:p14="http://schemas.microsoft.com/office/powerpoint/2010/main" val="2950695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84" r:id="rId3"/>
    <p:sldLayoutId id="2147483692" r:id="rId4"/>
    <p:sldLayoutId id="2147483693" r:id="rId5"/>
    <p:sldLayoutId id="2147483694" r:id="rId6"/>
    <p:sldLayoutId id="2147483662" r:id="rId7"/>
    <p:sldLayoutId id="2147483678" r:id="rId8"/>
    <p:sldLayoutId id="2147483664" r:id="rId9"/>
    <p:sldLayoutId id="2147483671" r:id="rId10"/>
    <p:sldLayoutId id="2147483672" r:id="rId11"/>
    <p:sldLayoutId id="2147483696" r:id="rId12"/>
    <p:sldLayoutId id="2147483686" r:id="rId13"/>
    <p:sldLayoutId id="2147483673" r:id="rId14"/>
    <p:sldLayoutId id="2147483674" r:id="rId15"/>
    <p:sldLayoutId id="2147483680" r:id="rId16"/>
    <p:sldLayoutId id="2147483675" r:id="rId17"/>
    <p:sldLayoutId id="2147483668" r:id="rId18"/>
    <p:sldLayoutId id="2147483695" r:id="rId19"/>
    <p:sldLayoutId id="2147483682" r:id="rId20"/>
    <p:sldLayoutId id="2147483669" r:id="rId21"/>
    <p:sldLayoutId id="2147483676" r:id="rId22"/>
    <p:sldLayoutId id="2147483679" r:id="rId23"/>
    <p:sldLayoutId id="2147483683" r:id="rId24"/>
    <p:sldLayoutId id="2147483666" r:id="rId25"/>
    <p:sldLayoutId id="2147483698" r:id="rId26"/>
    <p:sldLayoutId id="2147483667" r:id="rId27"/>
    <p:sldLayoutId id="2147483685" r:id="rId28"/>
  </p:sldLayoutIdLst>
  <p:hf hdr="0" dt="0"/>
  <p:txStyles>
    <p:titleStyle>
      <a:lvl1pPr algn="l" defTabSz="685800" rtl="0" eaLnBrk="1" latinLnBrk="0" hangingPunct="1">
        <a:lnSpc>
          <a:spcPts val="3000"/>
        </a:lnSpc>
        <a:spcBef>
          <a:spcPct val="0"/>
        </a:spcBef>
        <a:buNone/>
        <a:defRPr sz="3000" b="1" i="0" kern="1200">
          <a:solidFill>
            <a:schemeClr val="accent4"/>
          </a:solidFill>
          <a:latin typeface="Lub Dub Bold" panose="020B0603030403020204" pitchFamily="34" charset="77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1pPr>
      <a:lvl2pPr marL="3429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2pPr>
      <a:lvl3pPr marL="6858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3pPr>
      <a:lvl4pPr marL="10287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4pPr>
      <a:lvl5pPr marL="1371600" indent="0" algn="l" defTabSz="685800" rtl="0" eaLnBrk="1" latinLnBrk="0" hangingPunct="1">
        <a:lnSpc>
          <a:spcPct val="90000"/>
        </a:lnSpc>
        <a:spcBef>
          <a:spcPts val="375"/>
        </a:spcBef>
        <a:buFontTx/>
        <a:buNone/>
        <a:defRPr sz="1200" kern="1200">
          <a:solidFill>
            <a:schemeClr val="tx1"/>
          </a:solidFill>
          <a:latin typeface="Lub Dub Medium" panose="020B0603030403020204" pitchFamily="34" charset="77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870CE4E7-4A17-4CEA-AEE5-430C9934C42C}"/>
              </a:ext>
            </a:extLst>
          </p:cNvPr>
          <p:cNvSpPr/>
          <p:nvPr/>
        </p:nvSpPr>
        <p:spPr>
          <a:xfrm>
            <a:off x="0" y="4703885"/>
            <a:ext cx="9143333" cy="43961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692D61E-4EF2-9041-8F44-3879465007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4783" y="157075"/>
            <a:ext cx="7936074" cy="592776"/>
          </a:xfrm>
        </p:spPr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en-US" sz="140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Cardiovascular Outcomes In Patients Treated With the Tricuspid Valve Repair System Pivotal (TRILUMINATE Pivotal)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13F02E-6A54-CB4C-88AD-26EED42563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5071" y="845025"/>
            <a:ext cx="3716423" cy="2772732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Purpose: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 T</a:t>
            </a:r>
            <a:r>
              <a:rPr lang="en-US" sz="1100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 evaluate the </a:t>
            </a: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safety and effectiveness of transcatheter tricuspid repair with the </a:t>
            </a:r>
            <a:r>
              <a:rPr lang="en-US" sz="11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TriClip</a:t>
            </a:r>
            <a:r>
              <a:rPr lang="en-US" sz="1100" baseline="30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r>
              <a:rPr lang="en-US" sz="11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device in symptomatic patients with severe tricuspid regurgitation (TR)</a:t>
            </a:r>
            <a:endParaRPr lang="en-US" sz="11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Trial Design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:  Interventional, randomized, parallel assignment, single masking, N=350, 75 centers</a:t>
            </a:r>
          </a:p>
          <a:p>
            <a:pPr>
              <a:lnSpc>
                <a:spcPct val="100000"/>
              </a:lnSpc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Primary Endpoints: 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All-cause mortality or number of participants with tricuspid valve (TV) surgery, heart failure (HF) hospitalizations, quality-of-life improvement (KCCQ) 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100000"/>
              </a:lnSpc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Secondary Endpoints:  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Change in TR from severe to moderate or less, freedom from major adverse events (MAE) after procedure attempt, change in Quality of Life (KCCQ) score, change in 6-min. walk </a:t>
            </a:r>
            <a:r>
              <a:rPr lang="en-US" sz="11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US" sz="11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est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r>
              <a:rPr lang="en-US" sz="1100" b="1" dirty="0">
                <a:latin typeface="Arial" panose="020B0604020202020204" pitchFamily="34" charset="0"/>
                <a:cs typeface="Arial" panose="020B0604020202020204" pitchFamily="34" charset="0"/>
              </a:rPr>
              <a:t>Key Takeaways: </a:t>
            </a:r>
            <a:r>
              <a:rPr lang="en-US" sz="11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TriClip</a:t>
            </a:r>
            <a:r>
              <a:rPr lang="en-US" sz="1100" baseline="3000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TM</a:t>
            </a:r>
            <a:r>
              <a:rPr lang="en-US" sz="1100" baseline="300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aseline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therapy demonstrated superiority to medical therapy driven by improvement in KCCQ</a:t>
            </a:r>
            <a:endParaRPr lang="en-US" sz="1100" dirty="0"/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5CF230A0-4777-42A1-9C04-F84CA4894A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1153634"/>
              </p:ext>
            </p:extLst>
          </p:nvPr>
        </p:nvGraphicFramePr>
        <p:xfrm>
          <a:off x="3951495" y="988203"/>
          <a:ext cx="5047780" cy="3477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79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841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9334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24950">
                  <a:extLst>
                    <a:ext uri="{9D8B030D-6E8A-4147-A177-3AD203B41FA5}">
                      <a16:colId xmlns:a16="http://schemas.microsoft.com/office/drawing/2014/main" val="1493099511"/>
                    </a:ext>
                  </a:extLst>
                </a:gridCol>
              </a:tblGrid>
              <a:tr h="356616">
                <a:tc>
                  <a:txBody>
                    <a:bodyPr/>
                    <a:lstStyle/>
                    <a:p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Device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N=175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N= 175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Difference</a:t>
                      </a:r>
                    </a:p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(95%CI)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p-value</a:t>
                      </a:r>
                    </a:p>
                  </a:txBody>
                  <a:tcPr marL="91447" marR="91447" marT="45723" marB="45723">
                    <a:solidFill>
                      <a:srgbClr val="C10E2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64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Primary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68090"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Hierarchical composite of death from any cause or TV surgery; HF hospitalization; improvement of ≥15 points in KCCQ score at 1yr </a:t>
                      </a:r>
                      <a:r>
                        <a:rPr lang="en-US" sz="1000" kern="1200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(no. of wins)</a:t>
                      </a:r>
                      <a:endParaRPr 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11,348 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7643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1.48 </a:t>
                      </a:r>
                    </a:p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(1.06 to 2.13)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0.02 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9622617"/>
                  </a:ext>
                </a:extLst>
              </a:tr>
              <a:tr h="23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Secondary Endpoints</a:t>
                      </a: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7823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Freedom from MAE through 30 days after the procedure</a:t>
                      </a:r>
                      <a:endParaRPr lang="en-US" sz="1000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98.3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—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—</a:t>
                      </a:r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&lt;0.001 </a:t>
                      </a:r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8015">
                <a:tc>
                  <a:txBody>
                    <a:bodyPr/>
                    <a:lstStyle/>
                    <a:p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Change in KCCQ score baseline to 1 yr. </a:t>
                      </a:r>
                      <a:r>
                        <a:rPr lang="en-US" sz="100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(pts)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12.3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</a:t>
                      </a: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0.6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±</a:t>
                      </a:r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1.8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11.7 </a:t>
                      </a:r>
                    </a:p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(6.8 to 16.6) </a:t>
                      </a:r>
                      <a:endParaRPr lang="en-US" sz="10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5933252"/>
                  </a:ext>
                </a:extLst>
              </a:tr>
              <a:tr h="353694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 severity 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≤ moderate </a:t>
                      </a:r>
                      <a:r>
                        <a:rPr lang="en-US" sz="1000" b="0" kern="120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at </a:t>
                      </a:r>
                      <a:r>
                        <a:rPr lang="en-US" sz="1000" b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30days </a:t>
                      </a:r>
                      <a:r>
                        <a:rPr lang="en-US" sz="1000" b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- </a:t>
                      </a:r>
                      <a:r>
                        <a:rPr lang="en-US" sz="10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no./total </a:t>
                      </a:r>
                      <a:r>
                        <a:rPr lang="en-US" sz="10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</a:t>
                      </a:r>
                      <a:r>
                        <a:rPr lang="en-US" sz="1000" b="0" dirty="0">
                          <a:solidFill>
                            <a:schemeClr val="bg1">
                              <a:lumMod val="6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(%)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140/161(87.0)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7/146 (4.8)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—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GB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0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&lt;0.001</a:t>
                      </a:r>
                    </a:p>
                  </a:txBody>
                  <a:tcPr marL="91447" marR="91447" marT="45723" marB="45723">
                    <a:solidFill>
                      <a:srgbClr val="E8E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1223295"/>
                  </a:ext>
                </a:extLst>
              </a:tr>
              <a:tr h="493774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i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Results:  </a:t>
                      </a:r>
                      <a:r>
                        <a:rPr lang="en-US" sz="10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Tricuspid TEER was safe for patients with severe tricuspid regurgitation, reduced the severity of tricuspid regurgitation, and was associated with an improvement in quality of life.</a:t>
                      </a:r>
                      <a:endParaRPr lang="en-US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0" i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91447" marR="91447" marT="45723" marB="45723">
                    <a:solidFill>
                      <a:srgbClr val="C0C0C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618E772C-5265-456F-B2B0-8E7D61201776}"/>
              </a:ext>
            </a:extLst>
          </p:cNvPr>
          <p:cNvSpPr txBox="1"/>
          <p:nvPr/>
        </p:nvSpPr>
        <p:spPr>
          <a:xfrm>
            <a:off x="239341" y="4295407"/>
            <a:ext cx="3326162" cy="4154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800"/>
              </a:spcAft>
            </a:pP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Presented by</a:t>
            </a:r>
            <a:r>
              <a:rPr lang="en-US" sz="7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Paul </a:t>
            </a:r>
            <a:r>
              <a:rPr lang="en-US" sz="700" dirty="0" err="1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Sorajja</a:t>
            </a:r>
            <a:r>
              <a:rPr lang="en-US" sz="7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US" sz="7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Allina Health Minneapolis Heart Institute at Abbott Northwestern Hospital, Minneapolis, MN. </a:t>
            </a:r>
            <a:r>
              <a:rPr lang="en-US" sz="700" dirty="0">
                <a:latin typeface="Arial" panose="020B0604020202020204" pitchFamily="34" charset="0"/>
                <a:cs typeface="Arial" panose="020B0604020202020204" pitchFamily="34" charset="0"/>
              </a:rPr>
              <a:t>ACC 2023. © 2023, American Heart | American Stroke Association. All rights reserved.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74BBB27-0974-49B7-981B-C45CC2320B10}"/>
              </a:ext>
            </a:extLst>
          </p:cNvPr>
          <p:cNvSpPr txBox="1"/>
          <p:nvPr/>
        </p:nvSpPr>
        <p:spPr>
          <a:xfrm>
            <a:off x="6344112" y="4457407"/>
            <a:ext cx="2720948" cy="2464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900" i="1" dirty="0">
                <a:effectLst/>
                <a:latin typeface="Arial Narrow"/>
                <a:ea typeface="Calibri" panose="020F0502020204030204" pitchFamily="34" charset="0"/>
              </a:rPr>
              <a:t>Results reflect the data available at the time of presentation.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1502399229"/>
      </p:ext>
    </p:extLst>
  </p:cSld>
  <p:clrMapOvr>
    <a:masterClrMapping/>
  </p:clrMapOvr>
</p:sld>
</file>

<file path=ppt/theme/theme1.xml><?xml version="1.0" encoding="utf-8"?>
<a:theme xmlns:a="http://schemas.openxmlformats.org/drawingml/2006/main" name="Dark Background">
  <a:themeElements>
    <a:clrScheme name="American Heart Association">
      <a:dk1>
        <a:srgbClr val="000000"/>
      </a:dk1>
      <a:lt1>
        <a:srgbClr val="FFFFFF"/>
      </a:lt1>
      <a:dk2>
        <a:srgbClr val="2E2C2C"/>
      </a:dk2>
      <a:lt2>
        <a:srgbClr val="E8E8E8"/>
      </a:lt2>
      <a:accent1>
        <a:srgbClr val="C10E20"/>
      </a:accent1>
      <a:accent2>
        <a:srgbClr val="990000"/>
      </a:accent2>
      <a:accent3>
        <a:srgbClr val="000000"/>
      </a:accent3>
      <a:accent4>
        <a:srgbClr val="636466"/>
      </a:accent4>
      <a:accent5>
        <a:srgbClr val="E8E8E8"/>
      </a:accent5>
      <a:accent6>
        <a:srgbClr val="2E2C2C"/>
      </a:accent6>
      <a:hlink>
        <a:srgbClr val="C10E20"/>
      </a:hlink>
      <a:folHlink>
        <a:srgbClr val="99000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2594</TotalTime>
  <Words>364</Words>
  <Application>Microsoft Office PowerPoint</Application>
  <PresentationFormat>On-screen Show (16:9)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Arial Narrow</vt:lpstr>
      <vt:lpstr>Calibri</vt:lpstr>
      <vt:lpstr>Lub Dub Bold</vt:lpstr>
      <vt:lpstr>Lub Dub Heavy</vt:lpstr>
      <vt:lpstr>Lub Dub Light</vt:lpstr>
      <vt:lpstr>Lub Dub Medium</vt:lpstr>
      <vt:lpstr>Dark Background</vt:lpstr>
      <vt:lpstr>Cardiovascular Outcomes In Patients Treated With the Tricuspid Valve Repair System Pivotal (TRILUMINATE Pivotal)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 2023 TRILUMINATE Pivotal Summary Slide</dc:title>
  <dc:creator>AmericanHeartAssociation1036167@heart.onmicrosoft.com</dc:creator>
  <cp:lastModifiedBy>Stacy Ragsdale</cp:lastModifiedBy>
  <cp:revision>155</cp:revision>
  <dcterms:created xsi:type="dcterms:W3CDTF">2020-08-20T15:39:54Z</dcterms:created>
  <dcterms:modified xsi:type="dcterms:W3CDTF">2023-03-06T23:33:55Z</dcterms:modified>
</cp:coreProperties>
</file>