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70"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 id="{14C4FA52-AE0B-C74E-B7F0-8EB2B21CE45E}">
          <p14:sldIdLst/>
        </p14:section>
        <p14:section name="Blank Slides" id="{8FDC8F71-28F8-5E40-AD76-AF246F95BA12}">
          <p14:sldIdLst/>
        </p14:section>
        <p14:section name="Template" id="{89B0C5F4-A315-7640-ABE1-4F0DE1FE9CAB}">
          <p14:sldIdLst>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E2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90E90C-650D-4F1E-B2C2-39C7310C4024}" v="4" dt="2023-03-06T23:32:28.2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88" autoAdjust="0"/>
    <p:restoredTop sz="94694"/>
  </p:normalViewPr>
  <p:slideViewPr>
    <p:cSldViewPr snapToGrid="0">
      <p:cViewPr varScale="1">
        <p:scale>
          <a:sx n="83" d="100"/>
          <a:sy n="83" d="100"/>
        </p:scale>
        <p:origin x="11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80647-A374-2E40-8098-CFEA282B3582}" type="datetimeFigureOut">
              <a:rPr lang="en-US" smtClean="0"/>
              <a:t>3/6/2023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B1E8CF-6542-954F-8DA2-B9786D13B588}" type="slidenum">
              <a:rPr lang="en-US" smtClean="0"/>
              <a:t>‹#›</a:t>
            </a:fld>
            <a:endParaRPr lang="en-US"/>
          </a:p>
        </p:txBody>
      </p:sp>
    </p:spTree>
    <p:extLst>
      <p:ext uri="{BB962C8B-B14F-4D97-AF65-F5344CB8AC3E}">
        <p14:creationId xmlns:p14="http://schemas.microsoft.com/office/powerpoint/2010/main" val="187141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3049525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8" name="Delay 2">
            <a:extLst>
              <a:ext uri="{FF2B5EF4-FFF2-40B4-BE49-F238E27FC236}">
                <a16:creationId xmlns:a16="http://schemas.microsoft.com/office/drawing/2014/main" id="{2A26AB6B-C4E4-6E4E-B01F-46F44FCF9E42}"/>
              </a:ext>
            </a:extLst>
          </p:cNvPr>
          <p:cNvSpPr/>
          <p:nvPr userDrawn="1"/>
        </p:nvSpPr>
        <p:spPr>
          <a:xfrm>
            <a:off x="-66269" y="-32526"/>
            <a:ext cx="7878073"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96B499-DF5F-0F42-8F56-BB5259295DAA}"/>
              </a:ext>
            </a:extLst>
          </p:cNvPr>
          <p:cNvSpPr/>
          <p:nvPr userDrawn="1"/>
        </p:nvSpPr>
        <p:spPr>
          <a:xfrm>
            <a:off x="8310201" y="0"/>
            <a:ext cx="833799"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Logo&#10;&#10;Description automatically generated">
            <a:extLst>
              <a:ext uri="{FF2B5EF4-FFF2-40B4-BE49-F238E27FC236}">
                <a16:creationId xmlns:a16="http://schemas.microsoft.com/office/drawing/2014/main" id="{2B3697C3-0036-5549-A91B-324D999E268E}"/>
              </a:ext>
            </a:extLst>
          </p:cNvPr>
          <p:cNvPicPr>
            <a:picLocks noChangeAspect="1"/>
          </p:cNvPicPr>
          <p:nvPr userDrawn="1"/>
        </p:nvPicPr>
        <p:blipFill>
          <a:blip r:embed="rId2"/>
          <a:stretch>
            <a:fillRect/>
          </a:stretch>
        </p:blipFill>
        <p:spPr>
          <a:xfrm>
            <a:off x="7361307" y="3983289"/>
            <a:ext cx="1441095" cy="781074"/>
          </a:xfrm>
          <a:prstGeom prst="rect">
            <a:avLst/>
          </a:prstGeom>
        </p:spPr>
      </p:pic>
      <p:sp>
        <p:nvSpPr>
          <p:cNvPr id="22" name="Title 1">
            <a:extLst>
              <a:ext uri="{FF2B5EF4-FFF2-40B4-BE49-F238E27FC236}">
                <a16:creationId xmlns:a16="http://schemas.microsoft.com/office/drawing/2014/main" id="{8BD123BF-4CCB-6A49-911B-CB3B6D1BCAB8}"/>
              </a:ext>
            </a:extLst>
          </p:cNvPr>
          <p:cNvSpPr txBox="1">
            <a:spLocks/>
          </p:cNvSpPr>
          <p:nvPr userDrawn="1"/>
        </p:nvSpPr>
        <p:spPr>
          <a:xfrm>
            <a:off x="197789" y="543312"/>
            <a:ext cx="1348385" cy="259687"/>
          </a:xfrm>
          <a:prstGeom prst="rect">
            <a:avLst/>
          </a:prstGeom>
        </p:spPr>
        <p:txBody>
          <a:bodyPr vert="horz" lIns="91440" tIns="45720" rIns="91440" bIns="45720" rtlCol="0" anchor="ctr">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nSpc>
                <a:spcPts val="0"/>
              </a:lnSpc>
            </a:pPr>
            <a:r>
              <a:rPr lang="en-US" sz="1600">
                <a:solidFill>
                  <a:schemeClr val="bg1"/>
                </a:solidFill>
              </a:rPr>
              <a:t>#AHA21</a:t>
            </a:r>
          </a:p>
        </p:txBody>
      </p:sp>
      <p:sp>
        <p:nvSpPr>
          <p:cNvPr id="23" name="Title 1">
            <a:extLst>
              <a:ext uri="{FF2B5EF4-FFF2-40B4-BE49-F238E27FC236}">
                <a16:creationId xmlns:a16="http://schemas.microsoft.com/office/drawing/2014/main" id="{15744E20-B3CF-FC49-A6E4-CAE72341CB84}"/>
              </a:ext>
            </a:extLst>
          </p:cNvPr>
          <p:cNvSpPr>
            <a:spLocks noGrp="1"/>
          </p:cNvSpPr>
          <p:nvPr>
            <p:ph type="ctrTitle" hasCustomPrompt="1"/>
          </p:nvPr>
        </p:nvSpPr>
        <p:spPr>
          <a:xfrm>
            <a:off x="1063667" y="1874576"/>
            <a:ext cx="4943632" cy="1989851"/>
          </a:xfrm>
        </p:spPr>
        <p:txBody>
          <a:bodyPr anchor="t">
            <a:normAutofit/>
          </a:bodyPr>
          <a:lstStyle>
            <a:lvl1pPr algn="l">
              <a:lnSpc>
                <a:spcPts val="4000"/>
              </a:lnSpc>
              <a:defRPr sz="4000" b="1" i="0">
                <a:solidFill>
                  <a:schemeClr val="bg1"/>
                </a:solidFill>
                <a:latin typeface="Lub Dub Heavy" panose="020B0603030403020204" pitchFamily="34" charset="77"/>
              </a:defRPr>
            </a:lvl1pPr>
          </a:lstStyle>
          <a:p>
            <a:r>
              <a:rPr lang="en-US"/>
              <a:t>PRESENTATION TITLE LUB DUB HEAVY ALL CAPS</a:t>
            </a:r>
          </a:p>
        </p:txBody>
      </p:sp>
      <p:sp>
        <p:nvSpPr>
          <p:cNvPr id="24" name="Subtitle 2">
            <a:extLst>
              <a:ext uri="{FF2B5EF4-FFF2-40B4-BE49-F238E27FC236}">
                <a16:creationId xmlns:a16="http://schemas.microsoft.com/office/drawing/2014/main" id="{9C60544B-8CAE-6A4B-BB90-589FE22D133A}"/>
              </a:ext>
            </a:extLst>
          </p:cNvPr>
          <p:cNvSpPr>
            <a:spLocks noGrp="1"/>
          </p:cNvSpPr>
          <p:nvPr>
            <p:ph type="subTitle" idx="1" hasCustomPrompt="1"/>
          </p:nvPr>
        </p:nvSpPr>
        <p:spPr>
          <a:xfrm>
            <a:off x="1063667" y="4090669"/>
            <a:ext cx="4943632" cy="409793"/>
          </a:xfrm>
        </p:spPr>
        <p:txBody>
          <a:bodyPr anchor="t"/>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Presenter name(s)</a:t>
            </a:r>
          </a:p>
        </p:txBody>
      </p:sp>
      <p:cxnSp>
        <p:nvCxnSpPr>
          <p:cNvPr id="25" name="Straight Connector 24">
            <a:extLst>
              <a:ext uri="{FF2B5EF4-FFF2-40B4-BE49-F238E27FC236}">
                <a16:creationId xmlns:a16="http://schemas.microsoft.com/office/drawing/2014/main" id="{CF71AA8C-4EAE-A84A-BD67-F52EFFEEF6E4}"/>
              </a:ext>
            </a:extLst>
          </p:cNvPr>
          <p:cNvCxnSpPr>
            <a:cxnSpLocks/>
          </p:cNvCxnSpPr>
          <p:nvPr userDrawn="1"/>
        </p:nvCxnSpPr>
        <p:spPr>
          <a:xfrm>
            <a:off x="759913" y="969604"/>
            <a:ext cx="0" cy="363521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6" name="Picture Placeholder 4">
            <a:extLst>
              <a:ext uri="{FF2B5EF4-FFF2-40B4-BE49-F238E27FC236}">
                <a16:creationId xmlns:a16="http://schemas.microsoft.com/office/drawing/2014/main" id="{9FE623C2-9F19-A24F-98D6-BB2EB239517C}"/>
              </a:ext>
            </a:extLst>
          </p:cNvPr>
          <p:cNvSpPr>
            <a:spLocks noGrp="1"/>
          </p:cNvSpPr>
          <p:nvPr>
            <p:ph type="pic" sz="quarter" idx="10" hasCustomPrompt="1"/>
          </p:nvPr>
        </p:nvSpPr>
        <p:spPr>
          <a:xfrm>
            <a:off x="1063668" y="969604"/>
            <a:ext cx="1873838" cy="678729"/>
          </a:xfrm>
        </p:spPr>
        <p:txBody>
          <a:bodyPr/>
          <a:lstStyle>
            <a:lvl1pPr>
              <a:defRPr>
                <a:solidFill>
                  <a:schemeClr val="bg1"/>
                </a:solidFill>
              </a:defRPr>
            </a:lvl1pPr>
          </a:lstStyle>
          <a:p>
            <a:r>
              <a:rPr lang="en-US"/>
              <a:t>Your Company Logo</a:t>
            </a:r>
          </a:p>
        </p:txBody>
      </p:sp>
      <p:sp>
        <p:nvSpPr>
          <p:cNvPr id="29" name="Delay 2">
            <a:extLst>
              <a:ext uri="{FF2B5EF4-FFF2-40B4-BE49-F238E27FC236}">
                <a16:creationId xmlns:a16="http://schemas.microsoft.com/office/drawing/2014/main" id="{4E30C3E5-3C8E-C845-93BF-1D1E1A128F27}"/>
              </a:ext>
            </a:extLst>
          </p:cNvPr>
          <p:cNvSpPr/>
          <p:nvPr userDrawn="1"/>
        </p:nvSpPr>
        <p:spPr>
          <a:xfrm>
            <a:off x="-341376" y="-106105"/>
            <a:ext cx="8241526"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elay 2">
            <a:extLst>
              <a:ext uri="{FF2B5EF4-FFF2-40B4-BE49-F238E27FC236}">
                <a16:creationId xmlns:a16="http://schemas.microsoft.com/office/drawing/2014/main" id="{DD1B18BD-1997-114B-9594-C2CD089CB4AB}"/>
              </a:ext>
            </a:extLst>
          </p:cNvPr>
          <p:cNvSpPr/>
          <p:nvPr userDrawn="1"/>
        </p:nvSpPr>
        <p:spPr>
          <a:xfrm>
            <a:off x="-838593" y="-106106"/>
            <a:ext cx="8884736"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344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a:t>TITLE IS ALL CAPS AT 25-30PTS</a:t>
            </a:r>
          </a:p>
        </p:txBody>
      </p:sp>
      <p:sp>
        <p:nvSpPr>
          <p:cNvPr id="3" name="Content Placeholder 2"/>
          <p:cNvSpPr>
            <a:spLocks noGrp="1"/>
          </p:cNvSpPr>
          <p:nvPr>
            <p:ph sz="half" idx="1" hasCustomPrompt="1"/>
          </p:nvPr>
        </p:nvSpPr>
        <p:spPr>
          <a:xfrm>
            <a:off x="437990" y="2149609"/>
            <a:ext cx="4010105" cy="2483113"/>
          </a:xfrm>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4" name="Content Placeholder 3"/>
          <p:cNvSpPr>
            <a:spLocks noGrp="1"/>
          </p:cNvSpPr>
          <p:nvPr>
            <p:ph sz="half" idx="2" hasCustomPrompt="1"/>
          </p:nvPr>
        </p:nvSpPr>
        <p:spPr>
          <a:xfrm>
            <a:off x="4710722" y="2149608"/>
            <a:ext cx="4010105" cy="2483114"/>
          </a:xfrm>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8" name="Text Placeholder 2">
            <a:extLst>
              <a:ext uri="{FF2B5EF4-FFF2-40B4-BE49-F238E27FC236}">
                <a16:creationId xmlns:a16="http://schemas.microsoft.com/office/drawing/2014/main" id="{6E09E779-4AA7-8C41-A5C4-09B386E84A35}"/>
              </a:ext>
            </a:extLst>
          </p:cNvPr>
          <p:cNvSpPr>
            <a:spLocks noGrp="1"/>
          </p:cNvSpPr>
          <p:nvPr>
            <p:ph type="body" idx="13" hasCustomPrompt="1"/>
          </p:nvPr>
        </p:nvSpPr>
        <p:spPr>
          <a:xfrm>
            <a:off x="437990"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title is </a:t>
            </a:r>
            <a:r>
              <a:rPr lang="en-US" err="1"/>
              <a:t>Lub</a:t>
            </a:r>
            <a:r>
              <a:rPr lang="en-US"/>
              <a:t> Dub bold at 14pts</a:t>
            </a:r>
          </a:p>
        </p:txBody>
      </p:sp>
      <p:sp>
        <p:nvSpPr>
          <p:cNvPr id="9" name="Text Placeholder 4">
            <a:extLst>
              <a:ext uri="{FF2B5EF4-FFF2-40B4-BE49-F238E27FC236}">
                <a16:creationId xmlns:a16="http://schemas.microsoft.com/office/drawing/2014/main" id="{3C97490B-A0CA-6842-B0D4-A768FEA98C5C}"/>
              </a:ext>
            </a:extLst>
          </p:cNvPr>
          <p:cNvSpPr>
            <a:spLocks noGrp="1"/>
          </p:cNvSpPr>
          <p:nvPr>
            <p:ph type="body" sz="quarter" idx="3" hasCustomPrompt="1"/>
          </p:nvPr>
        </p:nvSpPr>
        <p:spPr>
          <a:xfrm>
            <a:off x="4710722"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title is </a:t>
            </a:r>
            <a:r>
              <a:rPr lang="en-US" err="1"/>
              <a:t>Lub</a:t>
            </a:r>
            <a:r>
              <a:rPr lang="en-US"/>
              <a:t> Dub bold at 14pts</a:t>
            </a:r>
          </a:p>
        </p:txBody>
      </p:sp>
      <p:sp>
        <p:nvSpPr>
          <p:cNvPr id="14" name="Footer Placeholder 4">
            <a:extLst>
              <a:ext uri="{FF2B5EF4-FFF2-40B4-BE49-F238E27FC236}">
                <a16:creationId xmlns:a16="http://schemas.microsoft.com/office/drawing/2014/main" id="{9CC32C2C-31DF-2F46-9F16-B24E13AB2D1E}"/>
              </a:ext>
            </a:extLst>
          </p:cNvPr>
          <p:cNvSpPr>
            <a:spLocks noGrp="1"/>
          </p:cNvSpPr>
          <p:nvPr>
            <p:ph type="ftr" sz="quarter" idx="14"/>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15" name="Slide Number Placeholder 5">
            <a:extLst>
              <a:ext uri="{FF2B5EF4-FFF2-40B4-BE49-F238E27FC236}">
                <a16:creationId xmlns:a16="http://schemas.microsoft.com/office/drawing/2014/main" id="{51E718DA-AD40-AD44-96F9-28BF816909F0}"/>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6" name="Straight Connector 15">
            <a:extLst>
              <a:ext uri="{FF2B5EF4-FFF2-40B4-BE49-F238E27FC236}">
                <a16:creationId xmlns:a16="http://schemas.microsoft.com/office/drawing/2014/main" id="{3838EEC2-8575-094C-9FAF-3E4F66EF6C7F}"/>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7" name="Picture Placeholder 10">
            <a:extLst>
              <a:ext uri="{FF2B5EF4-FFF2-40B4-BE49-F238E27FC236}">
                <a16:creationId xmlns:a16="http://schemas.microsoft.com/office/drawing/2014/main" id="{C675CE23-848D-C840-90DB-5DDA76AD10F0}"/>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18" name="Text Placeholder 5">
            <a:extLst>
              <a:ext uri="{FF2B5EF4-FFF2-40B4-BE49-F238E27FC236}">
                <a16:creationId xmlns:a16="http://schemas.microsoft.com/office/drawing/2014/main" id="{5DBB586A-F86C-9D47-9EF2-03050CD089FA}"/>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sp>
        <p:nvSpPr>
          <p:cNvPr id="13" name="Text Placeholder 4">
            <a:extLst>
              <a:ext uri="{FF2B5EF4-FFF2-40B4-BE49-F238E27FC236}">
                <a16:creationId xmlns:a16="http://schemas.microsoft.com/office/drawing/2014/main" id="{AEAA2984-2A59-A54C-B427-DEE957944C2F}"/>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a:t>Subtitle is </a:t>
            </a:r>
            <a:r>
              <a:rPr lang="en-US" err="1"/>
              <a:t>Lub</a:t>
            </a:r>
            <a:r>
              <a:rPr lang="en-US"/>
              <a:t> Dub Bold at 16pt</a:t>
            </a:r>
          </a:p>
        </p:txBody>
      </p:sp>
      <p:pic>
        <p:nvPicPr>
          <p:cNvPr id="19" name="Picture 18">
            <a:extLst>
              <a:ext uri="{FF2B5EF4-FFF2-40B4-BE49-F238E27FC236}">
                <a16:creationId xmlns:a16="http://schemas.microsoft.com/office/drawing/2014/main" id="{393C5DFF-9354-2B41-B376-2B09186B1E4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70678954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a:t>Subtitle is </a:t>
            </a:r>
            <a:r>
              <a:rPr lang="en-US" err="1"/>
              <a:t>Lub</a:t>
            </a:r>
            <a:r>
              <a:rPr lang="en-US"/>
              <a:t> Dub Bold at 16pt</a:t>
            </a:r>
          </a:p>
        </p:txBody>
      </p:sp>
      <p:sp>
        <p:nvSpPr>
          <p:cNvPr id="17" name="Footer Placeholder 4">
            <a:extLst>
              <a:ext uri="{FF2B5EF4-FFF2-40B4-BE49-F238E27FC236}">
                <a16:creationId xmlns:a16="http://schemas.microsoft.com/office/drawing/2014/main" id="{E8E69C78-53AB-1A4F-95D4-5A724053EE7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18" name="Slide Number Placeholder 5">
            <a:extLst>
              <a:ext uri="{FF2B5EF4-FFF2-40B4-BE49-F238E27FC236}">
                <a16:creationId xmlns:a16="http://schemas.microsoft.com/office/drawing/2014/main" id="{24FB4381-77B7-2D49-B182-BDBED84A951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9" name="Straight Connector 18">
            <a:extLst>
              <a:ext uri="{FF2B5EF4-FFF2-40B4-BE49-F238E27FC236}">
                <a16:creationId xmlns:a16="http://schemas.microsoft.com/office/drawing/2014/main" id="{978E947B-51A0-2B4C-8987-3D7864C88FA4}"/>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717C4081-D4F6-A443-A222-9EC692BB5A6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21" name="Text Placeholder 5">
            <a:extLst>
              <a:ext uri="{FF2B5EF4-FFF2-40B4-BE49-F238E27FC236}">
                <a16:creationId xmlns:a16="http://schemas.microsoft.com/office/drawing/2014/main" id="{F4B41CC0-36A5-9148-81AE-EE3BAA8363CC}"/>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pic>
        <p:nvPicPr>
          <p:cNvPr id="15" name="Picture 14">
            <a:extLst>
              <a:ext uri="{FF2B5EF4-FFF2-40B4-BE49-F238E27FC236}">
                <a16:creationId xmlns:a16="http://schemas.microsoft.com/office/drawing/2014/main" id="{CE4A5A23-D35F-264E-8AC6-6C4E1ED1E0E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37119377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a:t>Subtitle is </a:t>
            </a:r>
            <a:r>
              <a:rPr lang="en-US" err="1"/>
              <a:t>Lub</a:t>
            </a:r>
            <a:r>
              <a:rPr lang="en-US"/>
              <a:t> Dub Bold at 16pt</a:t>
            </a:r>
          </a:p>
        </p:txBody>
      </p:sp>
      <p:sp>
        <p:nvSpPr>
          <p:cNvPr id="15" name="Rectangle 14">
            <a:extLst>
              <a:ext uri="{FF2B5EF4-FFF2-40B4-BE49-F238E27FC236}">
                <a16:creationId xmlns:a16="http://schemas.microsoft.com/office/drawing/2014/main" id="{8361DD87-D092-9A4D-B163-D06BE572AA6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ooter Placeholder 4">
            <a:extLst>
              <a:ext uri="{FF2B5EF4-FFF2-40B4-BE49-F238E27FC236}">
                <a16:creationId xmlns:a16="http://schemas.microsoft.com/office/drawing/2014/main" id="{3F5BDFF5-9AAB-F748-93B5-E892E41EE0D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25" name="Picture Placeholder 10">
            <a:extLst>
              <a:ext uri="{FF2B5EF4-FFF2-40B4-BE49-F238E27FC236}">
                <a16:creationId xmlns:a16="http://schemas.microsoft.com/office/drawing/2014/main" id="{F8B7DF30-2E70-F048-AC92-756805EC44BC}"/>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26" name="Text Placeholder 5">
            <a:extLst>
              <a:ext uri="{FF2B5EF4-FFF2-40B4-BE49-F238E27FC236}">
                <a16:creationId xmlns:a16="http://schemas.microsoft.com/office/drawing/2014/main" id="{69D2FE19-F35E-A847-86CB-A2E0D36AD6E3}"/>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17" name="Picture 16">
            <a:extLst>
              <a:ext uri="{FF2B5EF4-FFF2-40B4-BE49-F238E27FC236}">
                <a16:creationId xmlns:a16="http://schemas.microsoft.com/office/drawing/2014/main" id="{B58E1EDB-ECBE-C64B-84E7-2AC011ADDFB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01889839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hree Conten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lvl1pPr>
              <a:defRPr>
                <a:solidFill>
                  <a:schemeClr val="tx1"/>
                </a:solidFill>
              </a:defRPr>
            </a:lvl1pPr>
          </a:lstStyle>
          <a:p>
            <a:r>
              <a:rPr lang="en-US"/>
              <a:t>TITLE IS ALL CAPS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Header is bold at 14pts</a:t>
            </a:r>
          </a:p>
        </p:txBody>
      </p:sp>
      <p:sp>
        <p:nvSpPr>
          <p:cNvPr id="15" name="Text Placeholder 4">
            <a:extLst>
              <a:ext uri="{FF2B5EF4-FFF2-40B4-BE49-F238E27FC236}">
                <a16:creationId xmlns:a16="http://schemas.microsoft.com/office/drawing/2014/main" id="{DDC3EE99-CD14-5047-BFF3-677423A1E2BC}"/>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a:t>Subtitle is </a:t>
            </a:r>
            <a:r>
              <a:rPr lang="en-US" err="1"/>
              <a:t>Lub</a:t>
            </a:r>
            <a:r>
              <a:rPr lang="en-US"/>
              <a:t> Dub Bold at 16pt</a:t>
            </a:r>
          </a:p>
        </p:txBody>
      </p:sp>
      <p:sp>
        <p:nvSpPr>
          <p:cNvPr id="16" name="Rectangle 15">
            <a:extLst>
              <a:ext uri="{FF2B5EF4-FFF2-40B4-BE49-F238E27FC236}">
                <a16:creationId xmlns:a16="http://schemas.microsoft.com/office/drawing/2014/main" id="{8224EDA4-ABD4-944B-9B5C-33D57C20FFF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oter Placeholder 4">
            <a:extLst>
              <a:ext uri="{FF2B5EF4-FFF2-40B4-BE49-F238E27FC236}">
                <a16:creationId xmlns:a16="http://schemas.microsoft.com/office/drawing/2014/main" id="{291A53FE-1EDA-434C-AD2D-43D7C1349E4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a:p>
        </p:txBody>
      </p:sp>
      <p:sp>
        <p:nvSpPr>
          <p:cNvPr id="18" name="Slide Number Placeholder 5">
            <a:extLst>
              <a:ext uri="{FF2B5EF4-FFF2-40B4-BE49-F238E27FC236}">
                <a16:creationId xmlns:a16="http://schemas.microsoft.com/office/drawing/2014/main" id="{76F9E6B8-8DB4-C240-ABC9-CE235C90403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a:p>
        </p:txBody>
      </p:sp>
      <p:cxnSp>
        <p:nvCxnSpPr>
          <p:cNvPr id="19" name="Straight Connector 18">
            <a:extLst>
              <a:ext uri="{FF2B5EF4-FFF2-40B4-BE49-F238E27FC236}">
                <a16:creationId xmlns:a16="http://schemas.microsoft.com/office/drawing/2014/main" id="{FD7797FB-A08E-2445-8AEA-6A04DABFD6D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BD4C97E7-0429-7A45-82CE-2FFEB3F8AEC9}"/>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a:t>Logo</a:t>
            </a:r>
          </a:p>
        </p:txBody>
      </p:sp>
      <p:sp>
        <p:nvSpPr>
          <p:cNvPr id="21" name="Text Placeholder 5">
            <a:extLst>
              <a:ext uri="{FF2B5EF4-FFF2-40B4-BE49-F238E27FC236}">
                <a16:creationId xmlns:a16="http://schemas.microsoft.com/office/drawing/2014/main" id="{C0F627A2-EF0A-A34A-814D-747419ED48F5}"/>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a:t>Sponsored by:</a:t>
            </a:r>
          </a:p>
        </p:txBody>
      </p:sp>
      <p:pic>
        <p:nvPicPr>
          <p:cNvPr id="23" name="Picture 22" descr="Logo&#10;&#10;Description automatically generated">
            <a:extLst>
              <a:ext uri="{FF2B5EF4-FFF2-40B4-BE49-F238E27FC236}">
                <a16:creationId xmlns:a16="http://schemas.microsoft.com/office/drawing/2014/main" id="{2F6E2544-2A9A-6B46-8E5E-CA8AA93AF65A}"/>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4265204935"/>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TITLE IS ALL CAPS AT 25-30PTS</a:t>
            </a:r>
          </a:p>
        </p:txBody>
      </p:sp>
      <p:sp>
        <p:nvSpPr>
          <p:cNvPr id="3" name="Content Placeholder 2"/>
          <p:cNvSpPr>
            <a:spLocks noGrp="1"/>
          </p:cNvSpPr>
          <p:nvPr>
            <p:ph sz="half" idx="1" hasCustomPrompt="1"/>
          </p:nvPr>
        </p:nvSpPr>
        <p:spPr>
          <a:xfrm>
            <a:off x="50497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86B82A6A-55B3-9D47-9DE3-33378D48456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E1ED4A31-F45A-AD47-979B-DA3BA52F457E}"/>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FB29AEA-9063-F540-B560-B6DE4146B920}"/>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D66F458C-2735-9B48-946D-FEF3C31F50D7}"/>
              </a:ext>
            </a:extLst>
          </p:cNvPr>
          <p:cNvSpPr>
            <a:spLocks noGrp="1"/>
          </p:cNvSpPr>
          <p:nvPr>
            <p:ph type="pic" sz="quarter" idx="12" hasCustomPrompt="1"/>
          </p:nvPr>
        </p:nvSpPr>
        <p:spPr>
          <a:xfrm>
            <a:off x="7426519" y="4767263"/>
            <a:ext cx="995232" cy="273844"/>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69F20A52-3F30-6848-B02A-CC784D394B56}"/>
              </a:ext>
            </a:extLst>
          </p:cNvPr>
          <p:cNvSpPr>
            <a:spLocks noGrp="1"/>
          </p:cNvSpPr>
          <p:nvPr>
            <p:ph type="body" sz="quarter" idx="1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sp>
        <p:nvSpPr>
          <p:cNvPr id="12" name="Text Placeholder 4">
            <a:extLst>
              <a:ext uri="{FF2B5EF4-FFF2-40B4-BE49-F238E27FC236}">
                <a16:creationId xmlns:a16="http://schemas.microsoft.com/office/drawing/2014/main" id="{A8C6698E-3A17-2C4B-A772-35E80587AD5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a:t>Subtitle is </a:t>
            </a:r>
            <a:r>
              <a:rPr lang="en-US" err="1"/>
              <a:t>Lub</a:t>
            </a:r>
            <a:r>
              <a:rPr lang="en-US"/>
              <a:t> Dub Bold at 16pt</a:t>
            </a:r>
          </a:p>
        </p:txBody>
      </p:sp>
      <p:sp>
        <p:nvSpPr>
          <p:cNvPr id="28" name="Content Placeholder 2">
            <a:extLst>
              <a:ext uri="{FF2B5EF4-FFF2-40B4-BE49-F238E27FC236}">
                <a16:creationId xmlns:a16="http://schemas.microsoft.com/office/drawing/2014/main" id="{8120CBB7-A2A4-E74E-B87E-2D76A9E46746}"/>
              </a:ext>
            </a:extLst>
          </p:cNvPr>
          <p:cNvSpPr>
            <a:spLocks noGrp="1"/>
          </p:cNvSpPr>
          <p:nvPr>
            <p:ph sz="half" idx="24" hasCustomPrompt="1"/>
          </p:nvPr>
        </p:nvSpPr>
        <p:spPr>
          <a:xfrm>
            <a:off x="338645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a:t>Body copy is </a:t>
            </a:r>
            <a:r>
              <a:rPr lang="en-US" err="1"/>
              <a:t>Lub</a:t>
            </a:r>
            <a:r>
              <a:rPr lang="en-US"/>
              <a:t> Dub medium at 12pts</a:t>
            </a:r>
          </a:p>
        </p:txBody>
      </p:sp>
      <p:sp>
        <p:nvSpPr>
          <p:cNvPr id="29" name="Content Placeholder 2">
            <a:extLst>
              <a:ext uri="{FF2B5EF4-FFF2-40B4-BE49-F238E27FC236}">
                <a16:creationId xmlns:a16="http://schemas.microsoft.com/office/drawing/2014/main" id="{487B6099-C961-B743-A222-7C76DF372EC0}"/>
              </a:ext>
            </a:extLst>
          </p:cNvPr>
          <p:cNvSpPr>
            <a:spLocks noGrp="1"/>
          </p:cNvSpPr>
          <p:nvPr>
            <p:ph sz="half" idx="25" hasCustomPrompt="1"/>
          </p:nvPr>
        </p:nvSpPr>
        <p:spPr>
          <a:xfrm>
            <a:off x="6364063"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a:t>Body copy is </a:t>
            </a:r>
            <a:r>
              <a:rPr lang="en-US" err="1"/>
              <a:t>Lub</a:t>
            </a:r>
            <a:r>
              <a:rPr lang="en-US"/>
              <a:t> Dub medium at 12pts</a:t>
            </a:r>
          </a:p>
        </p:txBody>
      </p:sp>
      <p:pic>
        <p:nvPicPr>
          <p:cNvPr id="18" name="Picture 17">
            <a:extLst>
              <a:ext uri="{FF2B5EF4-FFF2-40B4-BE49-F238E27FC236}">
                <a16:creationId xmlns:a16="http://schemas.microsoft.com/office/drawing/2014/main" id="{FE779035-7C3B-7E4E-8CEB-7B6774AFA43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5077005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10-12pts</a:t>
            </a:r>
          </a:p>
        </p:txBody>
      </p:sp>
      <p:sp>
        <p:nvSpPr>
          <p:cNvPr id="3" name="Content Placeholder 2"/>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a:t>1</a:t>
            </a:r>
          </a:p>
        </p:txBody>
      </p:sp>
      <p:sp>
        <p:nvSpPr>
          <p:cNvPr id="9" name="Content Placeholder 2">
            <a:extLst>
              <a:ext uri="{FF2B5EF4-FFF2-40B4-BE49-F238E27FC236}">
                <a16:creationId xmlns:a16="http://schemas.microsoft.com/office/drawing/2014/main" id="{4B16A25D-27F6-844F-B866-D1D8F748178B}"/>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a:t>2</a:t>
            </a:r>
          </a:p>
        </p:txBody>
      </p:sp>
      <p:sp>
        <p:nvSpPr>
          <p:cNvPr id="11" name="Content Placeholder 2">
            <a:extLst>
              <a:ext uri="{FF2B5EF4-FFF2-40B4-BE49-F238E27FC236}">
                <a16:creationId xmlns:a16="http://schemas.microsoft.com/office/drawing/2014/main" id="{1313D73A-419F-CF44-A231-C8789EC6BF94}"/>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a:t>3</a:t>
            </a:r>
          </a:p>
        </p:txBody>
      </p:sp>
      <p:sp>
        <p:nvSpPr>
          <p:cNvPr id="13" name="Content Placeholder 2">
            <a:extLst>
              <a:ext uri="{FF2B5EF4-FFF2-40B4-BE49-F238E27FC236}">
                <a16:creationId xmlns:a16="http://schemas.microsoft.com/office/drawing/2014/main" id="{1E014EB3-3E20-0B43-BCC5-ADCA9FF75706}"/>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a:t>4</a:t>
            </a:r>
          </a:p>
        </p:txBody>
      </p:sp>
      <p:sp>
        <p:nvSpPr>
          <p:cNvPr id="28" name="Rectangle 27">
            <a:extLst>
              <a:ext uri="{FF2B5EF4-FFF2-40B4-BE49-F238E27FC236}">
                <a16:creationId xmlns:a16="http://schemas.microsoft.com/office/drawing/2014/main" id="{FA1CDB2B-BA8C-1F4C-BD9D-A37069FF0311}"/>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ooter Placeholder 4">
            <a:extLst>
              <a:ext uri="{FF2B5EF4-FFF2-40B4-BE49-F238E27FC236}">
                <a16:creationId xmlns:a16="http://schemas.microsoft.com/office/drawing/2014/main" id="{99D6B3EA-317A-7545-805F-3A5DEE3B726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46" name="Picture Placeholder 10">
            <a:extLst>
              <a:ext uri="{FF2B5EF4-FFF2-40B4-BE49-F238E27FC236}">
                <a16:creationId xmlns:a16="http://schemas.microsoft.com/office/drawing/2014/main" id="{57C42273-4ACE-D242-87CE-89630D2257BD}"/>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47" name="Text Placeholder 5">
            <a:extLst>
              <a:ext uri="{FF2B5EF4-FFF2-40B4-BE49-F238E27FC236}">
                <a16:creationId xmlns:a16="http://schemas.microsoft.com/office/drawing/2014/main" id="{A6260234-959A-A24A-91C8-9EB5708B3B83}"/>
              </a:ext>
            </a:extLst>
          </p:cNvPr>
          <p:cNvSpPr>
            <a:spLocks noGrp="1"/>
          </p:cNvSpPr>
          <p:nvPr>
            <p:ph type="body" sz="quarter" idx="20"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17" name="Picture 16">
            <a:extLst>
              <a:ext uri="{FF2B5EF4-FFF2-40B4-BE49-F238E27FC236}">
                <a16:creationId xmlns:a16="http://schemas.microsoft.com/office/drawing/2014/main" id="{F001E1EE-4472-CE42-A2D1-4512BF9F309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718375370"/>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Lis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solidFill>
                  <a:schemeClr val="tx1"/>
                </a:solidFill>
              </a:defRPr>
            </a:lvl1pPr>
          </a:lstStyle>
          <a:p>
            <a:r>
              <a:rPr lang="en-US"/>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lstStyle>
            <a:lvl1pPr>
              <a:defRPr sz="1000"/>
            </a:lvl1pPr>
          </a:lstStyle>
          <a:p>
            <a:pPr lvl="0"/>
            <a:r>
              <a:rPr lang="en-US"/>
              <a:t>Body copy is </a:t>
            </a:r>
            <a:r>
              <a:rPr lang="en-US" err="1"/>
              <a:t>Lub</a:t>
            </a:r>
            <a:r>
              <a:rPr lang="en-US"/>
              <a:t> Dub medium at 10-12pts </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stStyle>
          <a:p>
            <a:pPr lvl="0"/>
            <a:r>
              <a:rPr lang="en-US"/>
              <a:t>Body copy is </a:t>
            </a:r>
            <a:r>
              <a:rPr lang="en-US" err="1"/>
              <a:t>Lub</a:t>
            </a:r>
            <a:r>
              <a:rPr lang="en-US"/>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stStyle>
          <a:p>
            <a:pPr lvl="0"/>
            <a:r>
              <a:rPr lang="en-US"/>
              <a:t>Body copy is </a:t>
            </a:r>
            <a:r>
              <a:rPr lang="en-US" err="1"/>
              <a:t>Lub</a:t>
            </a:r>
            <a:r>
              <a:rPr lang="en-US"/>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stStyle>
          <a:p>
            <a:pPr lvl="0"/>
            <a:r>
              <a:rPr lang="en-US"/>
              <a:t>Body copy is </a:t>
            </a:r>
            <a:r>
              <a:rPr lang="en-US" err="1"/>
              <a:t>Lub</a:t>
            </a:r>
            <a:r>
              <a:rPr lang="en-US"/>
              <a:t> Dub medium at 10-12pts</a:t>
            </a:r>
          </a:p>
        </p:txBody>
      </p:sp>
      <p:sp>
        <p:nvSpPr>
          <p:cNvPr id="28" name="Content Placeholder 2">
            <a:extLst>
              <a:ext uri="{FF2B5EF4-FFF2-40B4-BE49-F238E27FC236}">
                <a16:creationId xmlns:a16="http://schemas.microsoft.com/office/drawing/2014/main" id="{05911E3C-A0CB-9B4A-A53F-CF700E9002B0}"/>
              </a:ext>
            </a:extLst>
          </p:cNvPr>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a:t>1</a:t>
            </a:r>
          </a:p>
        </p:txBody>
      </p:sp>
      <p:sp>
        <p:nvSpPr>
          <p:cNvPr id="32" name="Content Placeholder 2">
            <a:extLst>
              <a:ext uri="{FF2B5EF4-FFF2-40B4-BE49-F238E27FC236}">
                <a16:creationId xmlns:a16="http://schemas.microsoft.com/office/drawing/2014/main" id="{44EA4460-3772-A84F-B580-A575E36AFE17}"/>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a:t>2</a:t>
            </a:r>
          </a:p>
        </p:txBody>
      </p:sp>
      <p:sp>
        <p:nvSpPr>
          <p:cNvPr id="36" name="Content Placeholder 2">
            <a:extLst>
              <a:ext uri="{FF2B5EF4-FFF2-40B4-BE49-F238E27FC236}">
                <a16:creationId xmlns:a16="http://schemas.microsoft.com/office/drawing/2014/main" id="{BC387B01-3627-1B46-834C-B744A1E28402}"/>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a:t>3</a:t>
            </a:r>
          </a:p>
        </p:txBody>
      </p:sp>
      <p:sp>
        <p:nvSpPr>
          <p:cNvPr id="37" name="Content Placeholder 2">
            <a:extLst>
              <a:ext uri="{FF2B5EF4-FFF2-40B4-BE49-F238E27FC236}">
                <a16:creationId xmlns:a16="http://schemas.microsoft.com/office/drawing/2014/main" id="{2B24D04F-3524-BF4F-8FAB-491AFB60F3D8}"/>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a:t>4</a:t>
            </a:r>
          </a:p>
        </p:txBody>
      </p:sp>
      <p:sp>
        <p:nvSpPr>
          <p:cNvPr id="44" name="Rectangle 43">
            <a:extLst>
              <a:ext uri="{FF2B5EF4-FFF2-40B4-BE49-F238E27FC236}">
                <a16:creationId xmlns:a16="http://schemas.microsoft.com/office/drawing/2014/main" id="{EA8E5501-6375-F44D-B2E4-B49E3AF4002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ooter Placeholder 4">
            <a:extLst>
              <a:ext uri="{FF2B5EF4-FFF2-40B4-BE49-F238E27FC236}">
                <a16:creationId xmlns:a16="http://schemas.microsoft.com/office/drawing/2014/main" id="{29C65F5E-061A-6B49-A416-E64FC42F93F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a:p>
        </p:txBody>
      </p:sp>
      <p:sp>
        <p:nvSpPr>
          <p:cNvPr id="46" name="Slide Number Placeholder 5">
            <a:extLst>
              <a:ext uri="{FF2B5EF4-FFF2-40B4-BE49-F238E27FC236}">
                <a16:creationId xmlns:a16="http://schemas.microsoft.com/office/drawing/2014/main" id="{ED2893FE-CECA-B540-B80B-B02EFAF65D0D}"/>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a:p>
        </p:txBody>
      </p:sp>
      <p:cxnSp>
        <p:nvCxnSpPr>
          <p:cNvPr id="47" name="Straight Connector 46">
            <a:extLst>
              <a:ext uri="{FF2B5EF4-FFF2-40B4-BE49-F238E27FC236}">
                <a16:creationId xmlns:a16="http://schemas.microsoft.com/office/drawing/2014/main" id="{883E75D7-5703-6049-80B1-94ADE6BD30C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Picture Placeholder 10">
            <a:extLst>
              <a:ext uri="{FF2B5EF4-FFF2-40B4-BE49-F238E27FC236}">
                <a16:creationId xmlns:a16="http://schemas.microsoft.com/office/drawing/2014/main" id="{A634BF51-E6D3-6B48-9F97-9ED947F56FB3}"/>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a:t>Logo</a:t>
            </a:r>
          </a:p>
        </p:txBody>
      </p:sp>
      <p:sp>
        <p:nvSpPr>
          <p:cNvPr id="49" name="Text Placeholder 5">
            <a:extLst>
              <a:ext uri="{FF2B5EF4-FFF2-40B4-BE49-F238E27FC236}">
                <a16:creationId xmlns:a16="http://schemas.microsoft.com/office/drawing/2014/main" id="{36CD95AA-2DBD-A943-82C9-D1372495D6CB}"/>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a:t>Sponsored by:</a:t>
            </a:r>
          </a:p>
        </p:txBody>
      </p:sp>
      <p:pic>
        <p:nvPicPr>
          <p:cNvPr id="17" name="Picture 16" descr="Logo&#10;&#10;Description automatically generated">
            <a:extLst>
              <a:ext uri="{FF2B5EF4-FFF2-40B4-BE49-F238E27FC236}">
                <a16:creationId xmlns:a16="http://schemas.microsoft.com/office/drawing/2014/main" id="{D14BA3B8-BC36-BF47-A1FA-580BF18F43F1}"/>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165786784"/>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571264"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10pts</a:t>
            </a:r>
          </a:p>
        </p:txBody>
      </p:sp>
      <p:cxnSp>
        <p:nvCxnSpPr>
          <p:cNvPr id="5" name="Straight Connector 4">
            <a:extLst>
              <a:ext uri="{FF2B5EF4-FFF2-40B4-BE49-F238E27FC236}">
                <a16:creationId xmlns:a16="http://schemas.microsoft.com/office/drawing/2014/main" id="{B4820398-385A-7148-B5E7-FC8EA8B5704C}"/>
              </a:ext>
            </a:extLst>
          </p:cNvPr>
          <p:cNvCxnSpPr>
            <a:cxnSpLocks/>
          </p:cNvCxnSpPr>
          <p:nvPr userDrawn="1"/>
        </p:nvCxnSpPr>
        <p:spPr>
          <a:xfrm>
            <a:off x="423171" y="3318669"/>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D7414-9A1B-8F43-ADB2-096FA6175BE8}"/>
              </a:ext>
            </a:extLst>
          </p:cNvPr>
          <p:cNvCxnSpPr>
            <a:cxnSpLocks/>
          </p:cNvCxnSpPr>
          <p:nvPr userDrawn="1"/>
        </p:nvCxnSpPr>
        <p:spPr>
          <a:xfrm flipV="1">
            <a:off x="31811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6BBFB5B-EEE9-664B-8974-09F468851D3A}"/>
              </a:ext>
            </a:extLst>
          </p:cNvPr>
          <p:cNvCxnSpPr>
            <a:cxnSpLocks/>
          </p:cNvCxnSpPr>
          <p:nvPr userDrawn="1"/>
        </p:nvCxnSpPr>
        <p:spPr>
          <a:xfrm flipV="1">
            <a:off x="59243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96E95F10-C34D-7F43-A256-A388515E73BA}"/>
              </a:ext>
            </a:extLst>
          </p:cNvPr>
          <p:cNvSpPr>
            <a:spLocks noGrp="1"/>
          </p:cNvSpPr>
          <p:nvPr>
            <p:ph sz="half" idx="20" hasCustomPrompt="1"/>
          </p:nvPr>
        </p:nvSpPr>
        <p:spPr>
          <a:xfrm>
            <a:off x="571264"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10pts</a:t>
            </a:r>
          </a:p>
        </p:txBody>
      </p:sp>
      <p:sp>
        <p:nvSpPr>
          <p:cNvPr id="29" name="Content Placeholder 2">
            <a:extLst>
              <a:ext uri="{FF2B5EF4-FFF2-40B4-BE49-F238E27FC236}">
                <a16:creationId xmlns:a16="http://schemas.microsoft.com/office/drawing/2014/main" id="{1ACFD52E-6004-544B-AFFF-BD5AA425275C}"/>
              </a:ext>
            </a:extLst>
          </p:cNvPr>
          <p:cNvSpPr>
            <a:spLocks noGrp="1"/>
          </p:cNvSpPr>
          <p:nvPr>
            <p:ph sz="half" idx="21" hasCustomPrompt="1"/>
          </p:nvPr>
        </p:nvSpPr>
        <p:spPr>
          <a:xfrm>
            <a:off x="3331395"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10pts</a:t>
            </a:r>
          </a:p>
        </p:txBody>
      </p:sp>
      <p:sp>
        <p:nvSpPr>
          <p:cNvPr id="30" name="Content Placeholder 2">
            <a:extLst>
              <a:ext uri="{FF2B5EF4-FFF2-40B4-BE49-F238E27FC236}">
                <a16:creationId xmlns:a16="http://schemas.microsoft.com/office/drawing/2014/main" id="{528731D6-EC72-E441-8779-C46A2F54FA42}"/>
              </a:ext>
            </a:extLst>
          </p:cNvPr>
          <p:cNvSpPr>
            <a:spLocks noGrp="1"/>
          </p:cNvSpPr>
          <p:nvPr>
            <p:ph sz="half" idx="22" hasCustomPrompt="1"/>
          </p:nvPr>
        </p:nvSpPr>
        <p:spPr>
          <a:xfrm>
            <a:off x="3331395"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10pts</a:t>
            </a:r>
          </a:p>
        </p:txBody>
      </p:sp>
      <p:sp>
        <p:nvSpPr>
          <p:cNvPr id="31" name="Content Placeholder 2">
            <a:extLst>
              <a:ext uri="{FF2B5EF4-FFF2-40B4-BE49-F238E27FC236}">
                <a16:creationId xmlns:a16="http://schemas.microsoft.com/office/drawing/2014/main" id="{107B16FF-735F-A64A-B33C-54E56AE3B823}"/>
              </a:ext>
            </a:extLst>
          </p:cNvPr>
          <p:cNvSpPr>
            <a:spLocks noGrp="1"/>
          </p:cNvSpPr>
          <p:nvPr>
            <p:ph sz="half" idx="23" hasCustomPrompt="1"/>
          </p:nvPr>
        </p:nvSpPr>
        <p:spPr>
          <a:xfrm>
            <a:off x="6091527"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10pts</a:t>
            </a:r>
          </a:p>
        </p:txBody>
      </p:sp>
      <p:sp>
        <p:nvSpPr>
          <p:cNvPr id="32" name="Content Placeholder 2">
            <a:extLst>
              <a:ext uri="{FF2B5EF4-FFF2-40B4-BE49-F238E27FC236}">
                <a16:creationId xmlns:a16="http://schemas.microsoft.com/office/drawing/2014/main" id="{5426962D-170F-A74B-B88B-22AE085E85DF}"/>
              </a:ext>
            </a:extLst>
          </p:cNvPr>
          <p:cNvSpPr>
            <a:spLocks noGrp="1"/>
          </p:cNvSpPr>
          <p:nvPr>
            <p:ph sz="half" idx="24" hasCustomPrompt="1"/>
          </p:nvPr>
        </p:nvSpPr>
        <p:spPr>
          <a:xfrm>
            <a:off x="6091527"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a:t>Body copy is </a:t>
            </a:r>
            <a:r>
              <a:rPr lang="en-US" err="1"/>
              <a:t>Lub</a:t>
            </a:r>
            <a:r>
              <a:rPr lang="en-US"/>
              <a:t> Dub medium at 10pts</a:t>
            </a:r>
          </a:p>
        </p:txBody>
      </p:sp>
      <p:sp>
        <p:nvSpPr>
          <p:cNvPr id="19" name="Footer Placeholder 4">
            <a:extLst>
              <a:ext uri="{FF2B5EF4-FFF2-40B4-BE49-F238E27FC236}">
                <a16:creationId xmlns:a16="http://schemas.microsoft.com/office/drawing/2014/main" id="{C2C53305-F3F2-584B-8515-1364A864DF3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20" name="Slide Number Placeholder 5">
            <a:extLst>
              <a:ext uri="{FF2B5EF4-FFF2-40B4-BE49-F238E27FC236}">
                <a16:creationId xmlns:a16="http://schemas.microsoft.com/office/drawing/2014/main" id="{03F3A79D-DB6D-2F4B-9012-04674A7C0551}"/>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21" name="Straight Connector 20">
            <a:extLst>
              <a:ext uri="{FF2B5EF4-FFF2-40B4-BE49-F238E27FC236}">
                <a16:creationId xmlns:a16="http://schemas.microsoft.com/office/drawing/2014/main" id="{CCB08A2A-9341-7F45-84BF-DC878AC48552}"/>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3" name="Picture Placeholder 10">
            <a:extLst>
              <a:ext uri="{FF2B5EF4-FFF2-40B4-BE49-F238E27FC236}">
                <a16:creationId xmlns:a16="http://schemas.microsoft.com/office/drawing/2014/main" id="{08D40720-91AD-AF45-BAC3-147CE2ADB716}"/>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25" name="Text Placeholder 5">
            <a:extLst>
              <a:ext uri="{FF2B5EF4-FFF2-40B4-BE49-F238E27FC236}">
                <a16:creationId xmlns:a16="http://schemas.microsoft.com/office/drawing/2014/main" id="{28826ED9-A7D4-5644-8EA8-1426CE1EBA74}"/>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pic>
        <p:nvPicPr>
          <p:cNvPr id="17" name="Picture 16">
            <a:extLst>
              <a:ext uri="{FF2B5EF4-FFF2-40B4-BE49-F238E27FC236}">
                <a16:creationId xmlns:a16="http://schemas.microsoft.com/office/drawing/2014/main" id="{C8C98ECB-3686-9C42-A25D-86356614276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798134401"/>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Description - Lef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7390" y="614723"/>
            <a:ext cx="4803243" cy="3914785"/>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a:t>Body copy is </a:t>
            </a:r>
            <a:r>
              <a:rPr lang="en-US" err="1"/>
              <a:t>Lub</a:t>
            </a:r>
            <a:r>
              <a:rPr lang="en-US"/>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437991" y="1540933"/>
            <a:ext cx="2965346" cy="2988575"/>
          </a:xfrm>
        </p:spPr>
        <p:txBody>
          <a:bodyPr/>
          <a:lstStyle/>
          <a:p>
            <a:pPr lvl="0"/>
            <a:r>
              <a:rPr lang="en-US"/>
              <a:t>Body copy is </a:t>
            </a:r>
            <a:r>
              <a:rPr lang="en-US" err="1"/>
              <a:t>Lub</a:t>
            </a:r>
            <a:r>
              <a:rPr lang="en-US"/>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a:t>HEADER TITLE IS ALL CAPS AT 20PTS</a:t>
            </a:r>
          </a:p>
        </p:txBody>
      </p:sp>
      <p:sp>
        <p:nvSpPr>
          <p:cNvPr id="10" name="Rectangle 9">
            <a:extLst>
              <a:ext uri="{FF2B5EF4-FFF2-40B4-BE49-F238E27FC236}">
                <a16:creationId xmlns:a16="http://schemas.microsoft.com/office/drawing/2014/main" id="{91C36C70-6984-F844-9B89-610E280DB462}"/>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oter Placeholder 4">
            <a:extLst>
              <a:ext uri="{FF2B5EF4-FFF2-40B4-BE49-F238E27FC236}">
                <a16:creationId xmlns:a16="http://schemas.microsoft.com/office/drawing/2014/main" id="{66CE10C6-24F1-9C4E-90BB-62E54EF86F8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14" name="Picture Placeholder 10">
            <a:extLst>
              <a:ext uri="{FF2B5EF4-FFF2-40B4-BE49-F238E27FC236}">
                <a16:creationId xmlns:a16="http://schemas.microsoft.com/office/drawing/2014/main" id="{D8CD58D3-E0E5-7E45-A69F-3F7F710BAC3B}"/>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16" name="Text Placeholder 5">
            <a:extLst>
              <a:ext uri="{FF2B5EF4-FFF2-40B4-BE49-F238E27FC236}">
                <a16:creationId xmlns:a16="http://schemas.microsoft.com/office/drawing/2014/main" id="{CF277811-1B33-C14C-AF48-568144887491}"/>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17" name="Picture 16">
            <a:extLst>
              <a:ext uri="{FF2B5EF4-FFF2-40B4-BE49-F238E27FC236}">
                <a16:creationId xmlns:a16="http://schemas.microsoft.com/office/drawing/2014/main" id="{BEA276EA-6335-B646-BE90-A5F28039DBA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4351268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7989" y="614723"/>
            <a:ext cx="4362611" cy="3842729"/>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a:t>Body copy is </a:t>
            </a:r>
            <a:r>
              <a:rPr lang="en-US" err="1"/>
              <a:t>Lub</a:t>
            </a:r>
            <a:r>
              <a:rPr lang="en-US"/>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a:t>Body copy is </a:t>
            </a:r>
            <a:r>
              <a:rPr lang="en-US" err="1"/>
              <a:t>Lub</a:t>
            </a:r>
            <a:r>
              <a:rPr lang="en-US"/>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a:t>HEADER TITLE ALL CAPS AT 20PTS</a:t>
            </a:r>
          </a:p>
        </p:txBody>
      </p:sp>
      <p:sp>
        <p:nvSpPr>
          <p:cNvPr id="13" name="Rectangle 12">
            <a:extLst>
              <a:ext uri="{FF2B5EF4-FFF2-40B4-BE49-F238E27FC236}">
                <a16:creationId xmlns:a16="http://schemas.microsoft.com/office/drawing/2014/main" id="{E25FB03C-64BB-E244-9F9A-5888AD7CA61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oter Placeholder 4">
            <a:extLst>
              <a:ext uri="{FF2B5EF4-FFF2-40B4-BE49-F238E27FC236}">
                <a16:creationId xmlns:a16="http://schemas.microsoft.com/office/drawing/2014/main" id="{EBAD528E-D07C-2E44-8CC6-93B2048CF26D}"/>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19" name="Picture Placeholder 10">
            <a:extLst>
              <a:ext uri="{FF2B5EF4-FFF2-40B4-BE49-F238E27FC236}">
                <a16:creationId xmlns:a16="http://schemas.microsoft.com/office/drawing/2014/main" id="{D4F8AD3F-F663-7442-8072-EAE33D78FC22}"/>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20" name="Text Placeholder 5">
            <a:extLst>
              <a:ext uri="{FF2B5EF4-FFF2-40B4-BE49-F238E27FC236}">
                <a16:creationId xmlns:a16="http://schemas.microsoft.com/office/drawing/2014/main" id="{03BA3C6F-95DE-804F-9CB4-B0A70FDAFFB0}"/>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11" name="Picture 10">
            <a:extLst>
              <a:ext uri="{FF2B5EF4-FFF2-40B4-BE49-F238E27FC236}">
                <a16:creationId xmlns:a16="http://schemas.microsoft.com/office/drawing/2014/main" id="{1680443F-F91E-7841-9E33-60EA068C26A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8133077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Slide">
    <p:bg>
      <p:bgPr>
        <a:gradFill>
          <a:gsLst>
            <a:gs pos="0">
              <a:schemeClr val="accent2"/>
            </a:gs>
            <a:gs pos="50000">
              <a:schemeClr val="accent1"/>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35229" y="1202268"/>
            <a:ext cx="4073838" cy="2676008"/>
          </a:xfrm>
        </p:spPr>
        <p:txBody>
          <a:bodyPr anchor="t">
            <a:normAutofit/>
          </a:bodyPr>
          <a:lstStyle>
            <a:lvl1pPr algn="l">
              <a:lnSpc>
                <a:spcPts val="4000"/>
              </a:lnSpc>
              <a:defRPr sz="3500" b="1" i="0">
                <a:solidFill>
                  <a:schemeClr val="bg1"/>
                </a:solidFill>
                <a:latin typeface="Lub Dub Heavy" panose="020B0603030403020204" pitchFamily="34" charset="77"/>
              </a:defRPr>
            </a:lvl1pPr>
          </a:lstStyle>
          <a:p>
            <a:r>
              <a:rPr lang="en-US"/>
              <a:t>SECTION TITLE, LUB DUB HEAVY, ALL CAPS 30 - 35PTS</a:t>
            </a:r>
          </a:p>
        </p:txBody>
      </p:sp>
      <p:sp>
        <p:nvSpPr>
          <p:cNvPr id="12" name="Title 1">
            <a:extLst>
              <a:ext uri="{FF2B5EF4-FFF2-40B4-BE49-F238E27FC236}">
                <a16:creationId xmlns:a16="http://schemas.microsoft.com/office/drawing/2014/main" id="{CFD5BB84-FBAB-6947-BDF4-995DBA6BD8C9}"/>
              </a:ext>
            </a:extLst>
          </p:cNvPr>
          <p:cNvSpPr txBox="1">
            <a:spLocks/>
          </p:cNvSpPr>
          <p:nvPr userDrawn="1"/>
        </p:nvSpPr>
        <p:spPr>
          <a:xfrm>
            <a:off x="558597" y="4562138"/>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ctr"/>
            <a:r>
              <a:rPr lang="en-US" sz="2000">
                <a:solidFill>
                  <a:schemeClr val="bg1"/>
                </a:solidFill>
              </a:rPr>
              <a:t>#AHA21</a:t>
            </a:r>
          </a:p>
        </p:txBody>
      </p:sp>
      <p:grpSp>
        <p:nvGrpSpPr>
          <p:cNvPr id="13" name="Group 12">
            <a:extLst>
              <a:ext uri="{FF2B5EF4-FFF2-40B4-BE49-F238E27FC236}">
                <a16:creationId xmlns:a16="http://schemas.microsoft.com/office/drawing/2014/main" id="{2CE72C68-958C-8A40-AC13-1CED570576E6}"/>
              </a:ext>
            </a:extLst>
          </p:cNvPr>
          <p:cNvGrpSpPr/>
          <p:nvPr userDrawn="1"/>
        </p:nvGrpSpPr>
        <p:grpSpPr>
          <a:xfrm>
            <a:off x="5424674" y="-2235470"/>
            <a:ext cx="5968193" cy="5852032"/>
            <a:chOff x="6336320" y="-2192957"/>
            <a:chExt cx="5872534" cy="5758234"/>
          </a:xfrm>
        </p:grpSpPr>
        <p:sp>
          <p:nvSpPr>
            <p:cNvPr id="15" name="Oval 14">
              <a:extLst>
                <a:ext uri="{FF2B5EF4-FFF2-40B4-BE49-F238E27FC236}">
                  <a16:creationId xmlns:a16="http://schemas.microsoft.com/office/drawing/2014/main" id="{CBF8E1CA-1A64-1445-B8E1-28749882D649}"/>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B3534BB-EA3A-A94B-94F3-F87AA2639027}"/>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4E01B4B-4639-7D4F-A89C-A32EBBB1C094}"/>
                </a:ext>
              </a:extLst>
            </p:cNvPr>
            <p:cNvSpPr/>
            <p:nvPr userDrawn="1"/>
          </p:nvSpPr>
          <p:spPr>
            <a:xfrm>
              <a:off x="6735945" y="-1923044"/>
              <a:ext cx="5189831" cy="5189831"/>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Placeholder 10">
            <a:extLst>
              <a:ext uri="{FF2B5EF4-FFF2-40B4-BE49-F238E27FC236}">
                <a16:creationId xmlns:a16="http://schemas.microsoft.com/office/drawing/2014/main" id="{A0CC5D33-EEDD-CD42-9B76-0D5D8008D81B}"/>
              </a:ext>
            </a:extLst>
          </p:cNvPr>
          <p:cNvSpPr>
            <a:spLocks noGrp="1"/>
          </p:cNvSpPr>
          <p:nvPr>
            <p:ph type="body" sz="quarter" idx="11" hasCustomPrompt="1"/>
          </p:nvPr>
        </p:nvSpPr>
        <p:spPr>
          <a:xfrm>
            <a:off x="5890178" y="745067"/>
            <a:ext cx="2678089" cy="2330526"/>
          </a:xfrm>
        </p:spPr>
        <p:txBody>
          <a:bodyPr>
            <a:noAutofit/>
          </a:bodyPr>
          <a:lstStyle>
            <a:lvl1pPr algn="r">
              <a:defRPr sz="10000" b="0" i="1">
                <a:solidFill>
                  <a:schemeClr val="accent2"/>
                </a:solidFill>
                <a:latin typeface="Lub Dub Light" panose="020B0303030403020204" pitchFamily="34" charset="77"/>
              </a:defRPr>
            </a:lvl1pPr>
          </a:lstStyle>
          <a:p>
            <a:pPr lvl="0"/>
            <a:r>
              <a:rPr lang="en-US"/>
              <a:t>01</a:t>
            </a:r>
          </a:p>
        </p:txBody>
      </p:sp>
      <p:grpSp>
        <p:nvGrpSpPr>
          <p:cNvPr id="18" name="Group 17">
            <a:extLst>
              <a:ext uri="{FF2B5EF4-FFF2-40B4-BE49-F238E27FC236}">
                <a16:creationId xmlns:a16="http://schemas.microsoft.com/office/drawing/2014/main" id="{5A1DF0DC-1138-594E-9C64-A0A32F3A8CFA}"/>
              </a:ext>
            </a:extLst>
          </p:cNvPr>
          <p:cNvGrpSpPr/>
          <p:nvPr userDrawn="1"/>
        </p:nvGrpSpPr>
        <p:grpSpPr>
          <a:xfrm>
            <a:off x="328099" y="4268004"/>
            <a:ext cx="1760698" cy="1726429"/>
            <a:chOff x="6336320" y="-2192957"/>
            <a:chExt cx="5872534" cy="5758234"/>
          </a:xfrm>
        </p:grpSpPr>
        <p:sp>
          <p:nvSpPr>
            <p:cNvPr id="19" name="Oval 18">
              <a:extLst>
                <a:ext uri="{FF2B5EF4-FFF2-40B4-BE49-F238E27FC236}">
                  <a16:creationId xmlns:a16="http://schemas.microsoft.com/office/drawing/2014/main" id="{6BF17B0D-61C3-2C48-B4E8-11D14192D94A}"/>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D1AA7E8-2B0D-5C4E-A8DC-D046A1D02645}"/>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E7A5590E-8346-7543-89E7-E253B4BEFAE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62922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0" y="1"/>
            <a:ext cx="5236000" cy="5143500"/>
          </a:xfrm>
          <a:prstGeom prst="rect">
            <a:avLst/>
          </a:prstGeom>
          <a:solidFill>
            <a:schemeClr val="bg1">
              <a:lumMod val="85000"/>
            </a:schemeClr>
          </a:solidFill>
          <a:ln>
            <a:noFill/>
          </a:ln>
        </p:spPr>
        <p:txBody>
          <a:bodyPr anchor="t">
            <a:normAutofit/>
          </a:bodyPr>
          <a:lstStyle>
            <a:lvl1pPr algn="l">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a:t>Photo</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a:t>Body copy is </a:t>
            </a:r>
            <a:r>
              <a:rPr lang="en-US" err="1"/>
              <a:t>Lub</a:t>
            </a:r>
            <a:r>
              <a:rPr lang="en-US"/>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a:t>HEADER TITLE ALL CAPS AT 20PTS</a:t>
            </a:r>
          </a:p>
        </p:txBody>
      </p:sp>
      <p:sp>
        <p:nvSpPr>
          <p:cNvPr id="18" name="Footer Placeholder 4">
            <a:extLst>
              <a:ext uri="{FF2B5EF4-FFF2-40B4-BE49-F238E27FC236}">
                <a16:creationId xmlns:a16="http://schemas.microsoft.com/office/drawing/2014/main" id="{F158AF67-9967-EF42-85B9-D848F8100E6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22" name="Slide Number Placeholder 5">
            <a:extLst>
              <a:ext uri="{FF2B5EF4-FFF2-40B4-BE49-F238E27FC236}">
                <a16:creationId xmlns:a16="http://schemas.microsoft.com/office/drawing/2014/main" id="{EEEFBD87-2F27-B545-98FB-006AA9B34BD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23" name="Straight Connector 22">
            <a:extLst>
              <a:ext uri="{FF2B5EF4-FFF2-40B4-BE49-F238E27FC236}">
                <a16:creationId xmlns:a16="http://schemas.microsoft.com/office/drawing/2014/main" id="{B7DC13AB-CC8B-F449-8219-6093A5F4E89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4" name="Picture Placeholder 10">
            <a:extLst>
              <a:ext uri="{FF2B5EF4-FFF2-40B4-BE49-F238E27FC236}">
                <a16:creationId xmlns:a16="http://schemas.microsoft.com/office/drawing/2014/main" id="{190059EC-225E-9B45-8BE7-52DC1BDEF73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25" name="Text Placeholder 5">
            <a:extLst>
              <a:ext uri="{FF2B5EF4-FFF2-40B4-BE49-F238E27FC236}">
                <a16:creationId xmlns:a16="http://schemas.microsoft.com/office/drawing/2014/main" id="{0F0B4CCC-056A-DB46-832F-2B61D39AEFBA}"/>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pic>
        <p:nvPicPr>
          <p:cNvPr id="10" name="Picture 9">
            <a:extLst>
              <a:ext uri="{FF2B5EF4-FFF2-40B4-BE49-F238E27FC236}">
                <a16:creationId xmlns:a16="http://schemas.microsoft.com/office/drawing/2014/main" id="{CB9EB4DE-8DD2-5443-A016-C125D33D422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17279807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bg>
      <p:bgRef idx="1001">
        <a:schemeClr val="bg2"/>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89AA2C1-52EF-2840-9A06-63923847AC6B}"/>
              </a:ext>
            </a:extLst>
          </p:cNvPr>
          <p:cNvGrpSpPr/>
          <p:nvPr userDrawn="1"/>
        </p:nvGrpSpPr>
        <p:grpSpPr>
          <a:xfrm>
            <a:off x="3610600" y="-1837996"/>
            <a:ext cx="8861933" cy="8819489"/>
            <a:chOff x="5586413" y="-905629"/>
            <a:chExt cx="5858111" cy="5830054"/>
          </a:xfrm>
        </p:grpSpPr>
        <p:sp>
          <p:nvSpPr>
            <p:cNvPr id="7" name="Chord 6">
              <a:extLst>
                <a:ext uri="{FF2B5EF4-FFF2-40B4-BE49-F238E27FC236}">
                  <a16:creationId xmlns:a16="http://schemas.microsoft.com/office/drawing/2014/main" id="{6C034A43-D4CE-6841-8F56-4B514BEDD6FC}"/>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ord 7">
              <a:extLst>
                <a:ext uri="{FF2B5EF4-FFF2-40B4-BE49-F238E27FC236}">
                  <a16:creationId xmlns:a16="http://schemas.microsoft.com/office/drawing/2014/main" id="{EBB1C537-1BDA-A04A-8B43-B3CBFBAF9AEF}"/>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icture Placeholder 2"/>
          <p:cNvSpPr>
            <a:spLocks noGrp="1" noChangeAspect="1"/>
          </p:cNvSpPr>
          <p:nvPr>
            <p:ph type="pic" idx="1"/>
          </p:nvPr>
        </p:nvSpPr>
        <p:spPr>
          <a:xfrm>
            <a:off x="3882245" y="-1673366"/>
            <a:ext cx="8614672" cy="8429304"/>
          </a:xfrm>
          <a:prstGeom prst="chord">
            <a:avLst>
              <a:gd name="adj1" fmla="val 4516262"/>
              <a:gd name="adj2" fmla="val 17044772"/>
            </a:avLst>
          </a:prstGeom>
          <a:solidFill>
            <a:schemeClr val="bg2"/>
          </a:solidFill>
          <a:ln>
            <a:noFill/>
          </a:ln>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7991" y="1540933"/>
            <a:ext cx="2965346" cy="3091790"/>
          </a:xfrm>
        </p:spPr>
        <p:txBody>
          <a:bodyPr/>
          <a:lstStyle>
            <a:lvl1pPr>
              <a:defRPr/>
            </a:lvl1pPr>
          </a:lstStyle>
          <a:p>
            <a:pPr lvl="0"/>
            <a:r>
              <a:rPr lang="en-US"/>
              <a:t>Body copy is </a:t>
            </a:r>
            <a:r>
              <a:rPr lang="en-US" err="1"/>
              <a:t>Lub</a:t>
            </a:r>
            <a:r>
              <a:rPr lang="en-US"/>
              <a:t> Dub medium at 12pts</a:t>
            </a:r>
          </a:p>
        </p:txBody>
      </p:sp>
      <p:sp>
        <p:nvSpPr>
          <p:cNvPr id="10" name="Text Placeholder 14">
            <a:extLst>
              <a:ext uri="{FF2B5EF4-FFF2-40B4-BE49-F238E27FC236}">
                <a16:creationId xmlns:a16="http://schemas.microsoft.com/office/drawing/2014/main" id="{0045DB72-C43B-A649-8162-F4D1DC0FF038}"/>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a:t>HEADER TITLE ALL CAPS AT 20PTS</a:t>
            </a:r>
          </a:p>
        </p:txBody>
      </p:sp>
      <p:pic>
        <p:nvPicPr>
          <p:cNvPr id="12" name="Picture 11">
            <a:extLst>
              <a:ext uri="{FF2B5EF4-FFF2-40B4-BE49-F238E27FC236}">
                <a16:creationId xmlns:a16="http://schemas.microsoft.com/office/drawing/2014/main" id="{77A1AFDB-1501-A74B-84EC-9BF4A9EA7195}"/>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28910779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Multiple Photos - Ligh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2881" y="184149"/>
            <a:ext cx="3799838" cy="4758267"/>
          </a:xfrm>
          <a:solidFill>
            <a:schemeClr val="bg2"/>
          </a:solidFill>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5" name="Picture Placeholder 4">
            <a:extLst>
              <a:ext uri="{FF2B5EF4-FFF2-40B4-BE49-F238E27FC236}">
                <a16:creationId xmlns:a16="http://schemas.microsoft.com/office/drawing/2014/main" id="{CA28BD7C-47CD-6745-8B8D-62BCC849D999}"/>
              </a:ext>
            </a:extLst>
          </p:cNvPr>
          <p:cNvSpPr>
            <a:spLocks noGrp="1"/>
          </p:cNvSpPr>
          <p:nvPr>
            <p:ph type="pic" sz="quarter" idx="14"/>
          </p:nvPr>
        </p:nvSpPr>
        <p:spPr>
          <a:xfrm>
            <a:off x="6675119" y="184149"/>
            <a:ext cx="2286000" cy="2286000"/>
          </a:xfrm>
          <a:solidFill>
            <a:schemeClr val="bg2"/>
          </a:solidFill>
        </p:spPr>
        <p:txBody>
          <a:bodyPr/>
          <a:lstStyle/>
          <a:p>
            <a:endParaRPr lang="en-US"/>
          </a:p>
        </p:txBody>
      </p:sp>
      <p:sp>
        <p:nvSpPr>
          <p:cNvPr id="16" name="Picture Placeholder 4">
            <a:extLst>
              <a:ext uri="{FF2B5EF4-FFF2-40B4-BE49-F238E27FC236}">
                <a16:creationId xmlns:a16="http://schemas.microsoft.com/office/drawing/2014/main" id="{81F2C5C7-0437-A34D-9353-1372F6F8AB8D}"/>
              </a:ext>
            </a:extLst>
          </p:cNvPr>
          <p:cNvSpPr>
            <a:spLocks noGrp="1"/>
          </p:cNvSpPr>
          <p:nvPr>
            <p:ph type="pic" sz="quarter" idx="15"/>
          </p:nvPr>
        </p:nvSpPr>
        <p:spPr>
          <a:xfrm>
            <a:off x="6675119" y="2656415"/>
            <a:ext cx="2286000" cy="2286000"/>
          </a:xfrm>
          <a:solidFill>
            <a:schemeClr val="bg2"/>
          </a:solidFill>
        </p:spPr>
        <p:txBody>
          <a:bodyPr/>
          <a:lstStyle/>
          <a:p>
            <a:endParaRPr lang="en-US"/>
          </a:p>
        </p:txBody>
      </p:sp>
      <p:sp>
        <p:nvSpPr>
          <p:cNvPr id="18" name="Picture Placeholder 4">
            <a:extLst>
              <a:ext uri="{FF2B5EF4-FFF2-40B4-BE49-F238E27FC236}">
                <a16:creationId xmlns:a16="http://schemas.microsoft.com/office/drawing/2014/main" id="{49294975-E3E6-C648-9CA2-6F190BDE5413}"/>
              </a:ext>
            </a:extLst>
          </p:cNvPr>
          <p:cNvSpPr>
            <a:spLocks noGrp="1"/>
          </p:cNvSpPr>
          <p:nvPr>
            <p:ph type="pic" sz="quarter" idx="17"/>
          </p:nvPr>
        </p:nvSpPr>
        <p:spPr>
          <a:xfrm>
            <a:off x="4185919" y="2656415"/>
            <a:ext cx="2286000" cy="2286000"/>
          </a:xfrm>
          <a:solidFill>
            <a:schemeClr val="bg2"/>
          </a:solidFill>
        </p:spPr>
        <p:txBody>
          <a:bodyPr/>
          <a:lstStyle/>
          <a:p>
            <a:endParaRPr lang="en-US"/>
          </a:p>
        </p:txBody>
      </p:sp>
      <p:sp>
        <p:nvSpPr>
          <p:cNvPr id="19" name="Rectangle 18">
            <a:extLst>
              <a:ext uri="{FF2B5EF4-FFF2-40B4-BE49-F238E27FC236}">
                <a16:creationId xmlns:a16="http://schemas.microsoft.com/office/drawing/2014/main" id="{22367E71-969D-4942-BCB8-C6EA3BEFC946}"/>
              </a:ext>
            </a:extLst>
          </p:cNvPr>
          <p:cNvSpPr/>
          <p:nvPr userDrawn="1"/>
        </p:nvSpPr>
        <p:spPr>
          <a:xfrm>
            <a:off x="4185919" y="184149"/>
            <a:ext cx="2286000"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49854" y="900545"/>
            <a:ext cx="1932413" cy="1440873"/>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a:t>Body copy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4349325" y="373063"/>
            <a:ext cx="1932413" cy="422804"/>
          </a:xfrm>
        </p:spPr>
        <p:txBody>
          <a:bodyPr>
            <a:noAutofit/>
          </a:bodyPr>
          <a:lstStyle>
            <a:lvl1pPr>
              <a:defRPr sz="1400" b="1">
                <a:solidFill>
                  <a:schemeClr val="bg1"/>
                </a:solidFill>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a:t>Header title is bold at 12-14pts</a:t>
            </a:r>
          </a:p>
        </p:txBody>
      </p:sp>
    </p:spTree>
    <p:extLst>
      <p:ext uri="{BB962C8B-B14F-4D97-AF65-F5344CB8AC3E}">
        <p14:creationId xmlns:p14="http://schemas.microsoft.com/office/powerpoint/2010/main" val="498367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182881" y="184149"/>
            <a:ext cx="8778238" cy="4758267"/>
          </a:xfrm>
          <a:solidFill>
            <a:schemeClr val="bg2"/>
          </a:solidFill>
        </p:spPr>
        <p:txBody>
          <a:bodyPr anchor="t">
            <a:normAutofit/>
          </a:bodyPr>
          <a:lstStyle>
            <a:lvl1pPr marL="0" indent="0" algn="l">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 &gt; right-click image &gt; send to back</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762000" y="971550"/>
            <a:ext cx="2286000" cy="3200400"/>
          </a:xfrm>
          <a:solidFill>
            <a:schemeClr val="bg1"/>
          </a:solidFill>
        </p:spPr>
        <p:txBody>
          <a:bodyPr/>
          <a:lstStyle/>
          <a:p>
            <a:r>
              <a:rPr lang="en-US"/>
              <a:t>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946253" y="1895474"/>
            <a:ext cx="1932413" cy="2097086"/>
          </a:xfrm>
        </p:spPr>
        <p:txBody>
          <a:bodyPr>
            <a:normAutofit/>
          </a:bodyPr>
          <a:lstStyle>
            <a:lvl1pPr>
              <a:defRPr sz="1000">
                <a:solidFill>
                  <a:schemeClr val="tx1"/>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a:t>Body copy is </a:t>
            </a:r>
            <a:r>
              <a:rPr lang="en-US" err="1"/>
              <a:t>Lub</a:t>
            </a:r>
            <a:r>
              <a:rPr lang="en-US"/>
              <a:t> Dub medium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945724" y="1218672"/>
            <a:ext cx="1932413" cy="676802"/>
          </a:xfrm>
        </p:spPr>
        <p:txBody>
          <a:bodyPr>
            <a:noAutofit/>
          </a:bodyPr>
          <a:lstStyle>
            <a:lvl1pPr>
              <a:defRPr sz="1400" b="1" i="0">
                <a:solidFill>
                  <a:schemeClr val="accent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a:t>Title is </a:t>
            </a:r>
            <a:r>
              <a:rPr lang="en-US" err="1"/>
              <a:t>Lub</a:t>
            </a:r>
            <a:r>
              <a:rPr lang="en-US"/>
              <a:t> Dub bold at 12-14pts</a:t>
            </a:r>
          </a:p>
        </p:txBody>
      </p:sp>
    </p:spTree>
    <p:extLst>
      <p:ext uri="{BB962C8B-B14F-4D97-AF65-F5344CB8AC3E}">
        <p14:creationId xmlns:p14="http://schemas.microsoft.com/office/powerpoint/2010/main" val="59174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4572001" y="-1"/>
            <a:ext cx="4572000" cy="5143499"/>
          </a:xfrm>
          <a:solidFill>
            <a:schemeClr val="bg2"/>
          </a:solidFill>
        </p:spPr>
        <p:txBody>
          <a:bodyPr anchor="t">
            <a:normAutofit/>
          </a:bodyPr>
          <a:lstStyle>
            <a:lvl1pPr marL="0" indent="0" algn="r">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Picture</a:t>
            </a:r>
          </a:p>
        </p:txBody>
      </p:sp>
      <p:sp>
        <p:nvSpPr>
          <p:cNvPr id="12" name="Picture Placeholder 3">
            <a:extLst>
              <a:ext uri="{FF2B5EF4-FFF2-40B4-BE49-F238E27FC236}">
                <a16:creationId xmlns:a16="http://schemas.microsoft.com/office/drawing/2014/main" id="{BD05C74F-DBC9-2743-A7BB-54B4FC5463BA}"/>
              </a:ext>
            </a:extLst>
          </p:cNvPr>
          <p:cNvSpPr>
            <a:spLocks noGrp="1"/>
          </p:cNvSpPr>
          <p:nvPr>
            <p:ph type="pic" sz="quarter" idx="20" hasCustomPrompt="1"/>
          </p:nvPr>
        </p:nvSpPr>
        <p:spPr>
          <a:xfrm>
            <a:off x="-122548" y="-106108"/>
            <a:ext cx="6743370" cy="5786627"/>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a:t>Box</a:t>
            </a:r>
          </a:p>
        </p:txBody>
      </p:sp>
      <p:sp>
        <p:nvSpPr>
          <p:cNvPr id="13" name="Picture Placeholder 3">
            <a:extLst>
              <a:ext uri="{FF2B5EF4-FFF2-40B4-BE49-F238E27FC236}">
                <a16:creationId xmlns:a16="http://schemas.microsoft.com/office/drawing/2014/main" id="{24C57024-53FF-5045-B92F-679D83266E02}"/>
              </a:ext>
            </a:extLst>
          </p:cNvPr>
          <p:cNvSpPr>
            <a:spLocks noGrp="1"/>
          </p:cNvSpPr>
          <p:nvPr>
            <p:ph type="pic" sz="quarter" idx="21" hasCustomPrompt="1"/>
          </p:nvPr>
        </p:nvSpPr>
        <p:spPr>
          <a:xfrm>
            <a:off x="-103695" y="-273377"/>
            <a:ext cx="6872139" cy="5557971"/>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a:t>Box</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9426" y="-35209"/>
            <a:ext cx="6526554" cy="5178708"/>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gradFill>
            <a:gsLst>
              <a:gs pos="0">
                <a:schemeClr val="accent2"/>
              </a:gs>
              <a:gs pos="50000">
                <a:schemeClr val="accent1"/>
              </a:gs>
              <a:gs pos="100000">
                <a:schemeClr val="accent2"/>
              </a:gs>
            </a:gsLst>
            <a:lin ang="5400000" scaled="1"/>
          </a:gradFill>
          <a:ln>
            <a:noFill/>
          </a:ln>
        </p:spPr>
        <p:txBody>
          <a:bodyPr/>
          <a:lstStyle/>
          <a:p>
            <a:r>
              <a:rPr lang="en-US"/>
              <a:t>Color 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605382" y="1865234"/>
            <a:ext cx="4428532" cy="2659632"/>
          </a:xfrm>
        </p:spPr>
        <p:txBody>
          <a:bodyPr anchor="t"/>
          <a:lstStyle>
            <a:lvl1pPr algn="l">
              <a:defRPr>
                <a:solidFill>
                  <a:schemeClr val="bg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a:t>Description is </a:t>
            </a:r>
            <a:r>
              <a:rPr lang="en-US" err="1"/>
              <a:t>Lub</a:t>
            </a:r>
            <a:r>
              <a:rPr lang="en-US"/>
              <a:t> Dub medium at 12pts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605382" y="744718"/>
            <a:ext cx="4428532" cy="1014412"/>
          </a:xfrm>
        </p:spPr>
        <p:txBody>
          <a:bodyPr anchor="t">
            <a:noAutofit/>
          </a:bodyPr>
          <a:lstStyle>
            <a:lvl1pPr algn="l">
              <a:defRPr sz="3000" b="1" i="0">
                <a:solidFill>
                  <a:schemeClr val="bg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a:t>HEADER TITLE ALL CAPS AT 30PTS</a:t>
            </a:r>
          </a:p>
        </p:txBody>
      </p:sp>
      <p:sp>
        <p:nvSpPr>
          <p:cNvPr id="7" name="Slide Number Placeholder 5">
            <a:extLst>
              <a:ext uri="{FF2B5EF4-FFF2-40B4-BE49-F238E27FC236}">
                <a16:creationId xmlns:a16="http://schemas.microsoft.com/office/drawing/2014/main" id="{6446692A-AFF5-BF40-844E-2040B93DC1A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pic>
        <p:nvPicPr>
          <p:cNvPr id="10" name="Picture 9">
            <a:extLst>
              <a:ext uri="{FF2B5EF4-FFF2-40B4-BE49-F238E27FC236}">
                <a16:creationId xmlns:a16="http://schemas.microsoft.com/office/drawing/2014/main" id="{EDACC084-CD0B-CB4B-B676-E1F13636790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70814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6877210" cy="977010"/>
          </a:xfrm>
        </p:spPr>
        <p:txBody>
          <a:bodyPr/>
          <a:lstStyle/>
          <a:p>
            <a:r>
              <a:rPr lang="en-US"/>
              <a:t>TITLE IS ALL CAPS AT 25-30PTS</a:t>
            </a:r>
          </a:p>
        </p:txBody>
      </p:sp>
      <p:sp>
        <p:nvSpPr>
          <p:cNvPr id="7" name="Text Placeholder 6">
            <a:extLst>
              <a:ext uri="{FF2B5EF4-FFF2-40B4-BE49-F238E27FC236}">
                <a16:creationId xmlns:a16="http://schemas.microsoft.com/office/drawing/2014/main" id="{92B44ECE-86B5-1546-90EE-B76F644328B6}"/>
              </a:ext>
            </a:extLst>
          </p:cNvPr>
          <p:cNvSpPr>
            <a:spLocks noGrp="1"/>
          </p:cNvSpPr>
          <p:nvPr>
            <p:ph type="body" sz="quarter" idx="13" hasCustomPrompt="1"/>
          </p:nvPr>
        </p:nvSpPr>
        <p:spPr>
          <a:xfrm>
            <a:off x="437990" y="4069460"/>
            <a:ext cx="5505610" cy="273845"/>
          </a:xfrm>
        </p:spPr>
        <p:txBody>
          <a:bodyPr/>
          <a:lstStyle>
            <a:lvl1pPr>
              <a:defRPr b="1">
                <a:solidFill>
                  <a:schemeClr val="accent4"/>
                </a:solidFill>
              </a:defRPr>
            </a:lvl1pPr>
          </a:lstStyle>
          <a:p>
            <a:pPr lvl="0"/>
            <a:r>
              <a:rPr lang="en-US"/>
              <a:t>Caption is </a:t>
            </a:r>
            <a:r>
              <a:rPr lang="en-US" err="1"/>
              <a:t>Lub</a:t>
            </a:r>
            <a:r>
              <a:rPr lang="en-US"/>
              <a:t> Dub bold at 12pts </a:t>
            </a:r>
          </a:p>
        </p:txBody>
      </p:sp>
      <p:sp>
        <p:nvSpPr>
          <p:cNvPr id="10" name="Text Placeholder 4">
            <a:extLst>
              <a:ext uri="{FF2B5EF4-FFF2-40B4-BE49-F238E27FC236}">
                <a16:creationId xmlns:a16="http://schemas.microsoft.com/office/drawing/2014/main" id="{CF097492-6E69-214B-BD02-CA15B4A9F8F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a:t>Subtitle is </a:t>
            </a:r>
            <a:r>
              <a:rPr lang="en-US" err="1"/>
              <a:t>Lub</a:t>
            </a:r>
            <a:r>
              <a:rPr lang="en-US"/>
              <a:t> Dub Bold at 16pt</a:t>
            </a:r>
          </a:p>
        </p:txBody>
      </p:sp>
      <p:sp>
        <p:nvSpPr>
          <p:cNvPr id="16" name="Rectangle 15">
            <a:extLst>
              <a:ext uri="{FF2B5EF4-FFF2-40B4-BE49-F238E27FC236}">
                <a16:creationId xmlns:a16="http://schemas.microsoft.com/office/drawing/2014/main" id="{9E9AED67-7B86-D945-92A3-1DFD0097E80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oter Placeholder 4">
            <a:extLst>
              <a:ext uri="{FF2B5EF4-FFF2-40B4-BE49-F238E27FC236}">
                <a16:creationId xmlns:a16="http://schemas.microsoft.com/office/drawing/2014/main" id="{0F4EB02C-6FE6-1A47-8022-01232D33629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20" name="Picture Placeholder 10">
            <a:extLst>
              <a:ext uri="{FF2B5EF4-FFF2-40B4-BE49-F238E27FC236}">
                <a16:creationId xmlns:a16="http://schemas.microsoft.com/office/drawing/2014/main" id="{F9DE25A6-E189-8944-8155-DBC98DE156C5}"/>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21" name="Text Placeholder 5">
            <a:extLst>
              <a:ext uri="{FF2B5EF4-FFF2-40B4-BE49-F238E27FC236}">
                <a16:creationId xmlns:a16="http://schemas.microsoft.com/office/drawing/2014/main" id="{3C09F44B-8C8C-DA42-8499-36D5643DD84E}"/>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11" name="Picture 10">
            <a:extLst>
              <a:ext uri="{FF2B5EF4-FFF2-40B4-BE49-F238E27FC236}">
                <a16:creationId xmlns:a16="http://schemas.microsoft.com/office/drawing/2014/main" id="{F51F1C95-9891-4249-BABE-04AE515330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677961255"/>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lank">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5A5A6C-7113-A84B-B468-838B588EFB3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a:extLst>
              <a:ext uri="{FF2B5EF4-FFF2-40B4-BE49-F238E27FC236}">
                <a16:creationId xmlns:a16="http://schemas.microsoft.com/office/drawing/2014/main" id="{45A25DF4-2387-0B45-86B4-88EF29F6D0A8}"/>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16" name="Picture Placeholder 10">
            <a:extLst>
              <a:ext uri="{FF2B5EF4-FFF2-40B4-BE49-F238E27FC236}">
                <a16:creationId xmlns:a16="http://schemas.microsoft.com/office/drawing/2014/main" id="{FD6C24FD-33DC-5D4C-83BA-8086C7E5B4E4}"/>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17" name="Text Placeholder 5">
            <a:extLst>
              <a:ext uri="{FF2B5EF4-FFF2-40B4-BE49-F238E27FC236}">
                <a16:creationId xmlns:a16="http://schemas.microsoft.com/office/drawing/2014/main" id="{FC97E5A5-D2BC-7840-BED8-2470B465D5EB}"/>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9" name="Picture 8">
            <a:extLst>
              <a:ext uri="{FF2B5EF4-FFF2-40B4-BE49-F238E27FC236}">
                <a16:creationId xmlns:a16="http://schemas.microsoft.com/office/drawing/2014/main" id="{D9836D56-853F-5F49-8046-A11DE0E355F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944094366"/>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2"/>
      </p:bgRef>
    </p:bg>
    <p:spTree>
      <p:nvGrpSpPr>
        <p:cNvPr id="1" name=""/>
        <p:cNvGrpSpPr/>
        <p:nvPr/>
      </p:nvGrpSpPr>
      <p:grpSpPr>
        <a:xfrm>
          <a:off x="0" y="0"/>
          <a:ext cx="0" cy="0"/>
          <a:chOff x="0" y="0"/>
          <a:chExt cx="0" cy="0"/>
        </a:xfrm>
      </p:grpSpPr>
      <p:sp>
        <p:nvSpPr>
          <p:cNvPr id="12" name="Footer Placeholder 4">
            <a:extLst>
              <a:ext uri="{FF2B5EF4-FFF2-40B4-BE49-F238E27FC236}">
                <a16:creationId xmlns:a16="http://schemas.microsoft.com/office/drawing/2014/main" id="{DD3B4F64-CD41-0643-BB0C-5B4373946342}"/>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19" name="Picture Placeholder 10">
            <a:extLst>
              <a:ext uri="{FF2B5EF4-FFF2-40B4-BE49-F238E27FC236}">
                <a16:creationId xmlns:a16="http://schemas.microsoft.com/office/drawing/2014/main" id="{6FBB1B25-DCFA-AA41-B31B-1385B4F068AC}"/>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20" name="Text Placeholder 5">
            <a:extLst>
              <a:ext uri="{FF2B5EF4-FFF2-40B4-BE49-F238E27FC236}">
                <a16:creationId xmlns:a16="http://schemas.microsoft.com/office/drawing/2014/main" id="{1440E69F-038A-9F48-A685-1958D898F806}"/>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pic>
        <p:nvPicPr>
          <p:cNvPr id="7" name="Picture 6">
            <a:extLst>
              <a:ext uri="{FF2B5EF4-FFF2-40B4-BE49-F238E27FC236}">
                <a16:creationId xmlns:a16="http://schemas.microsoft.com/office/drawing/2014/main" id="{43E8EC32-7002-774F-B7AC-A0277775B57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51493076"/>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0ECAF5-9958-A14D-A435-03CDAD7C93A5}"/>
              </a:ext>
            </a:extLst>
          </p:cNvPr>
          <p:cNvSpPr/>
          <p:nvPr userDrawn="1"/>
        </p:nvSpPr>
        <p:spPr>
          <a:xfrm>
            <a:off x="8600688" y="0"/>
            <a:ext cx="543312"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F72B7117-B49F-A744-B2A2-035F484656EB}"/>
              </a:ext>
            </a:extLst>
          </p:cNvPr>
          <p:cNvGrpSpPr/>
          <p:nvPr userDrawn="1"/>
        </p:nvGrpSpPr>
        <p:grpSpPr>
          <a:xfrm rot="10800000">
            <a:off x="1099250" y="-532826"/>
            <a:ext cx="9439281" cy="5786629"/>
            <a:chOff x="-838594" y="-106106"/>
            <a:chExt cx="9439281" cy="5786629"/>
          </a:xfrm>
        </p:grpSpPr>
        <p:sp>
          <p:nvSpPr>
            <p:cNvPr id="8" name="Delay 2">
              <a:extLst>
                <a:ext uri="{FF2B5EF4-FFF2-40B4-BE49-F238E27FC236}">
                  <a16:creationId xmlns:a16="http://schemas.microsoft.com/office/drawing/2014/main" id="{2FE69FBA-751A-6C40-9984-B5EF4C49F529}"/>
                </a:ext>
              </a:extLst>
            </p:cNvPr>
            <p:cNvSpPr/>
            <p:nvPr userDrawn="1"/>
          </p:nvSpPr>
          <p:spPr>
            <a:xfrm>
              <a:off x="-66269" y="-32526"/>
              <a:ext cx="8369787"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100000">
                  <a:schemeClr val="accent1">
                    <a:shade val="30000"/>
                    <a:satMod val="115000"/>
                  </a:schemeClr>
                </a:gs>
                <a:gs pos="0">
                  <a:schemeClr val="accent1">
                    <a:shade val="675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elay 2">
              <a:extLst>
                <a:ext uri="{FF2B5EF4-FFF2-40B4-BE49-F238E27FC236}">
                  <a16:creationId xmlns:a16="http://schemas.microsoft.com/office/drawing/2014/main" id="{93C80465-6897-A642-84B9-3405032045C5}"/>
                </a:ext>
              </a:extLst>
            </p:cNvPr>
            <p:cNvSpPr/>
            <p:nvPr userDrawn="1"/>
          </p:nvSpPr>
          <p:spPr>
            <a:xfrm>
              <a:off x="-341377" y="-106105"/>
              <a:ext cx="8755925"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elay 2">
              <a:extLst>
                <a:ext uri="{FF2B5EF4-FFF2-40B4-BE49-F238E27FC236}">
                  <a16:creationId xmlns:a16="http://schemas.microsoft.com/office/drawing/2014/main" id="{FCC8CEDF-9D2A-7742-A93D-6498181029CC}"/>
                </a:ext>
              </a:extLst>
            </p:cNvPr>
            <p:cNvSpPr/>
            <p:nvPr userDrawn="1"/>
          </p:nvSpPr>
          <p:spPr>
            <a:xfrm>
              <a:off x="-838594" y="-106106"/>
              <a:ext cx="9439281"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
            <a:extLst>
              <a:ext uri="{FF2B5EF4-FFF2-40B4-BE49-F238E27FC236}">
                <a16:creationId xmlns:a16="http://schemas.microsoft.com/office/drawing/2014/main" id="{5C0CC13C-42C2-5B49-990C-29ED9A2D3161}"/>
              </a:ext>
            </a:extLst>
          </p:cNvPr>
          <p:cNvSpPr txBox="1">
            <a:spLocks/>
          </p:cNvSpPr>
          <p:nvPr userDrawn="1"/>
        </p:nvSpPr>
        <p:spPr>
          <a:xfrm>
            <a:off x="7244696" y="3678449"/>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r"/>
            <a:r>
              <a:rPr lang="en-US" sz="1500">
                <a:solidFill>
                  <a:schemeClr val="bg1"/>
                </a:solidFill>
              </a:rPr>
              <a:t>#AHA21</a:t>
            </a:r>
          </a:p>
        </p:txBody>
      </p:sp>
      <p:sp>
        <p:nvSpPr>
          <p:cNvPr id="2" name="Title 1"/>
          <p:cNvSpPr>
            <a:spLocks noGrp="1"/>
          </p:cNvSpPr>
          <p:nvPr>
            <p:ph type="title" hasCustomPrompt="1"/>
          </p:nvPr>
        </p:nvSpPr>
        <p:spPr>
          <a:xfrm>
            <a:off x="4419012" y="654371"/>
            <a:ext cx="4105960" cy="2354940"/>
          </a:xfrm>
        </p:spPr>
        <p:txBody>
          <a:bodyPr anchor="b">
            <a:normAutofit/>
          </a:bodyPr>
          <a:lstStyle>
            <a:lvl1pPr algn="r">
              <a:lnSpc>
                <a:spcPts val="4000"/>
              </a:lnSpc>
              <a:defRPr sz="4000" b="1" i="0">
                <a:solidFill>
                  <a:schemeClr val="bg1"/>
                </a:solidFill>
                <a:latin typeface="Lub Dub Heavy" panose="020B0603030403020204" pitchFamily="34" charset="77"/>
              </a:defRPr>
            </a:lvl1pPr>
          </a:lstStyle>
          <a:p>
            <a:r>
              <a:rPr lang="en-US"/>
              <a:t>CLICK TO EDIT MASTER TITLE STYLE</a:t>
            </a:r>
          </a:p>
        </p:txBody>
      </p:sp>
      <p:cxnSp>
        <p:nvCxnSpPr>
          <p:cNvPr id="14" name="Straight Connector 13">
            <a:extLst>
              <a:ext uri="{FF2B5EF4-FFF2-40B4-BE49-F238E27FC236}">
                <a16:creationId xmlns:a16="http://schemas.microsoft.com/office/drawing/2014/main" id="{094DE3A1-1C72-8746-9506-A8595458CB3E}"/>
              </a:ext>
            </a:extLst>
          </p:cNvPr>
          <p:cNvCxnSpPr>
            <a:cxnSpLocks/>
          </p:cNvCxnSpPr>
          <p:nvPr userDrawn="1"/>
        </p:nvCxnSpPr>
        <p:spPr>
          <a:xfrm>
            <a:off x="4419012" y="3297494"/>
            <a:ext cx="410596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drawing&#10;&#10;Description automatically generated">
            <a:extLst>
              <a:ext uri="{FF2B5EF4-FFF2-40B4-BE49-F238E27FC236}">
                <a16:creationId xmlns:a16="http://schemas.microsoft.com/office/drawing/2014/main" id="{7F7F4375-55B2-3645-805B-8633B02A1A92}"/>
              </a:ext>
            </a:extLst>
          </p:cNvPr>
          <p:cNvPicPr>
            <a:picLocks noChangeAspect="1"/>
          </p:cNvPicPr>
          <p:nvPr userDrawn="1"/>
        </p:nvPicPr>
        <p:blipFill>
          <a:blip r:embed="rId2"/>
          <a:stretch>
            <a:fillRect/>
          </a:stretch>
        </p:blipFill>
        <p:spPr>
          <a:xfrm>
            <a:off x="4413351" y="3421490"/>
            <a:ext cx="1358973" cy="807506"/>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1BF2AF87-698A-AE4A-B2CE-BCF5841E8AD2}"/>
              </a:ext>
            </a:extLst>
          </p:cNvPr>
          <p:cNvPicPr>
            <a:picLocks noChangeAspect="1"/>
          </p:cNvPicPr>
          <p:nvPr userDrawn="1"/>
        </p:nvPicPr>
        <p:blipFill>
          <a:blip r:embed="rId3"/>
          <a:stretch>
            <a:fillRect/>
          </a:stretch>
        </p:blipFill>
        <p:spPr>
          <a:xfrm>
            <a:off x="6219049" y="3760136"/>
            <a:ext cx="1129086" cy="358082"/>
          </a:xfrm>
          <a:prstGeom prst="rect">
            <a:avLst/>
          </a:prstGeom>
        </p:spPr>
      </p:pic>
    </p:spTree>
    <p:extLst>
      <p:ext uri="{BB962C8B-B14F-4D97-AF65-F5344CB8AC3E}">
        <p14:creationId xmlns:p14="http://schemas.microsoft.com/office/powerpoint/2010/main" val="268373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F5298B-887F-CD42-A66C-BDFCBC6B761A}"/>
              </a:ext>
            </a:extLst>
          </p:cNvPr>
          <p:cNvSpPr/>
          <p:nvPr userDrawn="1"/>
        </p:nvSpPr>
        <p:spPr>
          <a:xfrm>
            <a:off x="8483955" y="0"/>
            <a:ext cx="657164" cy="4929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725854" y="614723"/>
            <a:ext cx="4134010" cy="430887"/>
          </a:xfrm>
        </p:spPr>
        <p:txBody>
          <a:bodyPr/>
          <a:lstStyle>
            <a:lvl1pPr>
              <a:defRPr>
                <a:solidFill>
                  <a:schemeClr val="accent1"/>
                </a:solidFill>
              </a:defRPr>
            </a:lvl1pPr>
          </a:lstStyle>
          <a:p>
            <a:r>
              <a:rPr lang="en-US"/>
              <a:t>OVERVIEW</a:t>
            </a:r>
          </a:p>
        </p:txBody>
      </p:sp>
      <p:sp>
        <p:nvSpPr>
          <p:cNvPr id="10" name="Text Placeholder 9">
            <a:extLst>
              <a:ext uri="{FF2B5EF4-FFF2-40B4-BE49-F238E27FC236}">
                <a16:creationId xmlns:a16="http://schemas.microsoft.com/office/drawing/2014/main" id="{9A731685-2B28-FC4E-B526-710512888A16}"/>
              </a:ext>
            </a:extLst>
          </p:cNvPr>
          <p:cNvSpPr>
            <a:spLocks noGrp="1"/>
          </p:cNvSpPr>
          <p:nvPr>
            <p:ph type="body" sz="quarter" idx="13" hasCustomPrompt="1"/>
          </p:nvPr>
        </p:nvSpPr>
        <p:spPr>
          <a:xfrm>
            <a:off x="726965" y="3139749"/>
            <a:ext cx="2055666" cy="430887"/>
          </a:xfrm>
        </p:spPr>
        <p:txBody>
          <a:bodyPr/>
          <a:lstStyle>
            <a:lvl1pPr>
              <a:defRPr b="1"/>
            </a:lvl1pPr>
          </a:lstStyle>
          <a:p>
            <a:pPr lvl="0"/>
            <a:r>
              <a:rPr lang="en-US"/>
              <a:t>Section Title</a:t>
            </a:r>
            <a:br>
              <a:rPr lang="en-US"/>
            </a:br>
            <a:r>
              <a:rPr lang="en-US"/>
              <a:t>Slide #</a:t>
            </a:r>
          </a:p>
        </p:txBody>
      </p:sp>
      <p:sp>
        <p:nvSpPr>
          <p:cNvPr id="11" name="Text Placeholder 9">
            <a:extLst>
              <a:ext uri="{FF2B5EF4-FFF2-40B4-BE49-F238E27FC236}">
                <a16:creationId xmlns:a16="http://schemas.microsoft.com/office/drawing/2014/main" id="{94CD233F-C2E5-4542-9A2C-BCFA9F561C12}"/>
              </a:ext>
            </a:extLst>
          </p:cNvPr>
          <p:cNvSpPr>
            <a:spLocks noGrp="1"/>
          </p:cNvSpPr>
          <p:nvPr>
            <p:ph type="body" sz="quarter" idx="14" hasCustomPrompt="1"/>
          </p:nvPr>
        </p:nvSpPr>
        <p:spPr>
          <a:xfrm>
            <a:off x="726965" y="3746851"/>
            <a:ext cx="2055666" cy="430887"/>
          </a:xfrm>
        </p:spPr>
        <p:txBody>
          <a:bodyPr/>
          <a:lstStyle>
            <a:lvl1pPr>
              <a:defRPr b="1"/>
            </a:lvl1pPr>
          </a:lstStyle>
          <a:p>
            <a:pPr lvl="0"/>
            <a:r>
              <a:rPr lang="en-US"/>
              <a:t>Section Title</a:t>
            </a:r>
            <a:br>
              <a:rPr lang="en-US"/>
            </a:br>
            <a:r>
              <a:rPr lang="en-US"/>
              <a:t>Slide #</a:t>
            </a:r>
          </a:p>
        </p:txBody>
      </p:sp>
      <p:sp>
        <p:nvSpPr>
          <p:cNvPr id="12" name="Text Placeholder 9">
            <a:extLst>
              <a:ext uri="{FF2B5EF4-FFF2-40B4-BE49-F238E27FC236}">
                <a16:creationId xmlns:a16="http://schemas.microsoft.com/office/drawing/2014/main" id="{56596EAB-F026-B147-8900-63F5E69E4165}"/>
              </a:ext>
            </a:extLst>
          </p:cNvPr>
          <p:cNvSpPr>
            <a:spLocks noGrp="1"/>
          </p:cNvSpPr>
          <p:nvPr>
            <p:ph type="body" sz="quarter" idx="15" hasCustomPrompt="1"/>
          </p:nvPr>
        </p:nvSpPr>
        <p:spPr>
          <a:xfrm>
            <a:off x="3244201" y="3139749"/>
            <a:ext cx="2055666" cy="430887"/>
          </a:xfrm>
        </p:spPr>
        <p:txBody>
          <a:bodyPr/>
          <a:lstStyle>
            <a:lvl1pPr>
              <a:defRPr b="1"/>
            </a:lvl1pPr>
          </a:lstStyle>
          <a:p>
            <a:pPr lvl="0"/>
            <a:r>
              <a:rPr lang="en-US"/>
              <a:t>Section Title</a:t>
            </a:r>
            <a:br>
              <a:rPr lang="en-US"/>
            </a:br>
            <a:r>
              <a:rPr lang="en-US"/>
              <a:t>Slide #</a:t>
            </a:r>
          </a:p>
        </p:txBody>
      </p:sp>
      <p:sp>
        <p:nvSpPr>
          <p:cNvPr id="13" name="Text Placeholder 9">
            <a:extLst>
              <a:ext uri="{FF2B5EF4-FFF2-40B4-BE49-F238E27FC236}">
                <a16:creationId xmlns:a16="http://schemas.microsoft.com/office/drawing/2014/main" id="{E3BA4AAB-3B49-2C4D-B8C3-798DFFD555BF}"/>
              </a:ext>
            </a:extLst>
          </p:cNvPr>
          <p:cNvSpPr>
            <a:spLocks noGrp="1"/>
          </p:cNvSpPr>
          <p:nvPr>
            <p:ph type="body" sz="quarter" idx="16" hasCustomPrompt="1"/>
          </p:nvPr>
        </p:nvSpPr>
        <p:spPr>
          <a:xfrm>
            <a:off x="3244201" y="1320330"/>
            <a:ext cx="2055666" cy="430887"/>
          </a:xfrm>
        </p:spPr>
        <p:txBody>
          <a:bodyPr/>
          <a:lstStyle>
            <a:lvl1pPr>
              <a:defRPr b="1"/>
            </a:lvl1pPr>
          </a:lstStyle>
          <a:p>
            <a:pPr lvl="0"/>
            <a:r>
              <a:rPr lang="en-US"/>
              <a:t>Section Title</a:t>
            </a:r>
            <a:br>
              <a:rPr lang="en-US"/>
            </a:br>
            <a:r>
              <a:rPr lang="en-US"/>
              <a:t>Slide #</a:t>
            </a:r>
          </a:p>
        </p:txBody>
      </p:sp>
      <p:sp>
        <p:nvSpPr>
          <p:cNvPr id="14" name="Text Placeholder 9">
            <a:extLst>
              <a:ext uri="{FF2B5EF4-FFF2-40B4-BE49-F238E27FC236}">
                <a16:creationId xmlns:a16="http://schemas.microsoft.com/office/drawing/2014/main" id="{1D60067C-731E-9648-B342-43C7239F111A}"/>
              </a:ext>
            </a:extLst>
          </p:cNvPr>
          <p:cNvSpPr>
            <a:spLocks noGrp="1"/>
          </p:cNvSpPr>
          <p:nvPr>
            <p:ph type="body" sz="quarter" idx="17" hasCustomPrompt="1"/>
          </p:nvPr>
        </p:nvSpPr>
        <p:spPr>
          <a:xfrm>
            <a:off x="3244201" y="1927432"/>
            <a:ext cx="2055666" cy="430887"/>
          </a:xfrm>
        </p:spPr>
        <p:txBody>
          <a:bodyPr/>
          <a:lstStyle>
            <a:lvl1pPr>
              <a:defRPr b="1"/>
            </a:lvl1pPr>
          </a:lstStyle>
          <a:p>
            <a:pPr lvl="0"/>
            <a:r>
              <a:rPr lang="en-US"/>
              <a:t>Section Title</a:t>
            </a:r>
            <a:br>
              <a:rPr lang="en-US"/>
            </a:br>
            <a:r>
              <a:rPr lang="en-US"/>
              <a:t>Slide #</a:t>
            </a:r>
          </a:p>
        </p:txBody>
      </p:sp>
      <p:sp>
        <p:nvSpPr>
          <p:cNvPr id="15" name="Text Placeholder 9">
            <a:extLst>
              <a:ext uri="{FF2B5EF4-FFF2-40B4-BE49-F238E27FC236}">
                <a16:creationId xmlns:a16="http://schemas.microsoft.com/office/drawing/2014/main" id="{D75C609B-2858-7C45-8CE5-6212F5D8D5DB}"/>
              </a:ext>
            </a:extLst>
          </p:cNvPr>
          <p:cNvSpPr>
            <a:spLocks noGrp="1"/>
          </p:cNvSpPr>
          <p:nvPr>
            <p:ph type="body" sz="quarter" idx="18" hasCustomPrompt="1"/>
          </p:nvPr>
        </p:nvSpPr>
        <p:spPr>
          <a:xfrm>
            <a:off x="3244201" y="2534534"/>
            <a:ext cx="2055666" cy="430887"/>
          </a:xfrm>
        </p:spPr>
        <p:txBody>
          <a:bodyPr/>
          <a:lstStyle>
            <a:lvl1pPr>
              <a:defRPr b="1"/>
            </a:lvl1pPr>
          </a:lstStyle>
          <a:p>
            <a:pPr lvl="0"/>
            <a:r>
              <a:rPr lang="en-US"/>
              <a:t>Section Title</a:t>
            </a:r>
            <a:br>
              <a:rPr lang="en-US"/>
            </a:br>
            <a:r>
              <a:rPr lang="en-US"/>
              <a:t>Slide #</a:t>
            </a:r>
          </a:p>
        </p:txBody>
      </p:sp>
      <p:sp>
        <p:nvSpPr>
          <p:cNvPr id="16" name="Text Placeholder 9">
            <a:extLst>
              <a:ext uri="{FF2B5EF4-FFF2-40B4-BE49-F238E27FC236}">
                <a16:creationId xmlns:a16="http://schemas.microsoft.com/office/drawing/2014/main" id="{BDE20D5A-7A0A-7942-8181-49182956A385}"/>
              </a:ext>
            </a:extLst>
          </p:cNvPr>
          <p:cNvSpPr>
            <a:spLocks noGrp="1"/>
          </p:cNvSpPr>
          <p:nvPr>
            <p:ph type="body" sz="quarter" idx="19" hasCustomPrompt="1"/>
          </p:nvPr>
        </p:nvSpPr>
        <p:spPr>
          <a:xfrm>
            <a:off x="725854" y="1320330"/>
            <a:ext cx="2055666" cy="430887"/>
          </a:xfrm>
        </p:spPr>
        <p:txBody>
          <a:bodyPr/>
          <a:lstStyle>
            <a:lvl1pPr>
              <a:defRPr b="1"/>
            </a:lvl1pPr>
          </a:lstStyle>
          <a:p>
            <a:pPr lvl="0"/>
            <a:r>
              <a:rPr lang="en-US"/>
              <a:t>Section Title</a:t>
            </a:r>
            <a:br>
              <a:rPr lang="en-US"/>
            </a:br>
            <a:r>
              <a:rPr lang="en-US"/>
              <a:t>Slide #</a:t>
            </a:r>
          </a:p>
        </p:txBody>
      </p:sp>
      <p:sp>
        <p:nvSpPr>
          <p:cNvPr id="17" name="Text Placeholder 9">
            <a:extLst>
              <a:ext uri="{FF2B5EF4-FFF2-40B4-BE49-F238E27FC236}">
                <a16:creationId xmlns:a16="http://schemas.microsoft.com/office/drawing/2014/main" id="{5F83694E-3CBA-8E4C-BA3A-E8737D97BC70}"/>
              </a:ext>
            </a:extLst>
          </p:cNvPr>
          <p:cNvSpPr>
            <a:spLocks noGrp="1"/>
          </p:cNvSpPr>
          <p:nvPr>
            <p:ph type="body" sz="quarter" idx="20" hasCustomPrompt="1"/>
          </p:nvPr>
        </p:nvSpPr>
        <p:spPr>
          <a:xfrm>
            <a:off x="725854" y="1927432"/>
            <a:ext cx="2055666" cy="430887"/>
          </a:xfrm>
        </p:spPr>
        <p:txBody>
          <a:bodyPr/>
          <a:lstStyle>
            <a:lvl1pPr>
              <a:defRPr b="1"/>
            </a:lvl1pPr>
          </a:lstStyle>
          <a:p>
            <a:pPr lvl="0"/>
            <a:r>
              <a:rPr lang="en-US"/>
              <a:t>Section Title</a:t>
            </a:r>
            <a:br>
              <a:rPr lang="en-US"/>
            </a:br>
            <a:r>
              <a:rPr lang="en-US"/>
              <a:t>Slide #</a:t>
            </a:r>
          </a:p>
        </p:txBody>
      </p:sp>
      <p:sp>
        <p:nvSpPr>
          <p:cNvPr id="18" name="Text Placeholder 9">
            <a:extLst>
              <a:ext uri="{FF2B5EF4-FFF2-40B4-BE49-F238E27FC236}">
                <a16:creationId xmlns:a16="http://schemas.microsoft.com/office/drawing/2014/main" id="{93A2D9D6-4C2D-5644-B032-0EB60965587C}"/>
              </a:ext>
            </a:extLst>
          </p:cNvPr>
          <p:cNvSpPr>
            <a:spLocks noGrp="1"/>
          </p:cNvSpPr>
          <p:nvPr>
            <p:ph type="body" sz="quarter" idx="21" hasCustomPrompt="1"/>
          </p:nvPr>
        </p:nvSpPr>
        <p:spPr>
          <a:xfrm>
            <a:off x="725854" y="2534534"/>
            <a:ext cx="2055666" cy="430887"/>
          </a:xfrm>
        </p:spPr>
        <p:txBody>
          <a:bodyPr/>
          <a:lstStyle>
            <a:lvl1pPr>
              <a:defRPr b="1"/>
            </a:lvl1pPr>
          </a:lstStyle>
          <a:p>
            <a:pPr lvl="0"/>
            <a:r>
              <a:rPr lang="en-US"/>
              <a:t>Section Title</a:t>
            </a:r>
            <a:br>
              <a:rPr lang="en-US"/>
            </a:br>
            <a:r>
              <a:rPr lang="en-US"/>
              <a:t>Slide #</a:t>
            </a:r>
          </a:p>
        </p:txBody>
      </p:sp>
      <p:sp>
        <p:nvSpPr>
          <p:cNvPr id="25" name="Text Placeholder 9">
            <a:extLst>
              <a:ext uri="{FF2B5EF4-FFF2-40B4-BE49-F238E27FC236}">
                <a16:creationId xmlns:a16="http://schemas.microsoft.com/office/drawing/2014/main" id="{C745BDBF-EE7A-014E-B736-0750AA47F51D}"/>
              </a:ext>
            </a:extLst>
          </p:cNvPr>
          <p:cNvSpPr>
            <a:spLocks noGrp="1"/>
          </p:cNvSpPr>
          <p:nvPr>
            <p:ph type="body" sz="quarter" idx="23" hasCustomPrompt="1"/>
          </p:nvPr>
        </p:nvSpPr>
        <p:spPr>
          <a:xfrm>
            <a:off x="3244201" y="3741224"/>
            <a:ext cx="2055666" cy="430887"/>
          </a:xfrm>
        </p:spPr>
        <p:txBody>
          <a:bodyPr/>
          <a:lstStyle>
            <a:lvl1pPr>
              <a:defRPr b="1"/>
            </a:lvl1pPr>
          </a:lstStyle>
          <a:p>
            <a:pPr lvl="0"/>
            <a:r>
              <a:rPr lang="en-US"/>
              <a:t>Section Title</a:t>
            </a:r>
            <a:br>
              <a:rPr lang="en-US"/>
            </a:br>
            <a:r>
              <a:rPr lang="en-US"/>
              <a:t>Slide #</a:t>
            </a:r>
          </a:p>
        </p:txBody>
      </p:sp>
      <p:grpSp>
        <p:nvGrpSpPr>
          <p:cNvPr id="7" name="Group 6">
            <a:extLst>
              <a:ext uri="{FF2B5EF4-FFF2-40B4-BE49-F238E27FC236}">
                <a16:creationId xmlns:a16="http://schemas.microsoft.com/office/drawing/2014/main" id="{8D6A2641-0823-E046-9584-458E0C8590E1}"/>
              </a:ext>
            </a:extLst>
          </p:cNvPr>
          <p:cNvGrpSpPr/>
          <p:nvPr userDrawn="1"/>
        </p:nvGrpSpPr>
        <p:grpSpPr>
          <a:xfrm>
            <a:off x="-442359" y="5781167"/>
            <a:ext cx="1760698" cy="1726429"/>
            <a:chOff x="6336320" y="-2192957"/>
            <a:chExt cx="5872534" cy="5758234"/>
          </a:xfrm>
        </p:grpSpPr>
        <p:sp>
          <p:nvSpPr>
            <p:cNvPr id="6" name="Oval 5">
              <a:extLst>
                <a:ext uri="{FF2B5EF4-FFF2-40B4-BE49-F238E27FC236}">
                  <a16:creationId xmlns:a16="http://schemas.microsoft.com/office/drawing/2014/main" id="{C3BCCB62-D219-DC47-88CA-C6DE5EEC4765}"/>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8F243B9-E0BB-3345-8CDE-63FBDCB7E334}"/>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DEA563E-3450-B84C-A050-07E5944D40DD}"/>
                </a:ext>
              </a:extLst>
            </p:cNvPr>
            <p:cNvSpPr/>
            <p:nvPr userDrawn="1"/>
          </p:nvSpPr>
          <p:spPr>
            <a:xfrm>
              <a:off x="6735945" y="-1923044"/>
              <a:ext cx="5189831" cy="5189831"/>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1AD76CC3-14A6-D444-8247-6FD07F5D0974}"/>
              </a:ext>
            </a:extLst>
          </p:cNvPr>
          <p:cNvGrpSpPr/>
          <p:nvPr userDrawn="1"/>
        </p:nvGrpSpPr>
        <p:grpSpPr>
          <a:xfrm rot="1156728">
            <a:off x="6463088" y="-563901"/>
            <a:ext cx="6319880" cy="6196870"/>
            <a:chOff x="6336320" y="-2192957"/>
            <a:chExt cx="5872534" cy="5758234"/>
          </a:xfrm>
        </p:grpSpPr>
        <p:sp>
          <p:nvSpPr>
            <p:cNvPr id="29" name="Oval 28">
              <a:extLst>
                <a:ext uri="{FF2B5EF4-FFF2-40B4-BE49-F238E27FC236}">
                  <a16:creationId xmlns:a16="http://schemas.microsoft.com/office/drawing/2014/main" id="{2B7B1920-6C60-6143-954D-95B59F010D8D}"/>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8ADA14BB-D56A-D047-94DA-5F3874AFF4D9}"/>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Picture Placeholder 5">
            <a:extLst>
              <a:ext uri="{FF2B5EF4-FFF2-40B4-BE49-F238E27FC236}">
                <a16:creationId xmlns:a16="http://schemas.microsoft.com/office/drawing/2014/main" id="{B6C0DA71-E7CB-3748-80A6-D202C90C4B76}"/>
              </a:ext>
            </a:extLst>
          </p:cNvPr>
          <p:cNvSpPr>
            <a:spLocks noGrp="1"/>
          </p:cNvSpPr>
          <p:nvPr>
            <p:ph type="pic" sz="quarter" idx="24"/>
          </p:nvPr>
        </p:nvSpPr>
        <p:spPr>
          <a:xfrm>
            <a:off x="6852489" y="-195147"/>
            <a:ext cx="5466062" cy="5466061"/>
          </a:xfrm>
          <a:prstGeom prst="ellipse">
            <a:avLst/>
          </a:prstGeom>
          <a:solidFill>
            <a:schemeClr val="bg1">
              <a:lumMod val="85000"/>
            </a:schemeClr>
          </a:solidFill>
        </p:spPr>
        <p:txBody>
          <a:bodyPr anchor="ctr"/>
          <a:lstStyle>
            <a:lvl1pPr algn="r">
              <a:defRPr/>
            </a:lvl1pPr>
          </a:lstStyle>
          <a:p>
            <a:endParaRPr lang="en-US"/>
          </a:p>
        </p:txBody>
      </p:sp>
      <p:pic>
        <p:nvPicPr>
          <p:cNvPr id="23" name="Picture 22">
            <a:extLst>
              <a:ext uri="{FF2B5EF4-FFF2-40B4-BE49-F238E27FC236}">
                <a16:creationId xmlns:a16="http://schemas.microsoft.com/office/drawing/2014/main" id="{3E762BDA-3552-A446-AFE6-6BD418CD63B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079811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peak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0489" y="939161"/>
            <a:ext cx="3419396" cy="373994"/>
          </a:xfrm>
        </p:spPr>
        <p:txBody>
          <a:bodyPr anchor="t">
            <a:normAutofit/>
          </a:bodyPr>
          <a:lstStyle>
            <a:lvl1pPr>
              <a:defRPr sz="2000">
                <a:solidFill>
                  <a:schemeClr val="accent1"/>
                </a:solidFill>
              </a:defRPr>
            </a:lvl1pPr>
          </a:lstStyle>
          <a:p>
            <a:r>
              <a:rPr lang="en-US"/>
              <a:t>ONE SPEAKER</a:t>
            </a:r>
          </a:p>
        </p:txBody>
      </p:sp>
      <p:sp>
        <p:nvSpPr>
          <p:cNvPr id="4" name="Content Placeholder 3"/>
          <p:cNvSpPr>
            <a:spLocks noGrp="1"/>
          </p:cNvSpPr>
          <p:nvPr>
            <p:ph sz="half" idx="2" hasCustomPrompt="1"/>
          </p:nvPr>
        </p:nvSpPr>
        <p:spPr>
          <a:xfrm>
            <a:off x="3570488" y="1716179"/>
            <a:ext cx="5150339" cy="2345867"/>
          </a:xfrm>
        </p:spPr>
        <p:txBody>
          <a:bodyPr>
            <a:normAutofit/>
          </a:bodyPr>
          <a:lstStyle>
            <a:lvl1pPr>
              <a:defRPr sz="1000">
                <a:solidFill>
                  <a:schemeClr val="tx1"/>
                </a:solidFill>
              </a:defRPr>
            </a:lvl1p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3570489" y="1353862"/>
            <a:ext cx="4024924" cy="321610"/>
          </a:xfrm>
        </p:spPr>
        <p:txBody>
          <a:bodyPr>
            <a:normAutofit/>
          </a:bodyPr>
          <a:lstStyle>
            <a:lvl1pPr>
              <a:defRPr sz="1500" b="1">
                <a:solidFill>
                  <a:schemeClr val="accent4"/>
                </a:solidFill>
              </a:defRPr>
            </a:lvl1pPr>
          </a:lstStyle>
          <a:p>
            <a:pPr lvl="0"/>
            <a:r>
              <a:rPr lang="en-US"/>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1157288" y="249892"/>
            <a:ext cx="4159549" cy="4159548"/>
          </a:xfrm>
          <a:prstGeom prst="ellipse">
            <a:avLst/>
          </a:prstGeom>
          <a:solidFill>
            <a:schemeClr val="bg1">
              <a:lumMod val="85000"/>
            </a:schemeClr>
          </a:solidFill>
          <a:ln>
            <a:solidFill>
              <a:schemeClr val="accent1"/>
            </a:solidFill>
          </a:ln>
        </p:spPr>
        <p:txBody>
          <a:bodyPr anchor="ctr"/>
          <a:lstStyle>
            <a:lvl1pPr algn="r">
              <a:defRPr/>
            </a:lvl1pPr>
          </a:lstStyle>
          <a:p>
            <a:endParaRPr lang="en-US"/>
          </a:p>
        </p:txBody>
      </p:sp>
      <p:pic>
        <p:nvPicPr>
          <p:cNvPr id="12" name="Picture 11">
            <a:extLst>
              <a:ext uri="{FF2B5EF4-FFF2-40B4-BE49-F238E27FC236}">
                <a16:creationId xmlns:a16="http://schemas.microsoft.com/office/drawing/2014/main" id="{436692AF-EA47-EE4E-BC74-3942A8204E5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4835889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peakers">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799663-1C3A-7140-A8B6-5A942E0AE02F}"/>
              </a:ext>
            </a:extLst>
          </p:cNvPr>
          <p:cNvSpPr/>
          <p:nvPr userDrawn="1"/>
        </p:nvSpPr>
        <p:spPr>
          <a:xfrm>
            <a:off x="1" y="0"/>
            <a:ext cx="4572000" cy="5143500"/>
          </a:xfrm>
          <a:prstGeom prst="rect">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623143" y="1266737"/>
            <a:ext cx="2226318" cy="321610"/>
          </a:xfrm>
        </p:spPr>
        <p:txBody>
          <a:bodyPr anchor="t">
            <a:noAutofit/>
          </a:bodyPr>
          <a:lstStyle>
            <a:lvl1pPr algn="l">
              <a:lnSpc>
                <a:spcPct val="100000"/>
              </a:lnSpc>
              <a:defRPr sz="1500">
                <a:solidFill>
                  <a:schemeClr val="accent1"/>
                </a:solidFill>
              </a:defRPr>
            </a:lvl1pPr>
          </a:lstStyle>
          <a:p>
            <a:r>
              <a:rPr lang="en-US"/>
              <a:t>SPEAKER NAME</a:t>
            </a:r>
          </a:p>
        </p:txBody>
      </p:sp>
      <p:sp>
        <p:nvSpPr>
          <p:cNvPr id="4" name="Content Placeholder 3"/>
          <p:cNvSpPr>
            <a:spLocks noGrp="1"/>
          </p:cNvSpPr>
          <p:nvPr>
            <p:ph sz="half" idx="2" hasCustomPrompt="1"/>
          </p:nvPr>
        </p:nvSpPr>
        <p:spPr>
          <a:xfrm>
            <a:off x="4957235" y="2116668"/>
            <a:ext cx="3892225" cy="2408828"/>
          </a:xfrm>
        </p:spPr>
        <p:txBody>
          <a:bodyPr>
            <a:normAutofit/>
          </a:bodyPr>
          <a:lstStyle>
            <a:lvl1pPr>
              <a:defRPr sz="1000">
                <a:solidFill>
                  <a:schemeClr val="tx1"/>
                </a:solidFill>
              </a:defRPr>
            </a:lvl1pPr>
          </a:lstStyle>
          <a:p>
            <a:pPr lvl="0"/>
            <a:r>
              <a:rPr lang="en-US"/>
              <a:t>Bio copy is </a:t>
            </a:r>
            <a:r>
              <a:rPr lang="en-US" err="1"/>
              <a:t>Lub</a:t>
            </a:r>
            <a:r>
              <a:rPr lang="en-US"/>
              <a:t> Dub medium at 10pts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6623142" y="1515979"/>
            <a:ext cx="2226318" cy="321610"/>
          </a:xfrm>
        </p:spPr>
        <p:txBody>
          <a:bodyPr>
            <a:normAutofit/>
          </a:bodyPr>
          <a:lstStyle>
            <a:lvl1pPr>
              <a:defRPr sz="1200" b="1">
                <a:solidFill>
                  <a:schemeClr val="accent4"/>
                </a:solidFill>
              </a:defRPr>
            </a:lvl1pPr>
          </a:lstStyle>
          <a:p>
            <a:pPr lvl="0"/>
            <a:r>
              <a:rPr lang="en-US"/>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5022094" y="475555"/>
            <a:ext cx="1297175" cy="1297175"/>
          </a:xfrm>
          <a:prstGeom prst="ellipse">
            <a:avLst/>
          </a:prstGeom>
          <a:ln>
            <a:solidFill>
              <a:schemeClr val="accent1"/>
            </a:solidFill>
          </a:ln>
        </p:spPr>
        <p:txBody>
          <a:bodyPr/>
          <a:lstStyle/>
          <a:p>
            <a:endParaRPr lang="en-US"/>
          </a:p>
        </p:txBody>
      </p:sp>
      <p:cxnSp>
        <p:nvCxnSpPr>
          <p:cNvPr id="33" name="Straight Connector 32">
            <a:extLst>
              <a:ext uri="{FF2B5EF4-FFF2-40B4-BE49-F238E27FC236}">
                <a16:creationId xmlns:a16="http://schemas.microsoft.com/office/drawing/2014/main" id="{A089AA8C-30E6-A849-A85E-97304461ADA3}"/>
              </a:ext>
            </a:extLst>
          </p:cNvPr>
          <p:cNvCxnSpPr>
            <a:cxnSpLocks/>
          </p:cNvCxnSpPr>
          <p:nvPr userDrawn="1"/>
        </p:nvCxnSpPr>
        <p:spPr>
          <a:xfrm>
            <a:off x="4957235" y="1968061"/>
            <a:ext cx="3892225"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Content Placeholder 3">
            <a:extLst>
              <a:ext uri="{FF2B5EF4-FFF2-40B4-BE49-F238E27FC236}">
                <a16:creationId xmlns:a16="http://schemas.microsoft.com/office/drawing/2014/main" id="{DBD1BCA7-3E28-1D49-A098-A4DEF8BCE5EE}"/>
              </a:ext>
            </a:extLst>
          </p:cNvPr>
          <p:cNvSpPr>
            <a:spLocks noGrp="1"/>
          </p:cNvSpPr>
          <p:nvPr>
            <p:ph sz="half" idx="25" hasCustomPrompt="1"/>
          </p:nvPr>
        </p:nvSpPr>
        <p:spPr>
          <a:xfrm>
            <a:off x="329709" y="2116668"/>
            <a:ext cx="3892225" cy="2408828"/>
          </a:xfrm>
        </p:spPr>
        <p:txBody>
          <a:bodyPr>
            <a:normAutofit/>
          </a:bodyPr>
          <a:lstStyle>
            <a:lvl1pPr>
              <a:defRPr sz="1000">
                <a:solidFill>
                  <a:schemeClr val="bg1"/>
                </a:solidFill>
              </a:defRPr>
            </a:lvl1pPr>
          </a:lstStyle>
          <a:p>
            <a:pPr lvl="0"/>
            <a:r>
              <a:rPr lang="en-US"/>
              <a:t>Bio copy is </a:t>
            </a:r>
            <a:r>
              <a:rPr lang="en-US" err="1"/>
              <a:t>Lub</a:t>
            </a:r>
            <a:r>
              <a:rPr lang="en-US"/>
              <a:t> Dub medium at 10pts</a:t>
            </a:r>
          </a:p>
        </p:txBody>
      </p:sp>
      <p:sp>
        <p:nvSpPr>
          <p:cNvPr id="41" name="Text Placeholder 4">
            <a:extLst>
              <a:ext uri="{FF2B5EF4-FFF2-40B4-BE49-F238E27FC236}">
                <a16:creationId xmlns:a16="http://schemas.microsoft.com/office/drawing/2014/main" id="{F0B78207-029E-2C48-B477-D381CB2E9E1F}"/>
              </a:ext>
            </a:extLst>
          </p:cNvPr>
          <p:cNvSpPr>
            <a:spLocks noGrp="1"/>
          </p:cNvSpPr>
          <p:nvPr>
            <p:ph type="body" sz="quarter" idx="26" hasCustomPrompt="1"/>
          </p:nvPr>
        </p:nvSpPr>
        <p:spPr>
          <a:xfrm>
            <a:off x="1995616" y="1515979"/>
            <a:ext cx="2226318" cy="321610"/>
          </a:xfrm>
        </p:spPr>
        <p:txBody>
          <a:bodyPr>
            <a:normAutofit/>
          </a:bodyPr>
          <a:lstStyle>
            <a:lvl1pPr>
              <a:defRPr sz="1200" b="1">
                <a:solidFill>
                  <a:schemeClr val="bg1"/>
                </a:solidFill>
              </a:defRPr>
            </a:lvl1pPr>
          </a:lstStyle>
          <a:p>
            <a:pPr lvl="0"/>
            <a:r>
              <a:rPr lang="en-US"/>
              <a:t>Speaker title</a:t>
            </a:r>
          </a:p>
        </p:txBody>
      </p:sp>
      <p:sp>
        <p:nvSpPr>
          <p:cNvPr id="42" name="Picture Placeholder 5">
            <a:extLst>
              <a:ext uri="{FF2B5EF4-FFF2-40B4-BE49-F238E27FC236}">
                <a16:creationId xmlns:a16="http://schemas.microsoft.com/office/drawing/2014/main" id="{843C01F0-AD5E-D748-8DCB-897FBD5CB71D}"/>
              </a:ext>
            </a:extLst>
          </p:cNvPr>
          <p:cNvSpPr>
            <a:spLocks noGrp="1"/>
          </p:cNvSpPr>
          <p:nvPr>
            <p:ph type="pic" sz="quarter" idx="27"/>
          </p:nvPr>
        </p:nvSpPr>
        <p:spPr>
          <a:xfrm>
            <a:off x="394568" y="475555"/>
            <a:ext cx="1297175" cy="1297175"/>
          </a:xfrm>
          <a:prstGeom prst="ellipse">
            <a:avLst/>
          </a:prstGeom>
          <a:ln>
            <a:solidFill>
              <a:schemeClr val="bg1"/>
            </a:solidFill>
          </a:ln>
        </p:spPr>
        <p:txBody>
          <a:bodyPr/>
          <a:lstStyle>
            <a:lvl1pPr>
              <a:defRPr>
                <a:solidFill>
                  <a:schemeClr val="bg1"/>
                </a:solidFill>
              </a:defRPr>
            </a:lvl1pPr>
          </a:lstStyle>
          <a:p>
            <a:endParaRPr lang="en-US"/>
          </a:p>
        </p:txBody>
      </p:sp>
      <p:cxnSp>
        <p:nvCxnSpPr>
          <p:cNvPr id="43" name="Straight Connector 42">
            <a:extLst>
              <a:ext uri="{FF2B5EF4-FFF2-40B4-BE49-F238E27FC236}">
                <a16:creationId xmlns:a16="http://schemas.microsoft.com/office/drawing/2014/main" id="{89490970-2C55-724B-BA36-CAF55FEFDBB2}"/>
              </a:ext>
            </a:extLst>
          </p:cNvPr>
          <p:cNvCxnSpPr>
            <a:cxnSpLocks/>
          </p:cNvCxnSpPr>
          <p:nvPr userDrawn="1"/>
        </p:nvCxnSpPr>
        <p:spPr>
          <a:xfrm>
            <a:off x="329709" y="1968061"/>
            <a:ext cx="3892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0C169AD3-D69D-DD43-9F89-A0411109CADB}"/>
              </a:ext>
            </a:extLst>
          </p:cNvPr>
          <p:cNvSpPr>
            <a:spLocks noGrp="1"/>
          </p:cNvSpPr>
          <p:nvPr>
            <p:ph type="body" sz="quarter" idx="28" hasCustomPrompt="1"/>
          </p:nvPr>
        </p:nvSpPr>
        <p:spPr>
          <a:xfrm>
            <a:off x="1995616" y="1266736"/>
            <a:ext cx="2226318" cy="337157"/>
          </a:xfrm>
        </p:spPr>
        <p:txBody>
          <a:bodyPr>
            <a:normAutofit/>
          </a:bodyPr>
          <a:lstStyle>
            <a:lvl1pPr>
              <a:defRPr sz="1500" b="1" i="0">
                <a:solidFill>
                  <a:schemeClr val="bg1"/>
                </a:solidFill>
                <a:latin typeface="Lub Dub Bold" panose="020B0603030403020204" pitchFamily="34" charset="77"/>
              </a:defRPr>
            </a:lvl1pPr>
          </a:lstStyle>
          <a:p>
            <a:r>
              <a:rPr lang="en-US">
                <a:solidFill>
                  <a:schemeClr val="bg1"/>
                </a:solidFill>
              </a:rPr>
              <a:t>SPEAKER NAME</a:t>
            </a:r>
          </a:p>
        </p:txBody>
      </p:sp>
      <p:sp>
        <p:nvSpPr>
          <p:cNvPr id="5" name="Arc 4">
            <a:extLst>
              <a:ext uri="{FF2B5EF4-FFF2-40B4-BE49-F238E27FC236}">
                <a16:creationId xmlns:a16="http://schemas.microsoft.com/office/drawing/2014/main" id="{C4D5D646-615D-0541-AD5A-4E46C8AFAA21}"/>
              </a:ext>
            </a:extLst>
          </p:cNvPr>
          <p:cNvSpPr/>
          <p:nvPr userDrawn="1"/>
        </p:nvSpPr>
        <p:spPr>
          <a:xfrm>
            <a:off x="13949348" y="-1002677"/>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EC85CD65-D3BF-CA4A-B2BD-C3C1987852B4}"/>
              </a:ext>
            </a:extLst>
          </p:cNvPr>
          <p:cNvSpPr/>
          <p:nvPr userDrawn="1"/>
        </p:nvSpPr>
        <p:spPr>
          <a:xfrm rot="21325004">
            <a:off x="13984672" y="-782545"/>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0" name="Picture 19">
            <a:extLst>
              <a:ext uri="{FF2B5EF4-FFF2-40B4-BE49-F238E27FC236}">
                <a16:creationId xmlns:a16="http://schemas.microsoft.com/office/drawing/2014/main" id="{A015E968-BE93-9248-9232-9ECEC096E14B}"/>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5646424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Multiple Speakers">
    <p:bg>
      <p:bgRef idx="1001">
        <a:schemeClr val="bg2"/>
      </p:bgRef>
    </p:bg>
    <p:spTree>
      <p:nvGrpSpPr>
        <p:cNvPr id="1" name=""/>
        <p:cNvGrpSpPr/>
        <p:nvPr/>
      </p:nvGrpSpPr>
      <p:grpSpPr>
        <a:xfrm>
          <a:off x="0" y="0"/>
          <a:ext cx="0" cy="0"/>
          <a:chOff x="0" y="0"/>
          <a:chExt cx="0" cy="0"/>
        </a:xfrm>
      </p:grpSpPr>
      <p:sp>
        <p:nvSpPr>
          <p:cNvPr id="27" name="Picture Placeholder 5">
            <a:extLst>
              <a:ext uri="{FF2B5EF4-FFF2-40B4-BE49-F238E27FC236}">
                <a16:creationId xmlns:a16="http://schemas.microsoft.com/office/drawing/2014/main" id="{E1979674-69C4-134A-9F2E-9B4270B86348}"/>
              </a:ext>
            </a:extLst>
          </p:cNvPr>
          <p:cNvSpPr>
            <a:spLocks noGrp="1"/>
          </p:cNvSpPr>
          <p:nvPr>
            <p:ph type="pic" sz="quarter" idx="27"/>
          </p:nvPr>
        </p:nvSpPr>
        <p:spPr>
          <a:xfrm>
            <a:off x="3146018" y="2698533"/>
            <a:ext cx="1153419" cy="1153410"/>
          </a:xfrm>
          <a:prstGeom prst="ellipse">
            <a:avLst/>
          </a:prstGeom>
          <a:ln w="19050">
            <a:solidFill>
              <a:schemeClr val="accent1"/>
            </a:solidFill>
          </a:ln>
        </p:spPr>
        <p:txBody>
          <a:bodyPr/>
          <a:lstStyle/>
          <a:p>
            <a:endParaRPr lang="en-US"/>
          </a:p>
        </p:txBody>
      </p:sp>
      <p:sp>
        <p:nvSpPr>
          <p:cNvPr id="43" name="Picture Placeholder 5">
            <a:extLst>
              <a:ext uri="{FF2B5EF4-FFF2-40B4-BE49-F238E27FC236}">
                <a16:creationId xmlns:a16="http://schemas.microsoft.com/office/drawing/2014/main" id="{B7179E21-BD5D-E049-B49A-E14D188634B4}"/>
              </a:ext>
            </a:extLst>
          </p:cNvPr>
          <p:cNvSpPr>
            <a:spLocks noGrp="1"/>
          </p:cNvSpPr>
          <p:nvPr>
            <p:ph type="pic" sz="quarter" idx="35"/>
          </p:nvPr>
        </p:nvSpPr>
        <p:spPr>
          <a:xfrm>
            <a:off x="7554542" y="2698533"/>
            <a:ext cx="1153419" cy="1153413"/>
          </a:xfrm>
          <a:prstGeom prst="ellipse">
            <a:avLst/>
          </a:prstGeom>
          <a:ln w="19050">
            <a:solidFill>
              <a:schemeClr val="accent1"/>
            </a:solidFill>
          </a:ln>
        </p:spPr>
        <p:txBody>
          <a:bodyPr/>
          <a:lstStyle/>
          <a:p>
            <a:endParaRPr lang="en-US"/>
          </a:p>
        </p:txBody>
      </p:sp>
      <p:sp>
        <p:nvSpPr>
          <p:cNvPr id="46" name="Picture Placeholder 5">
            <a:extLst>
              <a:ext uri="{FF2B5EF4-FFF2-40B4-BE49-F238E27FC236}">
                <a16:creationId xmlns:a16="http://schemas.microsoft.com/office/drawing/2014/main" id="{9B4EAA43-3C2D-AD46-BE5A-0E43167C0FAB}"/>
              </a:ext>
            </a:extLst>
          </p:cNvPr>
          <p:cNvSpPr>
            <a:spLocks noGrp="1"/>
          </p:cNvSpPr>
          <p:nvPr>
            <p:ph type="pic" sz="quarter" idx="38"/>
          </p:nvPr>
        </p:nvSpPr>
        <p:spPr>
          <a:xfrm>
            <a:off x="4842355" y="552084"/>
            <a:ext cx="1153419" cy="1151130"/>
          </a:xfrm>
          <a:prstGeom prst="ellipse">
            <a:avLst/>
          </a:prstGeom>
          <a:ln w="19050">
            <a:solidFill>
              <a:schemeClr val="accent1"/>
            </a:solidFill>
          </a:ln>
        </p:spPr>
        <p:txBody>
          <a:bodyPr/>
          <a:lstStyle/>
          <a:p>
            <a:endParaRPr lang="en-US"/>
          </a:p>
        </p:txBody>
      </p:sp>
      <p:sp>
        <p:nvSpPr>
          <p:cNvPr id="38" name="Picture Placeholder 5">
            <a:extLst>
              <a:ext uri="{FF2B5EF4-FFF2-40B4-BE49-F238E27FC236}">
                <a16:creationId xmlns:a16="http://schemas.microsoft.com/office/drawing/2014/main" id="{D44AB674-4C73-2B43-963E-D19737407D1B}"/>
              </a:ext>
            </a:extLst>
          </p:cNvPr>
          <p:cNvSpPr>
            <a:spLocks noGrp="1"/>
          </p:cNvSpPr>
          <p:nvPr>
            <p:ph type="pic" sz="quarter" idx="30"/>
          </p:nvPr>
        </p:nvSpPr>
        <p:spPr>
          <a:xfrm>
            <a:off x="433833" y="552083"/>
            <a:ext cx="1153419" cy="1151131"/>
          </a:xfrm>
          <a:prstGeom prst="ellipse">
            <a:avLst/>
          </a:prstGeom>
          <a:ln w="19050">
            <a:solidFill>
              <a:schemeClr val="accent1"/>
            </a:solidFill>
          </a:ln>
        </p:spPr>
        <p:txBody>
          <a:bodyPr/>
          <a:lstStyle/>
          <a:p>
            <a:endParaRPr lang="en-US"/>
          </a:p>
        </p:txBody>
      </p:sp>
      <p:cxnSp>
        <p:nvCxnSpPr>
          <p:cNvPr id="5" name="Straight Connector 4">
            <a:extLst>
              <a:ext uri="{FF2B5EF4-FFF2-40B4-BE49-F238E27FC236}">
                <a16:creationId xmlns:a16="http://schemas.microsoft.com/office/drawing/2014/main" id="{CBAECE01-A90F-354F-84AE-393CAD1D8C16}"/>
              </a:ext>
            </a:extLst>
          </p:cNvPr>
          <p:cNvCxnSpPr>
            <a:cxnSpLocks/>
          </p:cNvCxnSpPr>
          <p:nvPr userDrawn="1"/>
        </p:nvCxnSpPr>
        <p:spPr>
          <a:xfrm>
            <a:off x="437989" y="2591216"/>
            <a:ext cx="828283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Content Placeholder 3">
            <a:extLst>
              <a:ext uri="{FF2B5EF4-FFF2-40B4-BE49-F238E27FC236}">
                <a16:creationId xmlns:a16="http://schemas.microsoft.com/office/drawing/2014/main" id="{1347EFDA-D0AA-404B-92BF-D37D4D0840AA}"/>
              </a:ext>
            </a:extLst>
          </p:cNvPr>
          <p:cNvSpPr>
            <a:spLocks noGrp="1"/>
          </p:cNvSpPr>
          <p:nvPr>
            <p:ph sz="half" idx="28" hasCustomPrompt="1"/>
          </p:nvPr>
        </p:nvSpPr>
        <p:spPr>
          <a:xfrm>
            <a:off x="1685351" y="1073548"/>
            <a:ext cx="2614088" cy="1336199"/>
          </a:xfrm>
        </p:spPr>
        <p:txBody>
          <a:bodyPr>
            <a:normAutofit/>
          </a:bodyPr>
          <a:lstStyle>
            <a:lvl1pPr>
              <a:defRPr sz="800">
                <a:solidFill>
                  <a:schemeClr val="tx1"/>
                </a:solidFill>
              </a:defRPr>
            </a:lvl1pPr>
          </a:lstStyle>
          <a:p>
            <a:pPr lvl="0"/>
            <a:r>
              <a:rPr lang="en-US"/>
              <a:t>Bio copy is </a:t>
            </a:r>
            <a:r>
              <a:rPr lang="en-US" err="1"/>
              <a:t>Lub</a:t>
            </a:r>
            <a:r>
              <a:rPr lang="en-US"/>
              <a:t> Dub medium at 8pts</a:t>
            </a:r>
          </a:p>
        </p:txBody>
      </p:sp>
      <p:sp>
        <p:nvSpPr>
          <p:cNvPr id="37" name="Text Placeholder 4">
            <a:extLst>
              <a:ext uri="{FF2B5EF4-FFF2-40B4-BE49-F238E27FC236}">
                <a16:creationId xmlns:a16="http://schemas.microsoft.com/office/drawing/2014/main" id="{F0A9A6E2-5A4E-A440-85D9-F0BF6646DD5B}"/>
              </a:ext>
            </a:extLst>
          </p:cNvPr>
          <p:cNvSpPr>
            <a:spLocks noGrp="1"/>
          </p:cNvSpPr>
          <p:nvPr>
            <p:ph type="body" sz="quarter" idx="29" hasCustomPrompt="1"/>
          </p:nvPr>
        </p:nvSpPr>
        <p:spPr>
          <a:xfrm>
            <a:off x="1685351" y="785263"/>
            <a:ext cx="2614086" cy="193240"/>
          </a:xfrm>
        </p:spPr>
        <p:txBody>
          <a:bodyPr>
            <a:normAutofit/>
          </a:bodyPr>
          <a:lstStyle>
            <a:lvl1pPr>
              <a:defRPr sz="1000" b="1">
                <a:solidFill>
                  <a:schemeClr val="accent4"/>
                </a:solidFill>
              </a:defRPr>
            </a:lvl1pPr>
          </a:lstStyle>
          <a:p>
            <a:pPr lvl="0"/>
            <a:r>
              <a:rPr lang="en-US"/>
              <a:t>Speaker title</a:t>
            </a:r>
          </a:p>
        </p:txBody>
      </p:sp>
      <p:sp>
        <p:nvSpPr>
          <p:cNvPr id="10" name="Text Placeholder 9">
            <a:extLst>
              <a:ext uri="{FF2B5EF4-FFF2-40B4-BE49-F238E27FC236}">
                <a16:creationId xmlns:a16="http://schemas.microsoft.com/office/drawing/2014/main" id="{C37A3589-955B-C44C-A985-A16AB19A7625}"/>
              </a:ext>
            </a:extLst>
          </p:cNvPr>
          <p:cNvSpPr>
            <a:spLocks noGrp="1"/>
          </p:cNvSpPr>
          <p:nvPr>
            <p:ph type="body" sz="quarter" idx="31" hasCustomPrompt="1"/>
          </p:nvPr>
        </p:nvSpPr>
        <p:spPr>
          <a:xfrm>
            <a:off x="1685352" y="552084"/>
            <a:ext cx="2614086" cy="227271"/>
          </a:xfrm>
        </p:spPr>
        <p:txBody>
          <a:bodyPr/>
          <a:lstStyle>
            <a:lvl1pPr>
              <a:defRPr b="1" i="0">
                <a:solidFill>
                  <a:schemeClr val="accent1"/>
                </a:solidFill>
                <a:latin typeface="Lub Dub Bold" panose="020B0603030403020204" pitchFamily="34" charset="77"/>
              </a:defRPr>
            </a:lvl1pPr>
          </a:lstStyle>
          <a:p>
            <a:r>
              <a:rPr lang="en-US"/>
              <a:t>SPEAKER NAME</a:t>
            </a:r>
          </a:p>
        </p:txBody>
      </p:sp>
      <p:sp>
        <p:nvSpPr>
          <p:cNvPr id="40" name="Content Placeholder 3">
            <a:extLst>
              <a:ext uri="{FF2B5EF4-FFF2-40B4-BE49-F238E27FC236}">
                <a16:creationId xmlns:a16="http://schemas.microsoft.com/office/drawing/2014/main" id="{9CCDE359-564D-9749-A758-92B1E3AFDBD4}"/>
              </a:ext>
            </a:extLst>
          </p:cNvPr>
          <p:cNvSpPr>
            <a:spLocks noGrp="1"/>
          </p:cNvSpPr>
          <p:nvPr>
            <p:ph sz="half" idx="32" hasCustomPrompt="1"/>
          </p:nvPr>
        </p:nvSpPr>
        <p:spPr>
          <a:xfrm>
            <a:off x="439687" y="3219997"/>
            <a:ext cx="2614088" cy="1336199"/>
          </a:xfrm>
        </p:spPr>
        <p:txBody>
          <a:bodyPr>
            <a:normAutofit/>
          </a:bodyPr>
          <a:lstStyle>
            <a:lvl1pPr>
              <a:defRPr sz="800">
                <a:solidFill>
                  <a:schemeClr val="tx1"/>
                </a:solidFill>
              </a:defRPr>
            </a:lvl1pPr>
          </a:lstStyle>
          <a:p>
            <a:pPr lvl="0"/>
            <a:r>
              <a:rPr lang="en-US"/>
              <a:t>Bio copy is </a:t>
            </a:r>
            <a:r>
              <a:rPr lang="en-US" err="1"/>
              <a:t>Lub</a:t>
            </a:r>
            <a:r>
              <a:rPr lang="en-US"/>
              <a:t> Dub medium at 8pts</a:t>
            </a:r>
          </a:p>
        </p:txBody>
      </p:sp>
      <p:sp>
        <p:nvSpPr>
          <p:cNvPr id="41" name="Text Placeholder 4">
            <a:extLst>
              <a:ext uri="{FF2B5EF4-FFF2-40B4-BE49-F238E27FC236}">
                <a16:creationId xmlns:a16="http://schemas.microsoft.com/office/drawing/2014/main" id="{254903E8-E662-7648-99E3-A95DED9CF699}"/>
              </a:ext>
            </a:extLst>
          </p:cNvPr>
          <p:cNvSpPr>
            <a:spLocks noGrp="1"/>
          </p:cNvSpPr>
          <p:nvPr>
            <p:ph type="body" sz="quarter" idx="33" hasCustomPrompt="1"/>
          </p:nvPr>
        </p:nvSpPr>
        <p:spPr>
          <a:xfrm>
            <a:off x="439687" y="2931712"/>
            <a:ext cx="2614086" cy="193240"/>
          </a:xfrm>
        </p:spPr>
        <p:txBody>
          <a:bodyPr>
            <a:normAutofit/>
          </a:bodyPr>
          <a:lstStyle>
            <a:lvl1pPr>
              <a:defRPr sz="1000" b="1">
                <a:solidFill>
                  <a:schemeClr val="accent4"/>
                </a:solidFill>
              </a:defRPr>
            </a:lvl1pPr>
          </a:lstStyle>
          <a:p>
            <a:pPr lvl="0"/>
            <a:r>
              <a:rPr lang="en-US"/>
              <a:t>Speaker title</a:t>
            </a:r>
          </a:p>
        </p:txBody>
      </p:sp>
      <p:sp>
        <p:nvSpPr>
          <p:cNvPr id="42" name="Text Placeholder 9">
            <a:extLst>
              <a:ext uri="{FF2B5EF4-FFF2-40B4-BE49-F238E27FC236}">
                <a16:creationId xmlns:a16="http://schemas.microsoft.com/office/drawing/2014/main" id="{170E7596-B217-1F4D-B61F-F298B8473FA4}"/>
              </a:ext>
            </a:extLst>
          </p:cNvPr>
          <p:cNvSpPr>
            <a:spLocks noGrp="1"/>
          </p:cNvSpPr>
          <p:nvPr>
            <p:ph type="body" sz="quarter" idx="34" hasCustomPrompt="1"/>
          </p:nvPr>
        </p:nvSpPr>
        <p:spPr>
          <a:xfrm>
            <a:off x="439688" y="2698533"/>
            <a:ext cx="2614086" cy="227271"/>
          </a:xfrm>
        </p:spPr>
        <p:txBody>
          <a:bodyPr/>
          <a:lstStyle>
            <a:lvl1pPr>
              <a:defRPr b="1" i="0">
                <a:solidFill>
                  <a:schemeClr val="accent1"/>
                </a:solidFill>
                <a:latin typeface="Lub Dub Bold" panose="020B0603030403020204" pitchFamily="34" charset="77"/>
              </a:defRPr>
            </a:lvl1pPr>
          </a:lstStyle>
          <a:p>
            <a:r>
              <a:rPr lang="en-US"/>
              <a:t>SPEAKER NAME</a:t>
            </a:r>
          </a:p>
        </p:txBody>
      </p:sp>
      <p:sp>
        <p:nvSpPr>
          <p:cNvPr id="44" name="Content Placeholder 3">
            <a:extLst>
              <a:ext uri="{FF2B5EF4-FFF2-40B4-BE49-F238E27FC236}">
                <a16:creationId xmlns:a16="http://schemas.microsoft.com/office/drawing/2014/main" id="{B1B30404-E374-9D4A-9CB4-C585E5F54186}"/>
              </a:ext>
            </a:extLst>
          </p:cNvPr>
          <p:cNvSpPr>
            <a:spLocks noGrp="1"/>
          </p:cNvSpPr>
          <p:nvPr>
            <p:ph sz="half" idx="36" hasCustomPrompt="1"/>
          </p:nvPr>
        </p:nvSpPr>
        <p:spPr>
          <a:xfrm>
            <a:off x="6093873" y="1073548"/>
            <a:ext cx="2614088" cy="1336199"/>
          </a:xfrm>
        </p:spPr>
        <p:txBody>
          <a:bodyPr>
            <a:normAutofit/>
          </a:bodyPr>
          <a:lstStyle>
            <a:lvl1pPr>
              <a:defRPr sz="800">
                <a:solidFill>
                  <a:schemeClr val="tx1"/>
                </a:solidFill>
              </a:defRPr>
            </a:lvl1pPr>
          </a:lstStyle>
          <a:p>
            <a:pPr lvl="0"/>
            <a:r>
              <a:rPr lang="en-US"/>
              <a:t>Bio copy is </a:t>
            </a:r>
            <a:r>
              <a:rPr lang="en-US" err="1"/>
              <a:t>Lub</a:t>
            </a:r>
            <a:r>
              <a:rPr lang="en-US"/>
              <a:t> Dub medium at 8pts</a:t>
            </a:r>
          </a:p>
        </p:txBody>
      </p:sp>
      <p:sp>
        <p:nvSpPr>
          <p:cNvPr id="45" name="Text Placeholder 4">
            <a:extLst>
              <a:ext uri="{FF2B5EF4-FFF2-40B4-BE49-F238E27FC236}">
                <a16:creationId xmlns:a16="http://schemas.microsoft.com/office/drawing/2014/main" id="{0F6DEDD0-1A3D-574E-A757-4BAE97011BD0}"/>
              </a:ext>
            </a:extLst>
          </p:cNvPr>
          <p:cNvSpPr>
            <a:spLocks noGrp="1"/>
          </p:cNvSpPr>
          <p:nvPr>
            <p:ph type="body" sz="quarter" idx="37" hasCustomPrompt="1"/>
          </p:nvPr>
        </p:nvSpPr>
        <p:spPr>
          <a:xfrm>
            <a:off x="6093873" y="785263"/>
            <a:ext cx="2614086" cy="193240"/>
          </a:xfrm>
        </p:spPr>
        <p:txBody>
          <a:bodyPr>
            <a:normAutofit/>
          </a:bodyPr>
          <a:lstStyle>
            <a:lvl1pPr>
              <a:defRPr sz="1000" b="1">
                <a:solidFill>
                  <a:schemeClr val="accent4"/>
                </a:solidFill>
              </a:defRPr>
            </a:lvl1pPr>
          </a:lstStyle>
          <a:p>
            <a:pPr lvl="0"/>
            <a:r>
              <a:rPr lang="en-US"/>
              <a:t>Speaker title</a:t>
            </a:r>
          </a:p>
        </p:txBody>
      </p:sp>
      <p:sp>
        <p:nvSpPr>
          <p:cNvPr id="47" name="Text Placeholder 9">
            <a:extLst>
              <a:ext uri="{FF2B5EF4-FFF2-40B4-BE49-F238E27FC236}">
                <a16:creationId xmlns:a16="http://schemas.microsoft.com/office/drawing/2014/main" id="{F8239200-5449-9748-B343-ABD0F850A51A}"/>
              </a:ext>
            </a:extLst>
          </p:cNvPr>
          <p:cNvSpPr>
            <a:spLocks noGrp="1"/>
          </p:cNvSpPr>
          <p:nvPr>
            <p:ph type="body" sz="quarter" idx="39" hasCustomPrompt="1"/>
          </p:nvPr>
        </p:nvSpPr>
        <p:spPr>
          <a:xfrm>
            <a:off x="6093874" y="552084"/>
            <a:ext cx="2614086" cy="227271"/>
          </a:xfrm>
        </p:spPr>
        <p:txBody>
          <a:bodyPr/>
          <a:lstStyle>
            <a:lvl1pPr>
              <a:defRPr b="1" i="0">
                <a:solidFill>
                  <a:schemeClr val="accent1"/>
                </a:solidFill>
                <a:latin typeface="Lub Dub Bold" panose="020B0603030403020204" pitchFamily="34" charset="77"/>
              </a:defRPr>
            </a:lvl1pPr>
          </a:lstStyle>
          <a:p>
            <a:r>
              <a:rPr lang="en-US"/>
              <a:t>SPEAKER NAME</a:t>
            </a:r>
          </a:p>
        </p:txBody>
      </p:sp>
      <p:sp>
        <p:nvSpPr>
          <p:cNvPr id="48" name="Content Placeholder 3">
            <a:extLst>
              <a:ext uri="{FF2B5EF4-FFF2-40B4-BE49-F238E27FC236}">
                <a16:creationId xmlns:a16="http://schemas.microsoft.com/office/drawing/2014/main" id="{F59DE951-0DBC-0846-95EB-FFC654617B2F}"/>
              </a:ext>
            </a:extLst>
          </p:cNvPr>
          <p:cNvSpPr>
            <a:spLocks noGrp="1"/>
          </p:cNvSpPr>
          <p:nvPr>
            <p:ph sz="half" idx="40" hasCustomPrompt="1"/>
          </p:nvPr>
        </p:nvSpPr>
        <p:spPr>
          <a:xfrm>
            <a:off x="4839255" y="3219997"/>
            <a:ext cx="2614088" cy="1336199"/>
          </a:xfrm>
        </p:spPr>
        <p:txBody>
          <a:bodyPr>
            <a:normAutofit/>
          </a:bodyPr>
          <a:lstStyle>
            <a:lvl1pPr>
              <a:defRPr sz="800">
                <a:solidFill>
                  <a:schemeClr val="tx1"/>
                </a:solidFill>
              </a:defRPr>
            </a:lvl1pPr>
          </a:lstStyle>
          <a:p>
            <a:pPr lvl="0"/>
            <a:r>
              <a:rPr lang="en-US"/>
              <a:t>Bio copy is </a:t>
            </a:r>
            <a:r>
              <a:rPr lang="en-US" err="1"/>
              <a:t>Lub</a:t>
            </a:r>
            <a:r>
              <a:rPr lang="en-US"/>
              <a:t> Dub medium at 8pts</a:t>
            </a:r>
          </a:p>
        </p:txBody>
      </p:sp>
      <p:sp>
        <p:nvSpPr>
          <p:cNvPr id="49" name="Text Placeholder 4">
            <a:extLst>
              <a:ext uri="{FF2B5EF4-FFF2-40B4-BE49-F238E27FC236}">
                <a16:creationId xmlns:a16="http://schemas.microsoft.com/office/drawing/2014/main" id="{863A8223-5C32-B74C-8449-25744121366B}"/>
              </a:ext>
            </a:extLst>
          </p:cNvPr>
          <p:cNvSpPr>
            <a:spLocks noGrp="1"/>
          </p:cNvSpPr>
          <p:nvPr>
            <p:ph type="body" sz="quarter" idx="41" hasCustomPrompt="1"/>
          </p:nvPr>
        </p:nvSpPr>
        <p:spPr>
          <a:xfrm>
            <a:off x="4839255" y="2931712"/>
            <a:ext cx="2614086" cy="193240"/>
          </a:xfrm>
        </p:spPr>
        <p:txBody>
          <a:bodyPr>
            <a:normAutofit/>
          </a:bodyPr>
          <a:lstStyle>
            <a:lvl1pPr>
              <a:defRPr sz="1000" b="1">
                <a:solidFill>
                  <a:schemeClr val="accent4"/>
                </a:solidFill>
              </a:defRPr>
            </a:lvl1pPr>
          </a:lstStyle>
          <a:p>
            <a:pPr lvl="0"/>
            <a:r>
              <a:rPr lang="en-US"/>
              <a:t>Speaker title</a:t>
            </a:r>
          </a:p>
        </p:txBody>
      </p:sp>
      <p:sp>
        <p:nvSpPr>
          <p:cNvPr id="50" name="Text Placeholder 9">
            <a:extLst>
              <a:ext uri="{FF2B5EF4-FFF2-40B4-BE49-F238E27FC236}">
                <a16:creationId xmlns:a16="http://schemas.microsoft.com/office/drawing/2014/main" id="{918CDF96-87CE-784C-B28C-784D85E5A553}"/>
              </a:ext>
            </a:extLst>
          </p:cNvPr>
          <p:cNvSpPr>
            <a:spLocks noGrp="1"/>
          </p:cNvSpPr>
          <p:nvPr>
            <p:ph type="body" sz="quarter" idx="42" hasCustomPrompt="1"/>
          </p:nvPr>
        </p:nvSpPr>
        <p:spPr>
          <a:xfrm>
            <a:off x="4839256" y="2698533"/>
            <a:ext cx="2614086" cy="227271"/>
          </a:xfrm>
        </p:spPr>
        <p:txBody>
          <a:bodyPr/>
          <a:lstStyle>
            <a:lvl1pPr>
              <a:defRPr b="1" i="0">
                <a:solidFill>
                  <a:schemeClr val="accent1"/>
                </a:solidFill>
                <a:latin typeface="Lub Dub Bold" panose="020B0603030403020204" pitchFamily="34" charset="77"/>
              </a:defRPr>
            </a:lvl1pPr>
          </a:lstStyle>
          <a:p>
            <a:r>
              <a:rPr lang="en-US"/>
              <a:t>SPEAKER NAME</a:t>
            </a:r>
          </a:p>
        </p:txBody>
      </p:sp>
      <p:cxnSp>
        <p:nvCxnSpPr>
          <p:cNvPr id="28" name="Straight Connector 27">
            <a:extLst>
              <a:ext uri="{FF2B5EF4-FFF2-40B4-BE49-F238E27FC236}">
                <a16:creationId xmlns:a16="http://schemas.microsoft.com/office/drawing/2014/main" id="{94933B37-A120-7A4D-AA84-4B2D9103D561}"/>
              </a:ext>
            </a:extLst>
          </p:cNvPr>
          <p:cNvCxnSpPr>
            <a:cxnSpLocks/>
          </p:cNvCxnSpPr>
          <p:nvPr userDrawn="1"/>
        </p:nvCxnSpPr>
        <p:spPr>
          <a:xfrm flipV="1">
            <a:off x="4520297" y="444767"/>
            <a:ext cx="0" cy="4117343"/>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BCB53E3-B0E9-534A-980C-D7C215BE8609}"/>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ooter Placeholder 4">
            <a:extLst>
              <a:ext uri="{FF2B5EF4-FFF2-40B4-BE49-F238E27FC236}">
                <a16:creationId xmlns:a16="http://schemas.microsoft.com/office/drawing/2014/main" id="{A46BDAA7-4D20-994C-9DF7-B41DA826020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32" name="Picture Placeholder 10">
            <a:extLst>
              <a:ext uri="{FF2B5EF4-FFF2-40B4-BE49-F238E27FC236}">
                <a16:creationId xmlns:a16="http://schemas.microsoft.com/office/drawing/2014/main" id="{EB733357-00BC-4B40-958F-84EA067FFAF3}"/>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33" name="Text Placeholder 5">
            <a:extLst>
              <a:ext uri="{FF2B5EF4-FFF2-40B4-BE49-F238E27FC236}">
                <a16:creationId xmlns:a16="http://schemas.microsoft.com/office/drawing/2014/main" id="{408877F4-239D-C44C-A6CD-4F9550F39B6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26" name="Picture 25">
            <a:extLst>
              <a:ext uri="{FF2B5EF4-FFF2-40B4-BE49-F238E27FC236}">
                <a16:creationId xmlns:a16="http://schemas.microsoft.com/office/drawing/2014/main" id="{23C44018-5A6A-5A40-9C33-3213EA99DA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2455164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89" y="614723"/>
            <a:ext cx="6828720" cy="922084"/>
          </a:xfrm>
        </p:spPr>
        <p:txBody>
          <a:bodyPr/>
          <a:lstStyle>
            <a:lvl1pPr>
              <a:defRPr>
                <a:solidFill>
                  <a:schemeClr val="accent4"/>
                </a:solidFill>
              </a:defRPr>
            </a:lvl1pPr>
          </a:lstStyle>
          <a:p>
            <a:r>
              <a:rPr lang="en-US"/>
              <a:t>TITLE IS ALL CAPS AT 25 – 30PTS</a:t>
            </a:r>
          </a:p>
        </p:txBody>
      </p:sp>
      <p:sp>
        <p:nvSpPr>
          <p:cNvPr id="3" name="Content Placeholder 2"/>
          <p:cNvSpPr>
            <a:spLocks noGrp="1"/>
          </p:cNvSpPr>
          <p:nvPr>
            <p:ph idx="1" hasCustomPrompt="1"/>
          </p:nvPr>
        </p:nvSpPr>
        <p:spPr>
          <a:xfrm>
            <a:off x="437990" y="1536807"/>
            <a:ext cx="5962810" cy="2868139"/>
          </a:xfrm>
        </p:spPr>
        <p:txBody>
          <a:bodyPr/>
          <a:lstStyle/>
          <a:p>
            <a:pPr lvl="0"/>
            <a:r>
              <a:rPr lang="en-US"/>
              <a:t>Body copy is </a:t>
            </a:r>
            <a:r>
              <a:rPr lang="en-US" err="1"/>
              <a:t>Lub</a:t>
            </a:r>
            <a:r>
              <a:rPr lang="en-US"/>
              <a:t> Dub medium at 12pts</a:t>
            </a:r>
          </a:p>
        </p:txBody>
      </p:sp>
      <p:sp>
        <p:nvSpPr>
          <p:cNvPr id="12" name="Text Placeholder 4">
            <a:extLst>
              <a:ext uri="{FF2B5EF4-FFF2-40B4-BE49-F238E27FC236}">
                <a16:creationId xmlns:a16="http://schemas.microsoft.com/office/drawing/2014/main" id="{6DC98DEA-6D76-4A43-B147-9AD2CA56B747}"/>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a:t>Subtitle is </a:t>
            </a:r>
            <a:r>
              <a:rPr lang="en-US" err="1"/>
              <a:t>Lub</a:t>
            </a:r>
            <a:r>
              <a:rPr lang="en-US"/>
              <a:t> Dub Bold at 16pt</a:t>
            </a:r>
          </a:p>
        </p:txBody>
      </p:sp>
      <p:sp>
        <p:nvSpPr>
          <p:cNvPr id="13" name="Rectangle 12">
            <a:extLst>
              <a:ext uri="{FF2B5EF4-FFF2-40B4-BE49-F238E27FC236}">
                <a16:creationId xmlns:a16="http://schemas.microsoft.com/office/drawing/2014/main" id="{4EA4FD0A-CC71-0E48-8282-25BE57F29E7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ooter Placeholder 4">
            <a:extLst>
              <a:ext uri="{FF2B5EF4-FFF2-40B4-BE49-F238E27FC236}">
                <a16:creationId xmlns:a16="http://schemas.microsoft.com/office/drawing/2014/main" id="{B193F017-EA19-7442-9BB0-474F22193C0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a:p>
        </p:txBody>
      </p:sp>
      <p:sp>
        <p:nvSpPr>
          <p:cNvPr id="25" name="Picture Placeholder 10">
            <a:extLst>
              <a:ext uri="{FF2B5EF4-FFF2-40B4-BE49-F238E27FC236}">
                <a16:creationId xmlns:a16="http://schemas.microsoft.com/office/drawing/2014/main" id="{59E3429F-98DB-7A4C-B73A-11BAF0B8C2A0}"/>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a:t>Logo</a:t>
            </a:r>
          </a:p>
        </p:txBody>
      </p:sp>
      <p:sp>
        <p:nvSpPr>
          <p:cNvPr id="26" name="Text Placeholder 5">
            <a:extLst>
              <a:ext uri="{FF2B5EF4-FFF2-40B4-BE49-F238E27FC236}">
                <a16:creationId xmlns:a16="http://schemas.microsoft.com/office/drawing/2014/main" id="{F1748314-5DB7-A74F-8D02-592833BCA78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a:t>Sponsored by:</a:t>
            </a:r>
          </a:p>
        </p:txBody>
      </p:sp>
      <p:pic>
        <p:nvPicPr>
          <p:cNvPr id="11" name="Picture 10">
            <a:extLst>
              <a:ext uri="{FF2B5EF4-FFF2-40B4-BE49-F238E27FC236}">
                <a16:creationId xmlns:a16="http://schemas.microsoft.com/office/drawing/2014/main" id="{19351656-244C-E044-8660-FCA2FCD0B88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5634771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idebar">
    <p:bg>
      <p:bgRef idx="1001">
        <a:schemeClr val="bg2"/>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6B231A0-06A5-4D47-A6E6-CB45BAC12AE3}"/>
              </a:ext>
            </a:extLst>
          </p:cNvPr>
          <p:cNvGrpSpPr/>
          <p:nvPr userDrawn="1"/>
        </p:nvGrpSpPr>
        <p:grpSpPr>
          <a:xfrm>
            <a:off x="5475859" y="-1287819"/>
            <a:ext cx="6221803" cy="6192004"/>
            <a:chOff x="5586413" y="-905629"/>
            <a:chExt cx="5858111" cy="5830054"/>
          </a:xfrm>
        </p:grpSpPr>
        <p:sp>
          <p:nvSpPr>
            <p:cNvPr id="5" name="Chord 4">
              <a:extLst>
                <a:ext uri="{FF2B5EF4-FFF2-40B4-BE49-F238E27FC236}">
                  <a16:creationId xmlns:a16="http://schemas.microsoft.com/office/drawing/2014/main" id="{2CD7D9F7-E6C8-ED42-8C36-A00DC97A4499}"/>
                </a:ext>
              </a:extLst>
            </p:cNvPr>
            <p:cNvSpPr/>
            <p:nvPr userDrawn="1"/>
          </p:nvSpPr>
          <p:spPr>
            <a:xfrm>
              <a:off x="5777071" y="-804862"/>
              <a:ext cx="5572125" cy="5572125"/>
            </a:xfrm>
            <a:prstGeom prst="chord">
              <a:avLst>
                <a:gd name="adj1" fmla="val 4286170"/>
                <a:gd name="adj2" fmla="val 17273589"/>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hord 9">
              <a:extLst>
                <a:ext uri="{FF2B5EF4-FFF2-40B4-BE49-F238E27FC236}">
                  <a16:creationId xmlns:a16="http://schemas.microsoft.com/office/drawing/2014/main" id="{204E6B56-60D4-014E-B3AA-FC5211D6F3B1}"/>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hord 10">
              <a:extLst>
                <a:ext uri="{FF2B5EF4-FFF2-40B4-BE49-F238E27FC236}">
                  <a16:creationId xmlns:a16="http://schemas.microsoft.com/office/drawing/2014/main" id="{5F8F5873-0277-9A47-8D48-AA293D724088}"/>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hasCustomPrompt="1"/>
          </p:nvPr>
        </p:nvSpPr>
        <p:spPr>
          <a:xfrm>
            <a:off x="437990" y="614723"/>
            <a:ext cx="4823557" cy="922084"/>
          </a:xfrm>
        </p:spPr>
        <p:txBody>
          <a:bodyPr/>
          <a:lstStyle>
            <a:lvl1pPr>
              <a:defRPr>
                <a:solidFill>
                  <a:schemeClr val="accent4"/>
                </a:solidFill>
              </a:defRPr>
            </a:lvl1pPr>
          </a:lstStyle>
          <a:p>
            <a:r>
              <a:rPr lang="en-US"/>
              <a:t>TITLE IS ALL CAPS AT </a:t>
            </a:r>
            <a:br>
              <a:rPr lang="en-US"/>
            </a:br>
            <a:r>
              <a:rPr lang="en-US"/>
              <a:t>25-30PTS</a:t>
            </a:r>
          </a:p>
        </p:txBody>
      </p:sp>
      <p:sp>
        <p:nvSpPr>
          <p:cNvPr id="3" name="Content Placeholder 2"/>
          <p:cNvSpPr>
            <a:spLocks noGrp="1"/>
          </p:cNvSpPr>
          <p:nvPr>
            <p:ph idx="1" hasCustomPrompt="1"/>
          </p:nvPr>
        </p:nvSpPr>
        <p:spPr>
          <a:xfrm>
            <a:off x="437991" y="1536807"/>
            <a:ext cx="4823557" cy="3095915"/>
          </a:xfrm>
        </p:spPr>
        <p:txBody>
          <a:bodyPr/>
          <a:lstStyle/>
          <a:p>
            <a:pPr lvl="0"/>
            <a:r>
              <a:rPr lang="en-US"/>
              <a:t>Body copy is </a:t>
            </a:r>
            <a:r>
              <a:rPr lang="en-US" err="1"/>
              <a:t>Lub</a:t>
            </a:r>
            <a:r>
              <a:rPr lang="en-US"/>
              <a:t> Dub medium at 12pts</a:t>
            </a:r>
          </a:p>
        </p:txBody>
      </p:sp>
      <p:sp>
        <p:nvSpPr>
          <p:cNvPr id="8" name="Content Placeholder 7">
            <a:extLst>
              <a:ext uri="{FF2B5EF4-FFF2-40B4-BE49-F238E27FC236}">
                <a16:creationId xmlns:a16="http://schemas.microsoft.com/office/drawing/2014/main" id="{33BCCF38-2231-F649-A3B9-F89E71CCE29E}"/>
              </a:ext>
            </a:extLst>
          </p:cNvPr>
          <p:cNvSpPr>
            <a:spLocks noGrp="1"/>
          </p:cNvSpPr>
          <p:nvPr>
            <p:ph sz="quarter" idx="13"/>
          </p:nvPr>
        </p:nvSpPr>
        <p:spPr>
          <a:xfrm>
            <a:off x="6315076" y="614722"/>
            <a:ext cx="2390934" cy="38144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B03E27E2-3451-C846-B98C-5A73FA59756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pic>
        <p:nvPicPr>
          <p:cNvPr id="12" name="Picture 11" descr="Logo&#10;&#10;Description automatically generated">
            <a:extLst>
              <a:ext uri="{FF2B5EF4-FFF2-40B4-BE49-F238E27FC236}">
                <a16:creationId xmlns:a16="http://schemas.microsoft.com/office/drawing/2014/main" id="{F247F3C8-B7B8-C547-9E76-01BF767FF777}"/>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0177236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926208"/>
          </a:xfrm>
        </p:spPr>
        <p:txBody>
          <a:bodyPr/>
          <a:lstStyle/>
          <a:p>
            <a:r>
              <a:rPr lang="en-US"/>
              <a:t>TITLE IS ALL CAPS AT 25-30PTS</a:t>
            </a:r>
          </a:p>
        </p:txBody>
      </p:sp>
      <p:sp>
        <p:nvSpPr>
          <p:cNvPr id="3" name="Content Placeholder 2"/>
          <p:cNvSpPr>
            <a:spLocks noGrp="1"/>
          </p:cNvSpPr>
          <p:nvPr>
            <p:ph sz="half" idx="1" hasCustomPrompt="1"/>
          </p:nvPr>
        </p:nvSpPr>
        <p:spPr>
          <a:xfrm>
            <a:off x="437990" y="1540933"/>
            <a:ext cx="4010105" cy="3091790"/>
          </a:xfrm>
        </p:spPr>
        <p:txBody>
          <a:bodyPr/>
          <a:lstStyle/>
          <a:p>
            <a:pPr lvl="0"/>
            <a:r>
              <a:rPr lang="en-US"/>
              <a:t>Body copy is </a:t>
            </a:r>
            <a:r>
              <a:rPr lang="en-US" err="1"/>
              <a:t>Lub</a:t>
            </a:r>
            <a:r>
              <a:rPr lang="en-US"/>
              <a:t> Dub medium at 12pts</a:t>
            </a:r>
          </a:p>
        </p:txBody>
      </p:sp>
      <p:sp>
        <p:nvSpPr>
          <p:cNvPr id="4" name="Content Placeholder 3"/>
          <p:cNvSpPr>
            <a:spLocks noGrp="1"/>
          </p:cNvSpPr>
          <p:nvPr>
            <p:ph sz="half" idx="2" hasCustomPrompt="1"/>
          </p:nvPr>
        </p:nvSpPr>
        <p:spPr>
          <a:xfrm>
            <a:off x="4710722" y="1540931"/>
            <a:ext cx="4010105" cy="3091791"/>
          </a:xfrm>
        </p:spPr>
        <p:txBody>
          <a:body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a:t>Subtitle is </a:t>
            </a:r>
            <a:r>
              <a:rPr lang="en-US" err="1"/>
              <a:t>Lub</a:t>
            </a:r>
            <a:r>
              <a:rPr lang="en-US"/>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9037922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7990" y="614723"/>
            <a:ext cx="8268020" cy="806821"/>
          </a:xfrm>
          <a:prstGeom prst="rect">
            <a:avLst/>
          </a:prstGeom>
        </p:spPr>
        <p:txBody>
          <a:bodyPr vert="horz" lIns="91440" tIns="45720" rIns="91440" bIns="45720" rtlCol="0" anchor="t">
            <a:normAutofit/>
          </a:bodyPr>
          <a:lstStyle/>
          <a:p>
            <a:r>
              <a:rPr lang="en-US"/>
              <a:t>TITLE IS ALL CAPS AT 25-30PTS</a:t>
            </a:r>
          </a:p>
        </p:txBody>
      </p:sp>
      <p:sp>
        <p:nvSpPr>
          <p:cNvPr id="3" name="Text Placeholder 2"/>
          <p:cNvSpPr>
            <a:spLocks noGrp="1"/>
          </p:cNvSpPr>
          <p:nvPr>
            <p:ph type="body" idx="1"/>
          </p:nvPr>
        </p:nvSpPr>
        <p:spPr>
          <a:xfrm>
            <a:off x="437990" y="1536807"/>
            <a:ext cx="8268020" cy="3095915"/>
          </a:xfrm>
          <a:prstGeom prst="rect">
            <a:avLst/>
          </a:prstGeom>
        </p:spPr>
        <p:txBody>
          <a:bodyPr vert="horz" lIns="91440" tIns="45720" rIns="91440" bIns="45720" rtlCol="0">
            <a:normAutofit/>
          </a:bodyPr>
          <a:lstStyle/>
          <a:p>
            <a:pPr lvl="0"/>
            <a:r>
              <a:rPr lang="en-US"/>
              <a:t>Body copy is </a:t>
            </a:r>
            <a:r>
              <a:rPr lang="en-US" err="1"/>
              <a:t>Lub</a:t>
            </a:r>
            <a:r>
              <a:rPr lang="en-US"/>
              <a:t> Dub medium at 12pts</a:t>
            </a:r>
          </a:p>
        </p:txBody>
      </p:sp>
    </p:spTree>
    <p:extLst>
      <p:ext uri="{BB962C8B-B14F-4D97-AF65-F5344CB8AC3E}">
        <p14:creationId xmlns:p14="http://schemas.microsoft.com/office/powerpoint/2010/main" val="2950695720"/>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84" r:id="rId3"/>
    <p:sldLayoutId id="2147483692" r:id="rId4"/>
    <p:sldLayoutId id="2147483693" r:id="rId5"/>
    <p:sldLayoutId id="2147483694" r:id="rId6"/>
    <p:sldLayoutId id="2147483662" r:id="rId7"/>
    <p:sldLayoutId id="2147483678" r:id="rId8"/>
    <p:sldLayoutId id="2147483664" r:id="rId9"/>
    <p:sldLayoutId id="2147483671" r:id="rId10"/>
    <p:sldLayoutId id="2147483672" r:id="rId11"/>
    <p:sldLayoutId id="2147483696" r:id="rId12"/>
    <p:sldLayoutId id="2147483686" r:id="rId13"/>
    <p:sldLayoutId id="2147483673" r:id="rId14"/>
    <p:sldLayoutId id="2147483674" r:id="rId15"/>
    <p:sldLayoutId id="2147483680" r:id="rId16"/>
    <p:sldLayoutId id="2147483675" r:id="rId17"/>
    <p:sldLayoutId id="2147483668" r:id="rId18"/>
    <p:sldLayoutId id="2147483695" r:id="rId19"/>
    <p:sldLayoutId id="2147483682" r:id="rId20"/>
    <p:sldLayoutId id="2147483669" r:id="rId21"/>
    <p:sldLayoutId id="2147483676" r:id="rId22"/>
    <p:sldLayoutId id="2147483679" r:id="rId23"/>
    <p:sldLayoutId id="2147483683" r:id="rId24"/>
    <p:sldLayoutId id="2147483666" r:id="rId25"/>
    <p:sldLayoutId id="2147483698" r:id="rId26"/>
    <p:sldLayoutId id="2147483667" r:id="rId27"/>
    <p:sldLayoutId id="2147483685" r:id="rId28"/>
  </p:sldLayoutIdLst>
  <p:hf hdr="0" dt="0"/>
  <p:txStyles>
    <p:titleStyle>
      <a:lvl1pPr algn="l" defTabSz="685800" rtl="0" eaLnBrk="1" latinLnBrk="0" hangingPunct="1">
        <a:lnSpc>
          <a:spcPts val="3000"/>
        </a:lnSpc>
        <a:spcBef>
          <a:spcPct val="0"/>
        </a:spcBef>
        <a:buNone/>
        <a:defRPr sz="3000" b="1" i="0" kern="1200">
          <a:solidFill>
            <a:schemeClr val="accent4"/>
          </a:solidFill>
          <a:latin typeface="Lub Dub Bold" panose="020B0603030403020204" pitchFamily="34" charset="77"/>
          <a:ea typeface="+mj-ea"/>
          <a:cs typeface="+mj-cs"/>
        </a:defRPr>
      </a:lvl1pPr>
    </p:titleStyle>
    <p:bodyStyle>
      <a:lvl1pPr marL="0" indent="0" algn="l" defTabSz="685800" rtl="0" eaLnBrk="1" latinLnBrk="0" hangingPunct="1">
        <a:lnSpc>
          <a:spcPct val="90000"/>
        </a:lnSpc>
        <a:spcBef>
          <a:spcPts val="750"/>
        </a:spcBef>
        <a:buFontTx/>
        <a:buNone/>
        <a:defRPr sz="1200" kern="1200">
          <a:solidFill>
            <a:schemeClr val="tx1"/>
          </a:solidFill>
          <a:latin typeface="Lub Dub Medium" panose="020B0603030403020204" pitchFamily="34" charset="77"/>
          <a:ea typeface="+mn-ea"/>
          <a:cs typeface="+mn-cs"/>
        </a:defRPr>
      </a:lvl1pPr>
      <a:lvl2pPr marL="3429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2pPr>
      <a:lvl3pPr marL="6858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3pPr>
      <a:lvl4pPr marL="10287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4pPr>
      <a:lvl5pPr marL="13716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70CE4E7-4A17-4CEA-AEE5-430C9934C42C}"/>
              </a:ext>
            </a:extLst>
          </p:cNvPr>
          <p:cNvSpPr/>
          <p:nvPr/>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anose="020B0606020202030204" pitchFamily="34" charset="0"/>
            </a:endParaRPr>
          </a:p>
        </p:txBody>
      </p:sp>
      <p:sp>
        <p:nvSpPr>
          <p:cNvPr id="2" name="Title 1">
            <a:extLst>
              <a:ext uri="{FF2B5EF4-FFF2-40B4-BE49-F238E27FC236}">
                <a16:creationId xmlns:a16="http://schemas.microsoft.com/office/drawing/2014/main" id="{8692D61E-4EF2-9041-8F44-38794650077F}"/>
              </a:ext>
            </a:extLst>
          </p:cNvPr>
          <p:cNvSpPr>
            <a:spLocks noGrp="1"/>
          </p:cNvSpPr>
          <p:nvPr>
            <p:ph type="title"/>
          </p:nvPr>
        </p:nvSpPr>
        <p:spPr>
          <a:xfrm>
            <a:off x="269068" y="157075"/>
            <a:ext cx="8296623" cy="592776"/>
          </a:xfrm>
        </p:spPr>
        <p:txBody>
          <a:bodyPr>
            <a:noAutofit/>
          </a:bodyPr>
          <a:lstStyle/>
          <a:p>
            <a:pPr algn="ctr">
              <a:lnSpc>
                <a:spcPct val="100000"/>
              </a:lnSpc>
            </a:pPr>
            <a:r>
              <a:rPr lang="en-US" sz="1600" dirty="0">
                <a:solidFill>
                  <a:schemeClr val="tx1"/>
                </a:solidFill>
                <a:latin typeface="Arial Narrow" panose="020B0606020202030204" pitchFamily="34" charset="0"/>
                <a:cs typeface="Arial" panose="020B0604020202020204" pitchFamily="34" charset="0"/>
              </a:rPr>
              <a:t>NUDGE-FLU Nationwide Utilization of Danish Government Electronic Letter System for Increasing InFLUenza Vaccine Uptake</a:t>
            </a:r>
          </a:p>
        </p:txBody>
      </p:sp>
      <p:sp>
        <p:nvSpPr>
          <p:cNvPr id="3" name="Content Placeholder 2">
            <a:extLst>
              <a:ext uri="{FF2B5EF4-FFF2-40B4-BE49-F238E27FC236}">
                <a16:creationId xmlns:a16="http://schemas.microsoft.com/office/drawing/2014/main" id="{3713F02E-6A54-CB4C-88AD-26EED42563D0}"/>
              </a:ext>
            </a:extLst>
          </p:cNvPr>
          <p:cNvSpPr>
            <a:spLocks noGrp="1"/>
          </p:cNvSpPr>
          <p:nvPr>
            <p:ph sz="half" idx="1"/>
          </p:nvPr>
        </p:nvSpPr>
        <p:spPr>
          <a:xfrm>
            <a:off x="374622" y="983114"/>
            <a:ext cx="3213739" cy="2620670"/>
          </a:xfrm>
        </p:spPr>
        <p:txBody>
          <a:bodyPr vert="horz" lIns="91440" tIns="45720" rIns="91440" bIns="45720" rtlCol="0" anchor="t">
            <a:noAutofit/>
          </a:bodyPr>
          <a:lstStyle/>
          <a:p>
            <a:pPr>
              <a:lnSpc>
                <a:spcPct val="100000"/>
              </a:lnSpc>
            </a:pPr>
            <a:r>
              <a:rPr lang="en-US" sz="1100" b="1" dirty="0">
                <a:latin typeface="Arial Narrow" panose="020B0606020202030204" pitchFamily="34" charset="0"/>
                <a:cs typeface="Arial"/>
              </a:rPr>
              <a:t>Purpose: </a:t>
            </a:r>
            <a:r>
              <a:rPr lang="en-US" sz="1100" dirty="0">
                <a:latin typeface="Arial Narrow" panose="020B0606020202030204" pitchFamily="34" charset="0"/>
                <a:cs typeface="Arial"/>
              </a:rPr>
              <a:t>To investigate </a:t>
            </a:r>
            <a:r>
              <a:rPr lang="en-US" sz="1100" dirty="0">
                <a:solidFill>
                  <a:srgbClr val="000000"/>
                </a:solidFill>
                <a:effectLst/>
                <a:latin typeface="Arial Narrow" panose="020B0606020202030204" pitchFamily="34" charset="0"/>
                <a:cs typeface="Arial"/>
              </a:rPr>
              <a:t>whether digital behavioral nudges delivered via the official, mandatory Danish electronic letter system can increase influenza vaccine uptake among eligible citizens 65 years or older by Jan 15, 2023, who are influenza vaccination candidates</a:t>
            </a:r>
            <a:endParaRPr lang="en-US" sz="1100" dirty="0">
              <a:latin typeface="Arial Narrow" panose="020B0606020202030204" pitchFamily="34" charset="0"/>
              <a:cs typeface="Arial"/>
            </a:endParaRPr>
          </a:p>
          <a:p>
            <a:pPr>
              <a:lnSpc>
                <a:spcPct val="100000"/>
              </a:lnSpc>
            </a:pPr>
            <a:r>
              <a:rPr lang="en-US" sz="1100" b="1" dirty="0">
                <a:latin typeface="Arial Narrow" panose="020B0606020202030204" pitchFamily="34" charset="0"/>
                <a:cs typeface="Arial"/>
              </a:rPr>
              <a:t>Trial Design: </a:t>
            </a:r>
            <a:r>
              <a:rPr lang="en-US" sz="1100" dirty="0">
                <a:latin typeface="Arial Narrow" panose="020B0606020202030204" pitchFamily="34" charset="0"/>
                <a:cs typeface="Arial"/>
              </a:rPr>
              <a:t>Pragmatic, registry-based, cluster-randomized implementation trial</a:t>
            </a:r>
          </a:p>
          <a:p>
            <a:pPr>
              <a:lnSpc>
                <a:spcPct val="100000"/>
              </a:lnSpc>
            </a:pPr>
            <a:r>
              <a:rPr lang="en-US" sz="1100" b="1" dirty="0">
                <a:latin typeface="Arial Narrow" panose="020B0606020202030204" pitchFamily="34" charset="0"/>
                <a:cs typeface="Arial"/>
              </a:rPr>
              <a:t>Primary Endpoint: </a:t>
            </a:r>
            <a:r>
              <a:rPr lang="en-US" sz="1100" dirty="0">
                <a:solidFill>
                  <a:srgbClr val="000000"/>
                </a:solidFill>
                <a:latin typeface="Arial Narrow" panose="020B0606020202030204" pitchFamily="34" charset="0"/>
                <a:cs typeface="Arial"/>
              </a:rPr>
              <a:t>P</a:t>
            </a:r>
            <a:r>
              <a:rPr lang="en-US" sz="1100" dirty="0">
                <a:solidFill>
                  <a:srgbClr val="000000"/>
                </a:solidFill>
                <a:effectLst/>
                <a:latin typeface="Arial Narrow" panose="020B0606020202030204" pitchFamily="34" charset="0"/>
                <a:cs typeface="Arial"/>
              </a:rPr>
              <a:t>articipants who received an influenza vaccine by Jan 1, 2023</a:t>
            </a:r>
            <a:endParaRPr lang="en-US" sz="1100" dirty="0">
              <a:latin typeface="Arial Narrow" panose="020B0606020202030204" pitchFamily="34" charset="0"/>
              <a:cs typeface="Arial"/>
            </a:endParaRPr>
          </a:p>
          <a:p>
            <a:pPr>
              <a:lnSpc>
                <a:spcPct val="100000"/>
              </a:lnSpc>
            </a:pPr>
            <a:r>
              <a:rPr lang="en-US" sz="1100" b="1" dirty="0">
                <a:latin typeface="Arial Narrow" panose="020B0606020202030204" pitchFamily="34" charset="0"/>
                <a:cs typeface="Arial"/>
              </a:rPr>
              <a:t>Secondary Endpoint: </a:t>
            </a:r>
            <a:r>
              <a:rPr lang="en-US" sz="1100" dirty="0">
                <a:solidFill>
                  <a:srgbClr val="000000"/>
                </a:solidFill>
                <a:effectLst/>
                <a:latin typeface="Arial Narrow" panose="020B0606020202030204" pitchFamily="34" charset="0"/>
                <a:cs typeface="Arial"/>
              </a:rPr>
              <a:t>Time from intervention delivery to influenza vaccination</a:t>
            </a:r>
            <a:endParaRPr lang="en-US" sz="1100" dirty="0">
              <a:latin typeface="Arial Narrow" panose="020B0606020202030204" pitchFamily="34" charset="0"/>
              <a:cs typeface="Arial" panose="020B0604020202020204" pitchFamily="34" charset="0"/>
            </a:endParaRPr>
          </a:p>
          <a:p>
            <a:pPr>
              <a:lnSpc>
                <a:spcPct val="100000"/>
              </a:lnSpc>
            </a:pPr>
            <a:r>
              <a:rPr lang="en-US" sz="1100" b="1" dirty="0">
                <a:latin typeface="Arial Narrow" panose="020B0606020202030204" pitchFamily="34" charset="0"/>
                <a:cs typeface="Arial"/>
              </a:rPr>
              <a:t>Key Takeaways: </a:t>
            </a:r>
            <a:r>
              <a:rPr lang="en-US" sz="1100" dirty="0">
                <a:latin typeface="Arial Narrow" panose="020B0606020202030204" pitchFamily="34" charset="0"/>
                <a:cs typeface="Arial"/>
              </a:rPr>
              <a:t>Digital behavioral nudges via an established letter system can increase influenza vaccine uptake among eligible candidates. There were no significant overall differences in the secondary endpoint</a:t>
            </a:r>
            <a:endParaRPr lang="en-US" sz="1100" dirty="0">
              <a:latin typeface="Arial Narrow" panose="020B0606020202030204" pitchFamily="34" charset="0"/>
              <a:cs typeface="Arial" panose="020B0604020202020204" pitchFamily="34" charset="0"/>
            </a:endParaRPr>
          </a:p>
        </p:txBody>
      </p:sp>
      <p:graphicFrame>
        <p:nvGraphicFramePr>
          <p:cNvPr id="11" name="Table 10">
            <a:extLst>
              <a:ext uri="{FF2B5EF4-FFF2-40B4-BE49-F238E27FC236}">
                <a16:creationId xmlns:a16="http://schemas.microsoft.com/office/drawing/2014/main" id="{5CF230A0-4777-42A1-9C04-F84CA4894AED}"/>
              </a:ext>
            </a:extLst>
          </p:cNvPr>
          <p:cNvGraphicFramePr>
            <a:graphicFrameLocks noGrp="1"/>
          </p:cNvGraphicFramePr>
          <p:nvPr>
            <p:extLst>
              <p:ext uri="{D42A27DB-BD31-4B8C-83A1-F6EECF244321}">
                <p14:modId xmlns:p14="http://schemas.microsoft.com/office/powerpoint/2010/main" val="3041973062"/>
              </p:ext>
            </p:extLst>
          </p:nvPr>
        </p:nvGraphicFramePr>
        <p:xfrm>
          <a:off x="3666353" y="865518"/>
          <a:ext cx="5271907" cy="3143713"/>
        </p:xfrm>
        <a:graphic>
          <a:graphicData uri="http://schemas.openxmlformats.org/drawingml/2006/table">
            <a:tbl>
              <a:tblPr firstRow="1" bandRow="1">
                <a:tableStyleId>{5C22544A-7EE6-4342-B048-85BDC9FD1C3A}</a:tableStyleId>
              </a:tblPr>
              <a:tblGrid>
                <a:gridCol w="1298922">
                  <a:extLst>
                    <a:ext uri="{9D8B030D-6E8A-4147-A177-3AD203B41FA5}">
                      <a16:colId xmlns:a16="http://schemas.microsoft.com/office/drawing/2014/main" val="20000"/>
                    </a:ext>
                  </a:extLst>
                </a:gridCol>
                <a:gridCol w="756071">
                  <a:extLst>
                    <a:ext uri="{9D8B030D-6E8A-4147-A177-3AD203B41FA5}">
                      <a16:colId xmlns:a16="http://schemas.microsoft.com/office/drawing/2014/main" val="20001"/>
                    </a:ext>
                  </a:extLst>
                </a:gridCol>
                <a:gridCol w="756071">
                  <a:extLst>
                    <a:ext uri="{9D8B030D-6E8A-4147-A177-3AD203B41FA5}">
                      <a16:colId xmlns:a16="http://schemas.microsoft.com/office/drawing/2014/main" val="20002"/>
                    </a:ext>
                  </a:extLst>
                </a:gridCol>
                <a:gridCol w="933423">
                  <a:extLst>
                    <a:ext uri="{9D8B030D-6E8A-4147-A177-3AD203B41FA5}">
                      <a16:colId xmlns:a16="http://schemas.microsoft.com/office/drawing/2014/main" val="992118144"/>
                    </a:ext>
                  </a:extLst>
                </a:gridCol>
                <a:gridCol w="848567">
                  <a:extLst>
                    <a:ext uri="{9D8B030D-6E8A-4147-A177-3AD203B41FA5}">
                      <a16:colId xmlns:a16="http://schemas.microsoft.com/office/drawing/2014/main" val="20003"/>
                    </a:ext>
                  </a:extLst>
                </a:gridCol>
                <a:gridCol w="678853">
                  <a:extLst>
                    <a:ext uri="{9D8B030D-6E8A-4147-A177-3AD203B41FA5}">
                      <a16:colId xmlns:a16="http://schemas.microsoft.com/office/drawing/2014/main" val="2028494724"/>
                    </a:ext>
                  </a:extLst>
                </a:gridCol>
              </a:tblGrid>
              <a:tr h="902807">
                <a:tc>
                  <a:txBody>
                    <a:bodyPr/>
                    <a:lstStyle/>
                    <a:p>
                      <a:endParaRPr lang="en-US" sz="800" b="0">
                        <a:latin typeface="Arial" panose="020B0604020202020204" pitchFamily="34" charset="0"/>
                        <a:cs typeface="Arial" panose="020B0604020202020204" pitchFamily="34" charset="0"/>
                      </a:endParaRPr>
                    </a:p>
                  </a:txBody>
                  <a:tcPr marL="86750" marR="86750" marT="43375" marB="43375" anchor="ctr">
                    <a:solidFill>
                      <a:srgbClr val="C10E21"/>
                    </a:solidFill>
                  </a:tcPr>
                </a:tc>
                <a:tc>
                  <a:txBody>
                    <a:bodyPr/>
                    <a:lstStyle/>
                    <a:p>
                      <a:pPr algn="ctr"/>
                      <a:r>
                        <a:rPr lang="en-US" sz="900" b="0" dirty="0">
                          <a:latin typeface="Arial"/>
                          <a:cs typeface="Arial"/>
                        </a:rPr>
                        <a:t>Usual care N= 346,327</a:t>
                      </a:r>
                    </a:p>
                  </a:txBody>
                  <a:tcPr marL="86750" marR="86750" marT="43375" marB="43375" anchor="ctr">
                    <a:solidFill>
                      <a:srgbClr val="C10E21"/>
                    </a:solidFill>
                  </a:tcPr>
                </a:tc>
                <a:tc>
                  <a:txBody>
                    <a:bodyPr/>
                    <a:lstStyle/>
                    <a:p>
                      <a:pPr algn="ctr"/>
                      <a:r>
                        <a:rPr lang="en-US" sz="900" b="0" dirty="0">
                          <a:latin typeface="Arial"/>
                          <a:cs typeface="Arial"/>
                        </a:rPr>
                        <a:t>CV-gain-framing      letter</a:t>
                      </a:r>
                    </a:p>
                    <a:p>
                      <a:pPr algn="ctr"/>
                      <a:r>
                        <a:rPr lang="en-US" sz="900" b="0" dirty="0">
                          <a:latin typeface="Arial"/>
                          <a:cs typeface="Arial"/>
                        </a:rPr>
                        <a:t>N= 38,586</a:t>
                      </a:r>
                      <a:endParaRPr lang="en-US" sz="1300" b="0" dirty="0">
                        <a:latin typeface="Arial"/>
                        <a:cs typeface="Arial"/>
                      </a:endParaRPr>
                    </a:p>
                  </a:txBody>
                  <a:tcPr marL="86750" marR="86750" marT="43375" marB="43375" anchor="ctr">
                    <a:solidFill>
                      <a:srgbClr val="C10E21"/>
                    </a:solidFill>
                  </a:tcPr>
                </a:tc>
                <a:tc>
                  <a:txBody>
                    <a:bodyPr/>
                    <a:lstStyle/>
                    <a:p>
                      <a:pPr algn="ctr"/>
                      <a:r>
                        <a:rPr lang="en-US" sz="900" b="0" dirty="0">
                          <a:latin typeface="Arial"/>
                          <a:cs typeface="Arial"/>
                        </a:rPr>
                        <a:t>Standard letter at randomization and day 14</a:t>
                      </a:r>
                    </a:p>
                    <a:p>
                      <a:pPr algn="ctr"/>
                      <a:r>
                        <a:rPr lang="en-US" sz="900" b="0" dirty="0">
                          <a:latin typeface="Arial"/>
                          <a:cs typeface="Arial"/>
                        </a:rPr>
                        <a:t>N = 38,231</a:t>
                      </a:r>
                    </a:p>
                  </a:txBody>
                  <a:tcPr marL="86750" marR="86750" marT="43375" marB="43375" anchor="ctr">
                    <a:solidFill>
                      <a:srgbClr val="C10E21"/>
                    </a:solidFill>
                  </a:tcPr>
                </a:tc>
                <a:tc>
                  <a:txBody>
                    <a:bodyPr/>
                    <a:lstStyle/>
                    <a:p>
                      <a:pPr algn="ctr"/>
                      <a:r>
                        <a:rPr lang="en-US" sz="900" b="0" dirty="0">
                          <a:latin typeface="Arial"/>
                          <a:cs typeface="Arial"/>
                        </a:rPr>
                        <a:t>Difference</a:t>
                      </a:r>
                    </a:p>
                    <a:p>
                      <a:pPr algn="ctr"/>
                      <a:r>
                        <a:rPr lang="en-US" sz="900" b="0" dirty="0">
                          <a:latin typeface="Arial"/>
                          <a:cs typeface="Arial"/>
                        </a:rPr>
                        <a:t>(99.55%CI)</a:t>
                      </a:r>
                    </a:p>
                  </a:txBody>
                  <a:tcPr marL="86750" marR="86750" marT="43375" marB="43375" anchor="ctr">
                    <a:solidFill>
                      <a:srgbClr val="C10E21"/>
                    </a:solidFill>
                  </a:tcPr>
                </a:tc>
                <a:tc>
                  <a:txBody>
                    <a:bodyPr/>
                    <a:lstStyle/>
                    <a:p>
                      <a:pPr algn="ctr"/>
                      <a:r>
                        <a:rPr lang="en-US" sz="900" b="0" dirty="0">
                          <a:latin typeface="Arial"/>
                          <a:cs typeface="Arial"/>
                        </a:rPr>
                        <a:t>p-value</a:t>
                      </a:r>
                    </a:p>
                  </a:txBody>
                  <a:tcPr marL="86750" marR="86750" marT="43375" marB="43375" anchor="ctr">
                    <a:solidFill>
                      <a:srgbClr val="C10E21"/>
                    </a:solidFill>
                  </a:tcPr>
                </a:tc>
                <a:extLst>
                  <a:ext uri="{0D108BD9-81ED-4DB2-BD59-A6C34878D82A}">
                    <a16:rowId xmlns:a16="http://schemas.microsoft.com/office/drawing/2014/main" val="10000"/>
                  </a:ext>
                </a:extLst>
              </a:tr>
              <a:tr h="2821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a:cs typeface="Arial"/>
                        </a:rPr>
                        <a:t>Primary Endpoint</a:t>
                      </a:r>
                    </a:p>
                  </a:txBody>
                  <a:tcPr marL="86750" marR="86750" marT="43375" marB="43375">
                    <a:solidFill>
                      <a:srgbClr val="C0C0C1"/>
                    </a:solidFill>
                  </a:tcPr>
                </a:tc>
                <a:tc>
                  <a:txBody>
                    <a:bodyPr/>
                    <a:lstStyle/>
                    <a:p>
                      <a:pPr algn="ctr"/>
                      <a:endParaRPr lang="en-US" sz="1000">
                        <a:latin typeface="Arial" panose="020B0604020202020204" pitchFamily="34" charset="0"/>
                        <a:cs typeface="Arial" panose="020B0604020202020204" pitchFamily="34" charset="0"/>
                      </a:endParaRPr>
                    </a:p>
                  </a:txBody>
                  <a:tcPr marL="86750" marR="86750" marT="43375" marB="43375">
                    <a:solidFill>
                      <a:srgbClr val="C0C0C1"/>
                    </a:solidFill>
                  </a:tcPr>
                </a:tc>
                <a:tc>
                  <a:txBody>
                    <a:bodyPr/>
                    <a:lstStyle/>
                    <a:p>
                      <a:pPr algn="ctr"/>
                      <a:endParaRPr lang="en-US" sz="1000">
                        <a:latin typeface="Arial" panose="020B0604020202020204" pitchFamily="34" charset="0"/>
                        <a:cs typeface="Arial" panose="020B0604020202020204" pitchFamily="34" charset="0"/>
                      </a:endParaRPr>
                    </a:p>
                  </a:txBody>
                  <a:tcPr marL="86750" marR="86750" marT="43375" marB="43375">
                    <a:solidFill>
                      <a:srgbClr val="C0C0C1"/>
                    </a:solidFill>
                  </a:tcPr>
                </a:tc>
                <a:tc>
                  <a:txBody>
                    <a:bodyPr/>
                    <a:lstStyle/>
                    <a:p>
                      <a:pPr algn="ctr"/>
                      <a:endParaRPr lang="en-US" sz="1000">
                        <a:latin typeface="Arial" panose="020B0604020202020204" pitchFamily="34" charset="0"/>
                        <a:cs typeface="Arial" panose="020B0604020202020204" pitchFamily="34" charset="0"/>
                      </a:endParaRPr>
                    </a:p>
                  </a:txBody>
                  <a:tcPr marL="86750" marR="86750" marT="43375" marB="43375">
                    <a:solidFill>
                      <a:srgbClr val="C0C0C1"/>
                    </a:solidFill>
                  </a:tcPr>
                </a:tc>
                <a:tc>
                  <a:txBody>
                    <a:bodyPr/>
                    <a:lstStyle/>
                    <a:p>
                      <a:pPr algn="ctr"/>
                      <a:endParaRPr lang="en-GB" sz="1000">
                        <a:latin typeface="Arial" panose="020B0604020202020204" pitchFamily="34" charset="0"/>
                        <a:cs typeface="Arial" panose="020B0604020202020204" pitchFamily="34" charset="0"/>
                      </a:endParaRPr>
                    </a:p>
                  </a:txBody>
                  <a:tcPr marL="86750" marR="86750" marT="43375" marB="43375">
                    <a:solidFill>
                      <a:srgbClr val="C0C0C1"/>
                    </a:solidFill>
                  </a:tcPr>
                </a:tc>
                <a:tc>
                  <a:txBody>
                    <a:bodyPr/>
                    <a:lstStyle/>
                    <a:p>
                      <a:pPr algn="ctr"/>
                      <a:endParaRPr lang="en-GB" sz="1000">
                        <a:latin typeface="Arial" panose="020B0604020202020204" pitchFamily="34" charset="0"/>
                        <a:cs typeface="Arial" panose="020B0604020202020204" pitchFamily="34" charset="0"/>
                      </a:endParaRPr>
                    </a:p>
                  </a:txBody>
                  <a:tcPr marL="86750" marR="86750" marT="43375" marB="43375">
                    <a:solidFill>
                      <a:srgbClr val="C0C0C1"/>
                    </a:solidFill>
                  </a:tcPr>
                </a:tc>
                <a:extLst>
                  <a:ext uri="{0D108BD9-81ED-4DB2-BD59-A6C34878D82A}">
                    <a16:rowId xmlns:a16="http://schemas.microsoft.com/office/drawing/2014/main" val="10001"/>
                  </a:ext>
                </a:extLst>
              </a:tr>
              <a:tr h="604560">
                <a:tc rowSpan="2">
                  <a:txBody>
                    <a:bodyPr/>
                    <a:lstStyle/>
                    <a:p>
                      <a:r>
                        <a:rPr lang="en-US" sz="1000" b="0" dirty="0">
                          <a:latin typeface="Arial"/>
                          <a:cs typeface="Arial"/>
                        </a:rPr>
                        <a:t>Participants who received influenza vaccine on or before Jan 1, 2023.</a:t>
                      </a:r>
                    </a:p>
                  </a:txBody>
                  <a:tcPr marL="86744" marR="86744" marT="43372" marB="43372" anchor="ctr">
                    <a:solidFill>
                      <a:srgbClr val="E8E8E8"/>
                    </a:solidFill>
                  </a:tcPr>
                </a:tc>
                <a:tc rowSpan="2">
                  <a:txBody>
                    <a:bodyPr/>
                    <a:lstStyle/>
                    <a:p>
                      <a:pPr algn="ctr"/>
                      <a:r>
                        <a:rPr lang="en-US" sz="1000" dirty="0">
                          <a:latin typeface="Arial"/>
                          <a:cs typeface="Arial"/>
                        </a:rPr>
                        <a:t>80.12%</a:t>
                      </a:r>
                    </a:p>
                  </a:txBody>
                  <a:tcPr marL="86744" marR="86744" marT="43372" marB="43372" anchor="ctr">
                    <a:solidFill>
                      <a:srgbClr val="E8E8E8"/>
                    </a:solidFill>
                  </a:tcPr>
                </a:tc>
                <a:tc>
                  <a:txBody>
                    <a:bodyPr/>
                    <a:lstStyle/>
                    <a:p>
                      <a:pPr algn="ctr"/>
                      <a:r>
                        <a:rPr lang="en-US" sz="1000" dirty="0">
                          <a:latin typeface="Arial"/>
                          <a:cs typeface="Arial"/>
                        </a:rPr>
                        <a:t>81.00%</a:t>
                      </a:r>
                    </a:p>
                  </a:txBody>
                  <a:tcPr marL="86750" marR="86750" marT="43375" marB="43375" anchor="ctr">
                    <a:solidFill>
                      <a:srgbClr val="E8E8E8"/>
                    </a:solidFill>
                  </a:tcPr>
                </a:tc>
                <a:tc>
                  <a:txBody>
                    <a:bodyPr/>
                    <a:lstStyle/>
                    <a:p>
                      <a:pPr algn="ctr"/>
                      <a:endParaRPr lang="en-US" sz="1000">
                        <a:latin typeface="Arial" panose="020B0604020202020204" pitchFamily="34" charset="0"/>
                        <a:cs typeface="Arial" panose="020B0604020202020204" pitchFamily="34" charset="0"/>
                      </a:endParaRPr>
                    </a:p>
                  </a:txBody>
                  <a:tcPr marL="86750" marR="86750" marT="43375" marB="43375" anchor="ctr">
                    <a:solidFill>
                      <a:srgbClr val="E8E8E8"/>
                    </a:solidFill>
                  </a:tcPr>
                </a:tc>
                <a:tc>
                  <a:txBody>
                    <a:bodyPr/>
                    <a:lstStyle/>
                    <a:p>
                      <a:pPr algn="ctr"/>
                      <a:r>
                        <a:rPr lang="en-US" sz="1000" dirty="0">
                          <a:latin typeface="Arial"/>
                          <a:cs typeface="Arial"/>
                        </a:rPr>
                        <a:t>0.89 </a:t>
                      </a:r>
                      <a:endParaRPr lang="en-US" sz="1000" dirty="0">
                        <a:latin typeface="Arial" panose="020B0604020202020204" pitchFamily="34" charset="0"/>
                        <a:cs typeface="Arial" panose="020B0604020202020204" pitchFamily="34" charset="0"/>
                      </a:endParaRPr>
                    </a:p>
                    <a:p>
                      <a:pPr algn="ctr"/>
                      <a:r>
                        <a:rPr lang="en-US" sz="1000" dirty="0">
                          <a:latin typeface="Arial"/>
                          <a:cs typeface="Arial"/>
                        </a:rPr>
                        <a:t>(0.29, 1.48)</a:t>
                      </a:r>
                    </a:p>
                  </a:txBody>
                  <a:tcPr marL="86750" marR="86750" marT="43375" marB="43375" anchor="ctr">
                    <a:solidFill>
                      <a:srgbClr val="E8E8E8"/>
                    </a:solidFill>
                  </a:tcPr>
                </a:tc>
                <a:tc>
                  <a:txBody>
                    <a:bodyPr/>
                    <a:lstStyle/>
                    <a:p>
                      <a:pPr algn="ctr"/>
                      <a:r>
                        <a:rPr lang="en-US" sz="1000" dirty="0">
                          <a:latin typeface="Arial"/>
                          <a:cs typeface="Arial"/>
                        </a:rPr>
                        <a:t>&lt;0.0001</a:t>
                      </a:r>
                    </a:p>
                  </a:txBody>
                  <a:tcPr marL="86750" marR="86750" marT="43375" marB="43375" anchor="ctr">
                    <a:solidFill>
                      <a:srgbClr val="E8E8E8"/>
                    </a:solidFill>
                  </a:tcPr>
                </a:tc>
                <a:extLst>
                  <a:ext uri="{0D108BD9-81ED-4DB2-BD59-A6C34878D82A}">
                    <a16:rowId xmlns:a16="http://schemas.microsoft.com/office/drawing/2014/main" val="2669622617"/>
                  </a:ext>
                </a:extLst>
              </a:tr>
              <a:tr h="604560">
                <a:tc vMerge="1">
                  <a:txBody>
                    <a:bodyPr/>
                    <a:lstStyle/>
                    <a:p>
                      <a:endParaRPr lang="en-US"/>
                    </a:p>
                  </a:txBody>
                  <a:tcPr/>
                </a:tc>
                <a:tc vMerge="1">
                  <a:txBody>
                    <a:bodyPr/>
                    <a:lstStyle/>
                    <a:p>
                      <a:endParaRPr lang="en-US"/>
                    </a:p>
                  </a:txBody>
                  <a:tcPr/>
                </a:tc>
                <a:tc>
                  <a:txBody>
                    <a:bodyPr/>
                    <a:lstStyle/>
                    <a:p>
                      <a:pPr algn="ctr"/>
                      <a:endParaRPr lang="en-US" sz="1000">
                        <a:latin typeface="Arial" panose="020B0604020202020204" pitchFamily="34" charset="0"/>
                        <a:cs typeface="Arial" panose="020B0604020202020204" pitchFamily="34" charset="0"/>
                      </a:endParaRPr>
                    </a:p>
                  </a:txBody>
                  <a:tcPr marL="86750" marR="86750" marT="43375" marB="43375" anchor="ctr">
                    <a:solidFill>
                      <a:srgbClr val="E8E8E8"/>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latin typeface="Arial"/>
                          <a:cs typeface="Arial"/>
                        </a:rPr>
                        <a:t>80.85%</a:t>
                      </a:r>
                    </a:p>
                  </a:txBody>
                  <a:tcPr marL="86750" marR="86750" marT="43375" marB="43375" anchor="ctr">
                    <a:solidFill>
                      <a:srgbClr val="E8E8E8"/>
                    </a:solidFill>
                  </a:tcPr>
                </a:tc>
                <a:tc>
                  <a:txBody>
                    <a:bodyPr/>
                    <a:lstStyle/>
                    <a:p>
                      <a:pPr algn="ctr"/>
                      <a:r>
                        <a:rPr lang="en-US" sz="1000" dirty="0">
                          <a:latin typeface="Arial"/>
                          <a:cs typeface="Arial"/>
                        </a:rPr>
                        <a:t>0.73 </a:t>
                      </a:r>
                      <a:endParaRPr lang="en-US" sz="1000" dirty="0">
                        <a:latin typeface="Arial" panose="020B0604020202020204" pitchFamily="34" charset="0"/>
                        <a:cs typeface="Arial" panose="020B0604020202020204" pitchFamily="34" charset="0"/>
                      </a:endParaRPr>
                    </a:p>
                    <a:p>
                      <a:pPr algn="ctr"/>
                      <a:r>
                        <a:rPr lang="en-US" sz="1000" dirty="0">
                          <a:latin typeface="Arial"/>
                          <a:cs typeface="Arial"/>
                        </a:rPr>
                        <a:t>(0.13, 1.34)</a:t>
                      </a:r>
                    </a:p>
                  </a:txBody>
                  <a:tcPr marL="86750" marR="86750" marT="43375" marB="43375" anchor="ctr">
                    <a:solidFill>
                      <a:srgbClr val="E8E8E8"/>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latin typeface="Arial"/>
                          <a:cs typeface="Arial"/>
                        </a:rPr>
                        <a:t>0.0006</a:t>
                      </a:r>
                    </a:p>
                  </a:txBody>
                  <a:tcPr marL="86750" marR="86750" marT="43375" marB="43375" anchor="ctr">
                    <a:solidFill>
                      <a:srgbClr val="E8E8E8"/>
                    </a:solidFill>
                  </a:tcPr>
                </a:tc>
                <a:extLst>
                  <a:ext uri="{0D108BD9-81ED-4DB2-BD59-A6C34878D82A}">
                    <a16:rowId xmlns:a16="http://schemas.microsoft.com/office/drawing/2014/main" val="3413232757"/>
                  </a:ext>
                </a:extLst>
              </a:tr>
              <a:tr h="749658">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i="0" kern="1200" dirty="0">
                          <a:solidFill>
                            <a:schemeClr val="dk1"/>
                          </a:solidFill>
                          <a:latin typeface="Arial"/>
                          <a:ea typeface="+mn-ea"/>
                          <a:cs typeface="Arial"/>
                        </a:rPr>
                        <a:t>Results: </a:t>
                      </a:r>
                      <a:r>
                        <a:rPr lang="en-US" sz="900" b="0" i="0" kern="1200" dirty="0">
                          <a:solidFill>
                            <a:schemeClr val="dk1"/>
                          </a:solidFill>
                          <a:latin typeface="Arial"/>
                          <a:ea typeface="+mn-ea"/>
                          <a:cs typeface="Arial"/>
                        </a:rPr>
                        <a:t>Electronically delivered letters highlighting potential CV benefits of influenza vaccination or sent again as a reminder significantly increased vaccination uptake across Denmark, suggesting the low-touch, inexpensive and scalable nature of the electronic letters might inform future public health campaigns.</a:t>
                      </a:r>
                      <a:endParaRPr lang="en-US" sz="900" b="0" i="0" dirty="0">
                        <a:latin typeface="Arial"/>
                        <a:cs typeface="Arial"/>
                      </a:endParaRPr>
                    </a:p>
                  </a:txBody>
                  <a:tcPr marL="86750" marR="86750" marT="43375" marB="43375">
                    <a:solidFill>
                      <a:srgbClr val="C0C0C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a:latin typeface="Arial Narrow" panose="020B0604020202020204" pitchFamily="34" charset="0"/>
                        <a:cs typeface="Arial Narrow"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10008"/>
                  </a:ext>
                </a:extLst>
              </a:tr>
            </a:tbl>
          </a:graphicData>
        </a:graphic>
      </p:graphicFrame>
      <p:sp>
        <p:nvSpPr>
          <p:cNvPr id="13" name="TextBox 12">
            <a:extLst>
              <a:ext uri="{FF2B5EF4-FFF2-40B4-BE49-F238E27FC236}">
                <a16:creationId xmlns:a16="http://schemas.microsoft.com/office/drawing/2014/main" id="{618E772C-5265-456F-B2B0-8E7D61201776}"/>
              </a:ext>
            </a:extLst>
          </p:cNvPr>
          <p:cNvSpPr txBox="1"/>
          <p:nvPr/>
        </p:nvSpPr>
        <p:spPr>
          <a:xfrm>
            <a:off x="269068" y="4270466"/>
            <a:ext cx="3691435" cy="415498"/>
          </a:xfrm>
          <a:prstGeom prst="rect">
            <a:avLst/>
          </a:prstGeom>
          <a:noFill/>
        </p:spPr>
        <p:txBody>
          <a:bodyPr wrap="square">
            <a:spAutoFit/>
          </a:bodyPr>
          <a:lstStyle/>
          <a:p>
            <a:r>
              <a:rPr lang="en-US" sz="700" dirty="0">
                <a:latin typeface="Arial Narrow" panose="020B0606020202030204" pitchFamily="34" charset="0"/>
                <a:cs typeface="Arial Narrow" panose="020B0604020202020204" pitchFamily="34" charset="0"/>
              </a:rPr>
              <a:t>Presented by:  Niklas Dyrby Johansen, Center for Translational Cardiology and Pragmatic Randomized Trials, Copenhagen University Hospital, Hellerup, Denmark.  ACC 2023.  © 2023, American Heart | American Stroke Association. All rights reserved.</a:t>
            </a:r>
          </a:p>
        </p:txBody>
      </p:sp>
      <p:sp>
        <p:nvSpPr>
          <p:cNvPr id="9" name="TextBox 8">
            <a:extLst>
              <a:ext uri="{FF2B5EF4-FFF2-40B4-BE49-F238E27FC236}">
                <a16:creationId xmlns:a16="http://schemas.microsoft.com/office/drawing/2014/main" id="{F74BBB27-0974-49B7-981B-C45CC2320B10}"/>
              </a:ext>
            </a:extLst>
          </p:cNvPr>
          <p:cNvSpPr txBox="1"/>
          <p:nvPr/>
        </p:nvSpPr>
        <p:spPr>
          <a:xfrm>
            <a:off x="6045368" y="4008050"/>
            <a:ext cx="2970884" cy="263598"/>
          </a:xfrm>
          <a:prstGeom prst="rect">
            <a:avLst/>
          </a:prstGeom>
          <a:noFill/>
        </p:spPr>
        <p:txBody>
          <a:bodyPr wrap="square">
            <a:spAutoFit/>
          </a:bodyPr>
          <a:lstStyle/>
          <a:p>
            <a:pPr>
              <a:lnSpc>
                <a:spcPct val="120000"/>
              </a:lnSpc>
            </a:pPr>
            <a:r>
              <a:rPr lang="en-US" sz="1000" i="1" dirty="0">
                <a:effectLst/>
                <a:latin typeface="Arial Narrow" panose="020B0606020202030204" pitchFamily="34" charset="0"/>
                <a:ea typeface="Calibri" panose="020F0502020204030204" pitchFamily="34" charset="0"/>
              </a:rPr>
              <a:t>Results reflect the data available at the time of presentation.</a:t>
            </a:r>
            <a:endParaRPr lang="en-US" sz="1000" dirty="0">
              <a:latin typeface="Arial Narrow" panose="020B0606020202030204" pitchFamily="34" charset="0"/>
            </a:endParaRPr>
          </a:p>
        </p:txBody>
      </p:sp>
    </p:spTree>
    <p:extLst>
      <p:ext uri="{BB962C8B-B14F-4D97-AF65-F5344CB8AC3E}">
        <p14:creationId xmlns:p14="http://schemas.microsoft.com/office/powerpoint/2010/main" val="1502399229"/>
      </p:ext>
    </p:extLst>
  </p:cSld>
  <p:clrMapOvr>
    <a:masterClrMapping/>
  </p:clrMapOvr>
</p:sld>
</file>

<file path=ppt/theme/theme1.xml><?xml version="1.0" encoding="utf-8"?>
<a:theme xmlns:a="http://schemas.openxmlformats.org/drawingml/2006/main" name="Dark Background">
  <a:themeElements>
    <a:clrScheme name="American Heart Association">
      <a:dk1>
        <a:srgbClr val="000000"/>
      </a:dk1>
      <a:lt1>
        <a:srgbClr val="FFFFFF"/>
      </a:lt1>
      <a:dk2>
        <a:srgbClr val="2E2C2C"/>
      </a:dk2>
      <a:lt2>
        <a:srgbClr val="E8E8E8"/>
      </a:lt2>
      <a:accent1>
        <a:srgbClr val="C10E20"/>
      </a:accent1>
      <a:accent2>
        <a:srgbClr val="990000"/>
      </a:accent2>
      <a:accent3>
        <a:srgbClr val="000000"/>
      </a:accent3>
      <a:accent4>
        <a:srgbClr val="636466"/>
      </a:accent4>
      <a:accent5>
        <a:srgbClr val="E8E8E8"/>
      </a:accent5>
      <a:accent6>
        <a:srgbClr val="2E2C2C"/>
      </a:accent6>
      <a:hlink>
        <a:srgbClr val="C10E20"/>
      </a:hlink>
      <a:folHlink>
        <a:srgbClr val="99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4" ma:contentTypeDescription="Create a new document." ma:contentTypeScope="" ma:versionID="88938499b89987dda5e037ac1a87f5c8">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c468238ae99e19a9031336607cacbdde"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andTime xmlns="0da055a4-b6ec-4bb6-a3de-4e050d793ca6">2023-03-03T18:00:00+00:00</DateandTime>
    <lcf76f155ced4ddcb4097134ff3c332f xmlns="0da055a4-b6ec-4bb6-a3de-4e050d793ca6">
      <Terms xmlns="http://schemas.microsoft.com/office/infopath/2007/PartnerControls"/>
    </lcf76f155ced4ddcb4097134ff3c332f>
    <TaxCatchAll xmlns="5f954091-2455-4b8c-90bc-f231fbff24c4" xsi:nil="true"/>
  </documentManagement>
</p:properties>
</file>

<file path=customXml/itemProps1.xml><?xml version="1.0" encoding="utf-8"?>
<ds:datastoreItem xmlns:ds="http://schemas.openxmlformats.org/officeDocument/2006/customXml" ds:itemID="{3D9D5D35-35CB-46D4-BAC1-3697DE77AEC3}">
  <ds:schemaRefs>
    <ds:schemaRef ds:uri="0da055a4-b6ec-4bb6-a3de-4e050d793ca6"/>
    <ds:schemaRef ds:uri="5f954091-2455-4b8c-90bc-f231fbff24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06407B4-C235-4E8D-95A5-49B15BD9D24B}">
  <ds:schemaRefs>
    <ds:schemaRef ds:uri="http://schemas.microsoft.com/sharepoint/v3/contenttype/forms"/>
  </ds:schemaRefs>
</ds:datastoreItem>
</file>

<file path=customXml/itemProps3.xml><?xml version="1.0" encoding="utf-8"?>
<ds:datastoreItem xmlns:ds="http://schemas.openxmlformats.org/officeDocument/2006/customXml" ds:itemID="{A4C2FB0B-C995-47E7-A594-5039EA6F6B4C}">
  <ds:schemaRef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elements/1.1/"/>
    <ds:schemaRef ds:uri="5f954091-2455-4b8c-90bc-f231fbff24c4"/>
    <ds:schemaRef ds:uri="http://purl.org/dc/dcmitype/"/>
    <ds:schemaRef ds:uri="0da055a4-b6ec-4bb6-a3de-4e050d793ca6"/>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92</TotalTime>
  <Words>279</Words>
  <Application>Microsoft Office PowerPoint</Application>
  <PresentationFormat>On-screen Show (16:9)</PresentationFormat>
  <Paragraphs>29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Narrow</vt:lpstr>
      <vt:lpstr>Calibri</vt:lpstr>
      <vt:lpstr>Lub Dub Bold</vt:lpstr>
      <vt:lpstr>Lub Dub Heavy</vt:lpstr>
      <vt:lpstr>Lub Dub Light</vt:lpstr>
      <vt:lpstr>Lub Dub Medium</vt:lpstr>
      <vt:lpstr>Dark Background</vt:lpstr>
      <vt:lpstr>NUDGE-FLU Nationwide Utilization of Danish Government Electronic Letter System for Increasing InFLUenza Vaccine Uptake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 2023 NUDGE-FLU Summary Slide</dc:title>
  <dc:creator>AmericanHeartAssociation8@heart.onmicrosoft.com</dc:creator>
  <cp:lastModifiedBy>Stacy Ragsdale</cp:lastModifiedBy>
  <cp:revision>17</cp:revision>
  <dcterms:created xsi:type="dcterms:W3CDTF">2020-08-20T15:39:54Z</dcterms:created>
  <dcterms:modified xsi:type="dcterms:W3CDTF">2023-03-06T23:32:33Z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