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70" r:id="rId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Guide" id="{14C4FA52-AE0B-C74E-B7F0-8EB2B21CE45E}">
          <p14:sldIdLst/>
        </p14:section>
        <p14:section name="Blank Slides" id="{8FDC8F71-28F8-5E40-AD76-AF246F95BA12}">
          <p14:sldIdLst/>
        </p14:section>
        <p14:section name="Template" id="{89B0C5F4-A315-7640-ABE1-4F0DE1FE9CAB}">
          <p14:sldIdLst>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0E2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6190" autoAdjust="0"/>
  </p:normalViewPr>
  <p:slideViewPr>
    <p:cSldViewPr snapToGrid="0" snapToObjects="1">
      <p:cViewPr varScale="1">
        <p:scale>
          <a:sx n="145" d="100"/>
          <a:sy n="145" d="100"/>
        </p:scale>
        <p:origin x="121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480647-A374-2E40-8098-CFEA282B3582}" type="datetimeFigureOut">
              <a:rPr lang="en-US" smtClean="0"/>
              <a:t>3/6/2023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B1E8CF-6542-954F-8DA2-B9786D13B588}" type="slidenum">
              <a:rPr lang="en-US" smtClean="0"/>
              <a:t>‹#›</a:t>
            </a:fld>
            <a:endParaRPr lang="en-US"/>
          </a:p>
        </p:txBody>
      </p:sp>
    </p:spTree>
    <p:extLst>
      <p:ext uri="{BB962C8B-B14F-4D97-AF65-F5344CB8AC3E}">
        <p14:creationId xmlns:p14="http://schemas.microsoft.com/office/powerpoint/2010/main" val="187141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B1E8CF-6542-954F-8DA2-B9786D13B588}" type="slidenum">
              <a:rPr lang="en-US" smtClean="0"/>
              <a:t>1</a:t>
            </a:fld>
            <a:endParaRPr lang="en-US"/>
          </a:p>
        </p:txBody>
      </p:sp>
    </p:spTree>
    <p:extLst>
      <p:ext uri="{BB962C8B-B14F-4D97-AF65-F5344CB8AC3E}">
        <p14:creationId xmlns:p14="http://schemas.microsoft.com/office/powerpoint/2010/main" val="30495251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28" name="Delay 2">
            <a:extLst>
              <a:ext uri="{FF2B5EF4-FFF2-40B4-BE49-F238E27FC236}">
                <a16:creationId xmlns:a16="http://schemas.microsoft.com/office/drawing/2014/main" id="{2A26AB6B-C4E4-6E4E-B01F-46F44FCF9E42}"/>
              </a:ext>
            </a:extLst>
          </p:cNvPr>
          <p:cNvSpPr/>
          <p:nvPr userDrawn="1"/>
        </p:nvSpPr>
        <p:spPr>
          <a:xfrm>
            <a:off x="-66269" y="-32526"/>
            <a:ext cx="7878073" cy="5211233"/>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C96B499-DF5F-0F42-8F56-BB5259295DAA}"/>
              </a:ext>
            </a:extLst>
          </p:cNvPr>
          <p:cNvSpPr/>
          <p:nvPr userDrawn="1"/>
        </p:nvSpPr>
        <p:spPr>
          <a:xfrm>
            <a:off x="8310201" y="0"/>
            <a:ext cx="833799" cy="543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Logo&#10;&#10;Description automatically generated">
            <a:extLst>
              <a:ext uri="{FF2B5EF4-FFF2-40B4-BE49-F238E27FC236}">
                <a16:creationId xmlns:a16="http://schemas.microsoft.com/office/drawing/2014/main" id="{2B3697C3-0036-5549-A91B-324D999E268E}"/>
              </a:ext>
            </a:extLst>
          </p:cNvPr>
          <p:cNvPicPr>
            <a:picLocks noChangeAspect="1"/>
          </p:cNvPicPr>
          <p:nvPr userDrawn="1"/>
        </p:nvPicPr>
        <p:blipFill>
          <a:blip r:embed="rId2"/>
          <a:stretch>
            <a:fillRect/>
          </a:stretch>
        </p:blipFill>
        <p:spPr>
          <a:xfrm>
            <a:off x="7361307" y="3983289"/>
            <a:ext cx="1441095" cy="781074"/>
          </a:xfrm>
          <a:prstGeom prst="rect">
            <a:avLst/>
          </a:prstGeom>
        </p:spPr>
      </p:pic>
      <p:sp>
        <p:nvSpPr>
          <p:cNvPr id="22" name="Title 1">
            <a:extLst>
              <a:ext uri="{FF2B5EF4-FFF2-40B4-BE49-F238E27FC236}">
                <a16:creationId xmlns:a16="http://schemas.microsoft.com/office/drawing/2014/main" id="{8BD123BF-4CCB-6A49-911B-CB3B6D1BCAB8}"/>
              </a:ext>
            </a:extLst>
          </p:cNvPr>
          <p:cNvSpPr txBox="1">
            <a:spLocks/>
          </p:cNvSpPr>
          <p:nvPr userDrawn="1"/>
        </p:nvSpPr>
        <p:spPr>
          <a:xfrm>
            <a:off x="197789" y="543312"/>
            <a:ext cx="1348385" cy="259687"/>
          </a:xfrm>
          <a:prstGeom prst="rect">
            <a:avLst/>
          </a:prstGeom>
        </p:spPr>
        <p:txBody>
          <a:bodyPr vert="horz" lIns="91440" tIns="45720" rIns="91440" bIns="45720" rtlCol="0" anchor="ctr">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nSpc>
                <a:spcPts val="0"/>
              </a:lnSpc>
            </a:pPr>
            <a:r>
              <a:rPr lang="en-US" sz="1600" dirty="0">
                <a:solidFill>
                  <a:schemeClr val="bg1"/>
                </a:solidFill>
              </a:rPr>
              <a:t>#AHA21</a:t>
            </a:r>
          </a:p>
        </p:txBody>
      </p:sp>
      <p:sp>
        <p:nvSpPr>
          <p:cNvPr id="23" name="Title 1">
            <a:extLst>
              <a:ext uri="{FF2B5EF4-FFF2-40B4-BE49-F238E27FC236}">
                <a16:creationId xmlns:a16="http://schemas.microsoft.com/office/drawing/2014/main" id="{15744E20-B3CF-FC49-A6E4-CAE72341CB84}"/>
              </a:ext>
            </a:extLst>
          </p:cNvPr>
          <p:cNvSpPr>
            <a:spLocks noGrp="1"/>
          </p:cNvSpPr>
          <p:nvPr>
            <p:ph type="ctrTitle" hasCustomPrompt="1"/>
          </p:nvPr>
        </p:nvSpPr>
        <p:spPr>
          <a:xfrm>
            <a:off x="1063667" y="1874576"/>
            <a:ext cx="4943632" cy="1989851"/>
          </a:xfrm>
        </p:spPr>
        <p:txBody>
          <a:bodyPr anchor="t">
            <a:normAutofit/>
          </a:bodyPr>
          <a:lstStyle>
            <a:lvl1pPr algn="l">
              <a:lnSpc>
                <a:spcPts val="4000"/>
              </a:lnSpc>
              <a:defRPr sz="4000" b="1" i="0">
                <a:solidFill>
                  <a:schemeClr val="bg1"/>
                </a:solidFill>
                <a:latin typeface="Lub Dub Heavy" panose="020B0603030403020204" pitchFamily="34" charset="77"/>
              </a:defRPr>
            </a:lvl1pPr>
          </a:lstStyle>
          <a:p>
            <a:r>
              <a:rPr lang="en-US" dirty="0"/>
              <a:t>PRESENTATION TITLE LUB DUB HEAVY ALL CAPS</a:t>
            </a:r>
          </a:p>
        </p:txBody>
      </p:sp>
      <p:sp>
        <p:nvSpPr>
          <p:cNvPr id="24" name="Subtitle 2">
            <a:extLst>
              <a:ext uri="{FF2B5EF4-FFF2-40B4-BE49-F238E27FC236}">
                <a16:creationId xmlns:a16="http://schemas.microsoft.com/office/drawing/2014/main" id="{9C60544B-8CAE-6A4B-BB90-589FE22D133A}"/>
              </a:ext>
            </a:extLst>
          </p:cNvPr>
          <p:cNvSpPr>
            <a:spLocks noGrp="1"/>
          </p:cNvSpPr>
          <p:nvPr>
            <p:ph type="subTitle" idx="1" hasCustomPrompt="1"/>
          </p:nvPr>
        </p:nvSpPr>
        <p:spPr>
          <a:xfrm>
            <a:off x="1063667" y="4090669"/>
            <a:ext cx="4943632" cy="409793"/>
          </a:xfrm>
        </p:spPr>
        <p:txBody>
          <a:bodyPr anchor="t"/>
          <a:lstStyle>
            <a:lvl1pPr marL="0" indent="0" algn="l">
              <a:buNone/>
              <a:defRPr sz="15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Presenter name(s)</a:t>
            </a:r>
          </a:p>
        </p:txBody>
      </p:sp>
      <p:cxnSp>
        <p:nvCxnSpPr>
          <p:cNvPr id="25" name="Straight Connector 24">
            <a:extLst>
              <a:ext uri="{FF2B5EF4-FFF2-40B4-BE49-F238E27FC236}">
                <a16:creationId xmlns:a16="http://schemas.microsoft.com/office/drawing/2014/main" id="{CF71AA8C-4EAE-A84A-BD67-F52EFFEEF6E4}"/>
              </a:ext>
            </a:extLst>
          </p:cNvPr>
          <p:cNvCxnSpPr>
            <a:cxnSpLocks/>
          </p:cNvCxnSpPr>
          <p:nvPr userDrawn="1"/>
        </p:nvCxnSpPr>
        <p:spPr>
          <a:xfrm>
            <a:off x="759913" y="969604"/>
            <a:ext cx="0" cy="363521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6" name="Picture Placeholder 4">
            <a:extLst>
              <a:ext uri="{FF2B5EF4-FFF2-40B4-BE49-F238E27FC236}">
                <a16:creationId xmlns:a16="http://schemas.microsoft.com/office/drawing/2014/main" id="{9FE623C2-9F19-A24F-98D6-BB2EB239517C}"/>
              </a:ext>
            </a:extLst>
          </p:cNvPr>
          <p:cNvSpPr>
            <a:spLocks noGrp="1"/>
          </p:cNvSpPr>
          <p:nvPr>
            <p:ph type="pic" sz="quarter" idx="10" hasCustomPrompt="1"/>
          </p:nvPr>
        </p:nvSpPr>
        <p:spPr>
          <a:xfrm>
            <a:off x="1063668" y="969604"/>
            <a:ext cx="1873838" cy="678729"/>
          </a:xfrm>
        </p:spPr>
        <p:txBody>
          <a:bodyPr/>
          <a:lstStyle>
            <a:lvl1pPr>
              <a:defRPr>
                <a:solidFill>
                  <a:schemeClr val="bg1"/>
                </a:solidFill>
              </a:defRPr>
            </a:lvl1pPr>
          </a:lstStyle>
          <a:p>
            <a:r>
              <a:rPr lang="en-US" dirty="0"/>
              <a:t>Your Company Logo</a:t>
            </a:r>
          </a:p>
        </p:txBody>
      </p:sp>
      <p:sp>
        <p:nvSpPr>
          <p:cNvPr id="29" name="Delay 2">
            <a:extLst>
              <a:ext uri="{FF2B5EF4-FFF2-40B4-BE49-F238E27FC236}">
                <a16:creationId xmlns:a16="http://schemas.microsoft.com/office/drawing/2014/main" id="{4E30C3E5-3C8E-C845-93BF-1D1E1A128F27}"/>
              </a:ext>
            </a:extLst>
          </p:cNvPr>
          <p:cNvSpPr/>
          <p:nvPr userDrawn="1"/>
        </p:nvSpPr>
        <p:spPr>
          <a:xfrm>
            <a:off x="-341376" y="-106105"/>
            <a:ext cx="8241526" cy="5786628"/>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elay 2">
            <a:extLst>
              <a:ext uri="{FF2B5EF4-FFF2-40B4-BE49-F238E27FC236}">
                <a16:creationId xmlns:a16="http://schemas.microsoft.com/office/drawing/2014/main" id="{DD1B18BD-1997-114B-9594-C2CD089CB4AB}"/>
              </a:ext>
            </a:extLst>
          </p:cNvPr>
          <p:cNvSpPr/>
          <p:nvPr userDrawn="1"/>
        </p:nvSpPr>
        <p:spPr>
          <a:xfrm>
            <a:off x="-838593" y="-106106"/>
            <a:ext cx="8884736" cy="5498237"/>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3448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dirty="0"/>
              <a:t>TITLE IS ALL CAPS AT 25-30PTS</a:t>
            </a:r>
          </a:p>
        </p:txBody>
      </p:sp>
      <p:sp>
        <p:nvSpPr>
          <p:cNvPr id="3" name="Content Placeholder 2"/>
          <p:cNvSpPr>
            <a:spLocks noGrp="1"/>
          </p:cNvSpPr>
          <p:nvPr>
            <p:ph sz="half" idx="1" hasCustomPrompt="1"/>
          </p:nvPr>
        </p:nvSpPr>
        <p:spPr>
          <a:xfrm>
            <a:off x="437990" y="2149609"/>
            <a:ext cx="4010105" cy="2483113"/>
          </a:xfrm>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4" name="Content Placeholder 3"/>
          <p:cNvSpPr>
            <a:spLocks noGrp="1"/>
          </p:cNvSpPr>
          <p:nvPr>
            <p:ph sz="half" idx="2" hasCustomPrompt="1"/>
          </p:nvPr>
        </p:nvSpPr>
        <p:spPr>
          <a:xfrm>
            <a:off x="4710722" y="2149608"/>
            <a:ext cx="4010105" cy="2483114"/>
          </a:xfrm>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8" name="Text Placeholder 2">
            <a:extLst>
              <a:ext uri="{FF2B5EF4-FFF2-40B4-BE49-F238E27FC236}">
                <a16:creationId xmlns:a16="http://schemas.microsoft.com/office/drawing/2014/main" id="{6E09E779-4AA7-8C41-A5C4-09B386E84A35}"/>
              </a:ext>
            </a:extLst>
          </p:cNvPr>
          <p:cNvSpPr>
            <a:spLocks noGrp="1"/>
          </p:cNvSpPr>
          <p:nvPr>
            <p:ph type="body" idx="13" hasCustomPrompt="1"/>
          </p:nvPr>
        </p:nvSpPr>
        <p:spPr>
          <a:xfrm>
            <a:off x="437990" y="1690626"/>
            <a:ext cx="4010105" cy="458982"/>
          </a:xfrm>
        </p:spPr>
        <p:txBody>
          <a:bodyPr anchor="b">
            <a:normAutofit/>
          </a:bodyPr>
          <a:lstStyle>
            <a:lvl1pPr marL="0" indent="0">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title is </a:t>
            </a:r>
            <a:r>
              <a:rPr lang="en-US" dirty="0" err="1"/>
              <a:t>Lub</a:t>
            </a:r>
            <a:r>
              <a:rPr lang="en-US" dirty="0"/>
              <a:t> Dub bold at 14pts</a:t>
            </a:r>
          </a:p>
        </p:txBody>
      </p:sp>
      <p:sp>
        <p:nvSpPr>
          <p:cNvPr id="9" name="Text Placeholder 4">
            <a:extLst>
              <a:ext uri="{FF2B5EF4-FFF2-40B4-BE49-F238E27FC236}">
                <a16:creationId xmlns:a16="http://schemas.microsoft.com/office/drawing/2014/main" id="{3C97490B-A0CA-6842-B0D4-A768FEA98C5C}"/>
              </a:ext>
            </a:extLst>
          </p:cNvPr>
          <p:cNvSpPr>
            <a:spLocks noGrp="1"/>
          </p:cNvSpPr>
          <p:nvPr>
            <p:ph type="body" sz="quarter" idx="3" hasCustomPrompt="1"/>
          </p:nvPr>
        </p:nvSpPr>
        <p:spPr>
          <a:xfrm>
            <a:off x="4710722" y="1690626"/>
            <a:ext cx="4010105" cy="458982"/>
          </a:xfrm>
        </p:spPr>
        <p:txBody>
          <a:bodyPr anchor="b">
            <a:normAutofit/>
          </a:bodyPr>
          <a:lstStyle>
            <a:lvl1pPr marL="0" indent="0">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title is </a:t>
            </a:r>
            <a:r>
              <a:rPr lang="en-US" dirty="0" err="1"/>
              <a:t>Lub</a:t>
            </a:r>
            <a:r>
              <a:rPr lang="en-US" dirty="0"/>
              <a:t> Dub bold at 14pts</a:t>
            </a:r>
          </a:p>
        </p:txBody>
      </p:sp>
      <p:sp>
        <p:nvSpPr>
          <p:cNvPr id="14" name="Footer Placeholder 4">
            <a:extLst>
              <a:ext uri="{FF2B5EF4-FFF2-40B4-BE49-F238E27FC236}">
                <a16:creationId xmlns:a16="http://schemas.microsoft.com/office/drawing/2014/main" id="{9CC32C2C-31DF-2F46-9F16-B24E13AB2D1E}"/>
              </a:ext>
            </a:extLst>
          </p:cNvPr>
          <p:cNvSpPr>
            <a:spLocks noGrp="1"/>
          </p:cNvSpPr>
          <p:nvPr>
            <p:ph type="ftr" sz="quarter" idx="14"/>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5" name="Slide Number Placeholder 5">
            <a:extLst>
              <a:ext uri="{FF2B5EF4-FFF2-40B4-BE49-F238E27FC236}">
                <a16:creationId xmlns:a16="http://schemas.microsoft.com/office/drawing/2014/main" id="{51E718DA-AD40-AD44-96F9-28BF816909F0}"/>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6" name="Straight Connector 15">
            <a:extLst>
              <a:ext uri="{FF2B5EF4-FFF2-40B4-BE49-F238E27FC236}">
                <a16:creationId xmlns:a16="http://schemas.microsoft.com/office/drawing/2014/main" id="{3838EEC2-8575-094C-9FAF-3E4F66EF6C7F}"/>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7" name="Picture Placeholder 10">
            <a:extLst>
              <a:ext uri="{FF2B5EF4-FFF2-40B4-BE49-F238E27FC236}">
                <a16:creationId xmlns:a16="http://schemas.microsoft.com/office/drawing/2014/main" id="{C675CE23-848D-C840-90DB-5DDA76AD10F0}"/>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8" name="Text Placeholder 5">
            <a:extLst>
              <a:ext uri="{FF2B5EF4-FFF2-40B4-BE49-F238E27FC236}">
                <a16:creationId xmlns:a16="http://schemas.microsoft.com/office/drawing/2014/main" id="{5DBB586A-F86C-9D47-9EF2-03050CD089FA}"/>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3" name="Text Placeholder 4">
            <a:extLst>
              <a:ext uri="{FF2B5EF4-FFF2-40B4-BE49-F238E27FC236}">
                <a16:creationId xmlns:a16="http://schemas.microsoft.com/office/drawing/2014/main" id="{AEAA2984-2A59-A54C-B427-DEE957944C2F}"/>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pic>
        <p:nvPicPr>
          <p:cNvPr id="19" name="Picture 18">
            <a:extLst>
              <a:ext uri="{FF2B5EF4-FFF2-40B4-BE49-F238E27FC236}">
                <a16:creationId xmlns:a16="http://schemas.microsoft.com/office/drawing/2014/main" id="{393C5DFF-9354-2B41-B376-2B09186B1E41}"/>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706789541"/>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dirty="0"/>
              <a:t>TITLE IS ALL CAPS AT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22" name="Text Placeholder 4">
            <a:extLst>
              <a:ext uri="{FF2B5EF4-FFF2-40B4-BE49-F238E27FC236}">
                <a16:creationId xmlns:a16="http://schemas.microsoft.com/office/drawing/2014/main" id="{9C2E350C-0407-EC4A-8E78-CB557D816F5D}"/>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7" name="Footer Placeholder 4">
            <a:extLst>
              <a:ext uri="{FF2B5EF4-FFF2-40B4-BE49-F238E27FC236}">
                <a16:creationId xmlns:a16="http://schemas.microsoft.com/office/drawing/2014/main" id="{E8E69C78-53AB-1A4F-95D4-5A724053EE7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8" name="Slide Number Placeholder 5">
            <a:extLst>
              <a:ext uri="{FF2B5EF4-FFF2-40B4-BE49-F238E27FC236}">
                <a16:creationId xmlns:a16="http://schemas.microsoft.com/office/drawing/2014/main" id="{24FB4381-77B7-2D49-B182-BDBED84A951F}"/>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9" name="Straight Connector 18">
            <a:extLst>
              <a:ext uri="{FF2B5EF4-FFF2-40B4-BE49-F238E27FC236}">
                <a16:creationId xmlns:a16="http://schemas.microsoft.com/office/drawing/2014/main" id="{978E947B-51A0-2B4C-8987-3D7864C88FA4}"/>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0" name="Picture Placeholder 10">
            <a:extLst>
              <a:ext uri="{FF2B5EF4-FFF2-40B4-BE49-F238E27FC236}">
                <a16:creationId xmlns:a16="http://schemas.microsoft.com/office/drawing/2014/main" id="{717C4081-D4F6-A443-A222-9EC692BB5A6D}"/>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1" name="Text Placeholder 5">
            <a:extLst>
              <a:ext uri="{FF2B5EF4-FFF2-40B4-BE49-F238E27FC236}">
                <a16:creationId xmlns:a16="http://schemas.microsoft.com/office/drawing/2014/main" id="{F4B41CC0-36A5-9148-81AE-EE3BAA8363CC}"/>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15" name="Picture 14">
            <a:extLst>
              <a:ext uri="{FF2B5EF4-FFF2-40B4-BE49-F238E27FC236}">
                <a16:creationId xmlns:a16="http://schemas.microsoft.com/office/drawing/2014/main" id="{CE4A5A23-D35F-264E-8AC6-6C4E1ED1E0E8}"/>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371193779"/>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dirty="0"/>
              <a:t>TITLE IS ALL CAPS AT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22" name="Text Placeholder 4">
            <a:extLst>
              <a:ext uri="{FF2B5EF4-FFF2-40B4-BE49-F238E27FC236}">
                <a16:creationId xmlns:a16="http://schemas.microsoft.com/office/drawing/2014/main" id="{9C2E350C-0407-EC4A-8E78-CB557D816F5D}"/>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5" name="Rectangle 14">
            <a:extLst>
              <a:ext uri="{FF2B5EF4-FFF2-40B4-BE49-F238E27FC236}">
                <a16:creationId xmlns:a16="http://schemas.microsoft.com/office/drawing/2014/main" id="{8361DD87-D092-9A4D-B163-D06BE572AA6F}"/>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ooter Placeholder 4">
            <a:extLst>
              <a:ext uri="{FF2B5EF4-FFF2-40B4-BE49-F238E27FC236}">
                <a16:creationId xmlns:a16="http://schemas.microsoft.com/office/drawing/2014/main" id="{3F5BDFF5-9AAB-F748-93B5-E892E41EE0D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25" name="Picture Placeholder 10">
            <a:extLst>
              <a:ext uri="{FF2B5EF4-FFF2-40B4-BE49-F238E27FC236}">
                <a16:creationId xmlns:a16="http://schemas.microsoft.com/office/drawing/2014/main" id="{F8B7DF30-2E70-F048-AC92-756805EC44BC}"/>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6" name="Text Placeholder 5">
            <a:extLst>
              <a:ext uri="{FF2B5EF4-FFF2-40B4-BE49-F238E27FC236}">
                <a16:creationId xmlns:a16="http://schemas.microsoft.com/office/drawing/2014/main" id="{69D2FE19-F35E-A847-86CB-A2E0D36AD6E3}"/>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7" name="Picture 16">
            <a:extLst>
              <a:ext uri="{FF2B5EF4-FFF2-40B4-BE49-F238E27FC236}">
                <a16:creationId xmlns:a16="http://schemas.microsoft.com/office/drawing/2014/main" id="{B58E1EDB-ECBE-C64B-84E7-2AC011ADDFB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01889839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hree Content - Dar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lvl1pPr>
              <a:defRPr>
                <a:solidFill>
                  <a:schemeClr val="tx1"/>
                </a:solidFill>
              </a:defRPr>
            </a:lvl1pPr>
          </a:lstStyle>
          <a:p>
            <a:r>
              <a:rPr lang="en-US" dirty="0"/>
              <a:t>TITLE IS ALL CAPS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5" name="Text Placeholder 4">
            <a:extLst>
              <a:ext uri="{FF2B5EF4-FFF2-40B4-BE49-F238E27FC236}">
                <a16:creationId xmlns:a16="http://schemas.microsoft.com/office/drawing/2014/main" id="{DDC3EE99-CD14-5047-BFF3-677423A1E2BC}"/>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6" name="Rectangle 15">
            <a:extLst>
              <a:ext uri="{FF2B5EF4-FFF2-40B4-BE49-F238E27FC236}">
                <a16:creationId xmlns:a16="http://schemas.microsoft.com/office/drawing/2014/main" id="{8224EDA4-ABD4-944B-9B5C-33D57C20FFF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ooter Placeholder 4">
            <a:extLst>
              <a:ext uri="{FF2B5EF4-FFF2-40B4-BE49-F238E27FC236}">
                <a16:creationId xmlns:a16="http://schemas.microsoft.com/office/drawing/2014/main" id="{291A53FE-1EDA-434C-AD2D-43D7C1349E47}"/>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endParaRPr lang="en-US" dirty="0"/>
          </a:p>
        </p:txBody>
      </p:sp>
      <p:sp>
        <p:nvSpPr>
          <p:cNvPr id="18" name="Slide Number Placeholder 5">
            <a:extLst>
              <a:ext uri="{FF2B5EF4-FFF2-40B4-BE49-F238E27FC236}">
                <a16:creationId xmlns:a16="http://schemas.microsoft.com/office/drawing/2014/main" id="{76F9E6B8-8DB4-C240-ABC9-CE235C904038}"/>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9" name="Straight Connector 18">
            <a:extLst>
              <a:ext uri="{FF2B5EF4-FFF2-40B4-BE49-F238E27FC236}">
                <a16:creationId xmlns:a16="http://schemas.microsoft.com/office/drawing/2014/main" id="{FD7797FB-A08E-2445-8AEA-6A04DABFD6DE}"/>
              </a:ext>
            </a:extLst>
          </p:cNvPr>
          <p:cNvCxnSpPr>
            <a:cxnSpLocks/>
          </p:cNvCxnSpPr>
          <p:nvPr userDrawn="1"/>
        </p:nvCxnSpPr>
        <p:spPr>
          <a:xfrm>
            <a:off x="8525933" y="4767263"/>
            <a:ext cx="0" cy="2738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Picture Placeholder 10">
            <a:extLst>
              <a:ext uri="{FF2B5EF4-FFF2-40B4-BE49-F238E27FC236}">
                <a16:creationId xmlns:a16="http://schemas.microsoft.com/office/drawing/2014/main" id="{BD4C97E7-0429-7A45-82CE-2FFEB3F8AEC9}"/>
              </a:ext>
            </a:extLst>
          </p:cNvPr>
          <p:cNvSpPr>
            <a:spLocks noGrp="1"/>
          </p:cNvSpPr>
          <p:nvPr>
            <p:ph type="pic" sz="quarter" idx="12" hasCustomPrompt="1"/>
          </p:nvPr>
        </p:nvSpPr>
        <p:spPr>
          <a:xfrm>
            <a:off x="7426520" y="4767263"/>
            <a:ext cx="995238" cy="273844"/>
          </a:xfrm>
        </p:spPr>
        <p:txBody>
          <a:bodyPr/>
          <a:lstStyle>
            <a:lvl1pPr>
              <a:defRPr>
                <a:solidFill>
                  <a:schemeClr val="tx1"/>
                </a:solidFill>
              </a:defRPr>
            </a:lvl1pPr>
          </a:lstStyle>
          <a:p>
            <a:r>
              <a:rPr lang="en-US" dirty="0"/>
              <a:t>Logo</a:t>
            </a:r>
          </a:p>
        </p:txBody>
      </p:sp>
      <p:sp>
        <p:nvSpPr>
          <p:cNvPr id="21" name="Text Placeholder 5">
            <a:extLst>
              <a:ext uri="{FF2B5EF4-FFF2-40B4-BE49-F238E27FC236}">
                <a16:creationId xmlns:a16="http://schemas.microsoft.com/office/drawing/2014/main" id="{C0F627A2-EF0A-A34A-814D-747419ED48F5}"/>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tx1"/>
                </a:solidFill>
              </a:defRPr>
            </a:lvl1pPr>
          </a:lstStyle>
          <a:p>
            <a:pPr lvl="0"/>
            <a:r>
              <a:rPr lang="en-US" dirty="0"/>
              <a:t>Sponsored by:</a:t>
            </a:r>
          </a:p>
        </p:txBody>
      </p:sp>
      <p:pic>
        <p:nvPicPr>
          <p:cNvPr id="23" name="Picture 22" descr="Logo&#10;&#10;Description automatically generated">
            <a:extLst>
              <a:ext uri="{FF2B5EF4-FFF2-40B4-BE49-F238E27FC236}">
                <a16:creationId xmlns:a16="http://schemas.microsoft.com/office/drawing/2014/main" id="{2F6E2544-2A9A-6B46-8E5E-CA8AA93AF65A}"/>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4265204935"/>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TITLE IS ALL CAPS AT 25-30PTS</a:t>
            </a:r>
          </a:p>
        </p:txBody>
      </p:sp>
      <p:sp>
        <p:nvSpPr>
          <p:cNvPr id="3" name="Content Placeholder 2"/>
          <p:cNvSpPr>
            <a:spLocks noGrp="1"/>
          </p:cNvSpPr>
          <p:nvPr>
            <p:ph sz="half" idx="1" hasCustomPrompt="1"/>
          </p:nvPr>
        </p:nvSpPr>
        <p:spPr>
          <a:xfrm>
            <a:off x="504970"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dirty="0"/>
              <a:t>Body copy is </a:t>
            </a:r>
            <a:r>
              <a:rPr lang="en-US" dirty="0" err="1"/>
              <a:t>Lub</a:t>
            </a:r>
            <a:r>
              <a:rPr lang="en-US" dirty="0"/>
              <a:t> Dub medium at 12pts</a:t>
            </a:r>
          </a:p>
        </p:txBody>
      </p:sp>
      <p:sp>
        <p:nvSpPr>
          <p:cNvPr id="13" name="Footer Placeholder 4">
            <a:extLst>
              <a:ext uri="{FF2B5EF4-FFF2-40B4-BE49-F238E27FC236}">
                <a16:creationId xmlns:a16="http://schemas.microsoft.com/office/drawing/2014/main" id="{86B82A6A-55B3-9D47-9DE3-33378D48456E}"/>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E1ED4A31-F45A-AD47-979B-DA3BA52F457E}"/>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FB29AEA-9063-F540-B560-B6DE4146B920}"/>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D66F458C-2735-9B48-946D-FEF3C31F50D7}"/>
              </a:ext>
            </a:extLst>
          </p:cNvPr>
          <p:cNvSpPr>
            <a:spLocks noGrp="1"/>
          </p:cNvSpPr>
          <p:nvPr>
            <p:ph type="pic" sz="quarter" idx="12" hasCustomPrompt="1"/>
          </p:nvPr>
        </p:nvSpPr>
        <p:spPr>
          <a:xfrm>
            <a:off x="7426519" y="4767263"/>
            <a:ext cx="995232"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69F20A52-3F30-6848-B02A-CC784D394B56}"/>
              </a:ext>
            </a:extLst>
          </p:cNvPr>
          <p:cNvSpPr>
            <a:spLocks noGrp="1"/>
          </p:cNvSpPr>
          <p:nvPr>
            <p:ph type="body" sz="quarter" idx="14"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2" name="Text Placeholder 4">
            <a:extLst>
              <a:ext uri="{FF2B5EF4-FFF2-40B4-BE49-F238E27FC236}">
                <a16:creationId xmlns:a16="http://schemas.microsoft.com/office/drawing/2014/main" id="{A8C6698E-3A17-2C4B-A772-35E80587AD55}"/>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28" name="Content Placeholder 2">
            <a:extLst>
              <a:ext uri="{FF2B5EF4-FFF2-40B4-BE49-F238E27FC236}">
                <a16:creationId xmlns:a16="http://schemas.microsoft.com/office/drawing/2014/main" id="{8120CBB7-A2A4-E74E-B87E-2D76A9E46746}"/>
              </a:ext>
            </a:extLst>
          </p:cNvPr>
          <p:cNvSpPr>
            <a:spLocks noGrp="1"/>
          </p:cNvSpPr>
          <p:nvPr>
            <p:ph sz="half" idx="24" hasCustomPrompt="1"/>
          </p:nvPr>
        </p:nvSpPr>
        <p:spPr>
          <a:xfrm>
            <a:off x="3386450"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dirty="0"/>
              <a:t>Body copy is </a:t>
            </a:r>
            <a:r>
              <a:rPr lang="en-US" dirty="0" err="1"/>
              <a:t>Lub</a:t>
            </a:r>
            <a:r>
              <a:rPr lang="en-US" dirty="0"/>
              <a:t> Dub medium at 12pts</a:t>
            </a:r>
          </a:p>
        </p:txBody>
      </p:sp>
      <p:sp>
        <p:nvSpPr>
          <p:cNvPr id="29" name="Content Placeholder 2">
            <a:extLst>
              <a:ext uri="{FF2B5EF4-FFF2-40B4-BE49-F238E27FC236}">
                <a16:creationId xmlns:a16="http://schemas.microsoft.com/office/drawing/2014/main" id="{487B6099-C961-B743-A222-7C76DF372EC0}"/>
              </a:ext>
            </a:extLst>
          </p:cNvPr>
          <p:cNvSpPr>
            <a:spLocks noGrp="1"/>
          </p:cNvSpPr>
          <p:nvPr>
            <p:ph sz="half" idx="25" hasCustomPrompt="1"/>
          </p:nvPr>
        </p:nvSpPr>
        <p:spPr>
          <a:xfrm>
            <a:off x="6364063"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dirty="0"/>
              <a:t>Body copy is </a:t>
            </a:r>
            <a:r>
              <a:rPr lang="en-US" dirty="0" err="1"/>
              <a:t>Lub</a:t>
            </a:r>
            <a:r>
              <a:rPr lang="en-US" dirty="0"/>
              <a:t> Dub medium at 12pts</a:t>
            </a:r>
          </a:p>
        </p:txBody>
      </p:sp>
      <p:pic>
        <p:nvPicPr>
          <p:cNvPr id="18" name="Picture 17">
            <a:extLst>
              <a:ext uri="{FF2B5EF4-FFF2-40B4-BE49-F238E27FC236}">
                <a16:creationId xmlns:a16="http://schemas.microsoft.com/office/drawing/2014/main" id="{FE779035-7C3B-7E4E-8CEB-7B6774AFA43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150770059"/>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Lis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lvl1pPr>
          </a:lstStyle>
          <a:p>
            <a:r>
              <a:rPr lang="en-US" dirty="0"/>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437992" y="1753129"/>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10" name="Content Placeholder 2">
            <a:extLst>
              <a:ext uri="{FF2B5EF4-FFF2-40B4-BE49-F238E27FC236}">
                <a16:creationId xmlns:a16="http://schemas.microsoft.com/office/drawing/2014/main" id="{CDCE5C14-0907-0040-B016-5A3EB79D35DA}"/>
              </a:ext>
            </a:extLst>
          </p:cNvPr>
          <p:cNvSpPr>
            <a:spLocks noGrp="1"/>
          </p:cNvSpPr>
          <p:nvPr>
            <p:ph sz="half" idx="15" hasCustomPrompt="1"/>
          </p:nvPr>
        </p:nvSpPr>
        <p:spPr>
          <a:xfrm>
            <a:off x="4806951" y="1753129"/>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12" name="Content Placeholder 2">
            <a:extLst>
              <a:ext uri="{FF2B5EF4-FFF2-40B4-BE49-F238E27FC236}">
                <a16:creationId xmlns:a16="http://schemas.microsoft.com/office/drawing/2014/main" id="{3D2A72FB-4A53-D744-8854-CE9C11F1FD2A}"/>
              </a:ext>
            </a:extLst>
          </p:cNvPr>
          <p:cNvSpPr>
            <a:spLocks noGrp="1"/>
          </p:cNvSpPr>
          <p:nvPr>
            <p:ph sz="half" idx="17" hasCustomPrompt="1"/>
          </p:nvPr>
        </p:nvSpPr>
        <p:spPr>
          <a:xfrm>
            <a:off x="437992" y="3515984"/>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14" name="Content Placeholder 2">
            <a:extLst>
              <a:ext uri="{FF2B5EF4-FFF2-40B4-BE49-F238E27FC236}">
                <a16:creationId xmlns:a16="http://schemas.microsoft.com/office/drawing/2014/main" id="{8D9FFC47-78CD-D246-9A49-216376CD8402}"/>
              </a:ext>
            </a:extLst>
          </p:cNvPr>
          <p:cNvSpPr>
            <a:spLocks noGrp="1"/>
          </p:cNvSpPr>
          <p:nvPr>
            <p:ph sz="half" idx="19" hasCustomPrompt="1"/>
          </p:nvPr>
        </p:nvSpPr>
        <p:spPr>
          <a:xfrm>
            <a:off x="4806951" y="3515984"/>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3" name="Content Placeholder 2"/>
          <p:cNvSpPr>
            <a:spLocks noGrp="1"/>
          </p:cNvSpPr>
          <p:nvPr>
            <p:ph sz="half" idx="1" hasCustomPrompt="1"/>
          </p:nvPr>
        </p:nvSpPr>
        <p:spPr>
          <a:xfrm>
            <a:off x="437991" y="1204183"/>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1</a:t>
            </a:r>
          </a:p>
        </p:txBody>
      </p:sp>
      <p:sp>
        <p:nvSpPr>
          <p:cNvPr id="9" name="Content Placeholder 2">
            <a:extLst>
              <a:ext uri="{FF2B5EF4-FFF2-40B4-BE49-F238E27FC236}">
                <a16:creationId xmlns:a16="http://schemas.microsoft.com/office/drawing/2014/main" id="{4B16A25D-27F6-844F-B866-D1D8F748178B}"/>
              </a:ext>
            </a:extLst>
          </p:cNvPr>
          <p:cNvSpPr>
            <a:spLocks noGrp="1"/>
          </p:cNvSpPr>
          <p:nvPr>
            <p:ph sz="half" idx="14" hasCustomPrompt="1"/>
          </p:nvPr>
        </p:nvSpPr>
        <p:spPr>
          <a:xfrm>
            <a:off x="4806950" y="1204183"/>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2</a:t>
            </a:r>
          </a:p>
        </p:txBody>
      </p:sp>
      <p:sp>
        <p:nvSpPr>
          <p:cNvPr id="11" name="Content Placeholder 2">
            <a:extLst>
              <a:ext uri="{FF2B5EF4-FFF2-40B4-BE49-F238E27FC236}">
                <a16:creationId xmlns:a16="http://schemas.microsoft.com/office/drawing/2014/main" id="{1313D73A-419F-CF44-A231-C8789EC6BF94}"/>
              </a:ext>
            </a:extLst>
          </p:cNvPr>
          <p:cNvSpPr>
            <a:spLocks noGrp="1"/>
          </p:cNvSpPr>
          <p:nvPr>
            <p:ph sz="half" idx="16" hasCustomPrompt="1"/>
          </p:nvPr>
        </p:nvSpPr>
        <p:spPr>
          <a:xfrm>
            <a:off x="437991" y="2967038"/>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3</a:t>
            </a:r>
          </a:p>
        </p:txBody>
      </p:sp>
      <p:sp>
        <p:nvSpPr>
          <p:cNvPr id="13" name="Content Placeholder 2">
            <a:extLst>
              <a:ext uri="{FF2B5EF4-FFF2-40B4-BE49-F238E27FC236}">
                <a16:creationId xmlns:a16="http://schemas.microsoft.com/office/drawing/2014/main" id="{1E014EB3-3E20-0B43-BCC5-ADCA9FF75706}"/>
              </a:ext>
            </a:extLst>
          </p:cNvPr>
          <p:cNvSpPr>
            <a:spLocks noGrp="1"/>
          </p:cNvSpPr>
          <p:nvPr>
            <p:ph sz="half" idx="18" hasCustomPrompt="1"/>
          </p:nvPr>
        </p:nvSpPr>
        <p:spPr>
          <a:xfrm>
            <a:off x="4806950" y="2967038"/>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4</a:t>
            </a:r>
          </a:p>
        </p:txBody>
      </p:sp>
      <p:sp>
        <p:nvSpPr>
          <p:cNvPr id="28" name="Rectangle 27">
            <a:extLst>
              <a:ext uri="{FF2B5EF4-FFF2-40B4-BE49-F238E27FC236}">
                <a16:creationId xmlns:a16="http://schemas.microsoft.com/office/drawing/2014/main" id="{FA1CDB2B-BA8C-1F4C-BD9D-A37069FF0311}"/>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ooter Placeholder 4">
            <a:extLst>
              <a:ext uri="{FF2B5EF4-FFF2-40B4-BE49-F238E27FC236}">
                <a16:creationId xmlns:a16="http://schemas.microsoft.com/office/drawing/2014/main" id="{99D6B3EA-317A-7545-805F-3A5DEE3B7267}"/>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46" name="Picture Placeholder 10">
            <a:extLst>
              <a:ext uri="{FF2B5EF4-FFF2-40B4-BE49-F238E27FC236}">
                <a16:creationId xmlns:a16="http://schemas.microsoft.com/office/drawing/2014/main" id="{57C42273-4ACE-D242-87CE-89630D2257BD}"/>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47" name="Text Placeholder 5">
            <a:extLst>
              <a:ext uri="{FF2B5EF4-FFF2-40B4-BE49-F238E27FC236}">
                <a16:creationId xmlns:a16="http://schemas.microsoft.com/office/drawing/2014/main" id="{A6260234-959A-A24A-91C8-9EB5708B3B83}"/>
              </a:ext>
            </a:extLst>
          </p:cNvPr>
          <p:cNvSpPr>
            <a:spLocks noGrp="1"/>
          </p:cNvSpPr>
          <p:nvPr>
            <p:ph type="body" sz="quarter" idx="20"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7" name="Picture 16">
            <a:extLst>
              <a:ext uri="{FF2B5EF4-FFF2-40B4-BE49-F238E27FC236}">
                <a16:creationId xmlns:a16="http://schemas.microsoft.com/office/drawing/2014/main" id="{F001E1EE-4472-CE42-A2D1-4512BF9F3096}"/>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718375370"/>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List - Dar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solidFill>
                  <a:schemeClr val="tx1"/>
                </a:solidFill>
              </a:defRPr>
            </a:lvl1pPr>
          </a:lstStyle>
          <a:p>
            <a:r>
              <a:rPr lang="en-US" dirty="0"/>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437992" y="1753129"/>
            <a:ext cx="3913876" cy="1022944"/>
          </a:xfrm>
          <a:ln>
            <a:noFill/>
          </a:ln>
        </p:spPr>
        <p:txBody>
          <a:bodyPr/>
          <a:lstStyle>
            <a:lvl1pPr>
              <a:defRPr sz="1000"/>
            </a:lvl1pPr>
          </a:lstStyle>
          <a:p>
            <a:pPr lvl="0"/>
            <a:r>
              <a:rPr lang="en-US" dirty="0"/>
              <a:t>Body copy is </a:t>
            </a:r>
            <a:r>
              <a:rPr lang="en-US" dirty="0" err="1"/>
              <a:t>Lub</a:t>
            </a:r>
            <a:r>
              <a:rPr lang="en-US" dirty="0"/>
              <a:t> Dub medium at 10-12pts </a:t>
            </a:r>
          </a:p>
        </p:txBody>
      </p:sp>
      <p:sp>
        <p:nvSpPr>
          <p:cNvPr id="10" name="Content Placeholder 2">
            <a:extLst>
              <a:ext uri="{FF2B5EF4-FFF2-40B4-BE49-F238E27FC236}">
                <a16:creationId xmlns:a16="http://schemas.microsoft.com/office/drawing/2014/main" id="{CDCE5C14-0907-0040-B016-5A3EB79D35DA}"/>
              </a:ext>
            </a:extLst>
          </p:cNvPr>
          <p:cNvSpPr>
            <a:spLocks noGrp="1"/>
          </p:cNvSpPr>
          <p:nvPr>
            <p:ph sz="half" idx="15" hasCustomPrompt="1"/>
          </p:nvPr>
        </p:nvSpPr>
        <p:spPr>
          <a:xfrm>
            <a:off x="4806951" y="1753129"/>
            <a:ext cx="3913876" cy="1022944"/>
          </a:xfrm>
          <a:ln>
            <a:noFill/>
          </a:ln>
        </p:spPr>
        <p:txBody>
          <a:bodyPr>
            <a:normAutofit/>
          </a:bodyPr>
          <a:lstStyle>
            <a:lvl1pPr>
              <a:defRPr sz="1000"/>
            </a:lvl1pPr>
          </a:lstStyle>
          <a:p>
            <a:pPr lvl="0"/>
            <a:r>
              <a:rPr lang="en-US" dirty="0"/>
              <a:t>Body copy is </a:t>
            </a:r>
            <a:r>
              <a:rPr lang="en-US" dirty="0" err="1"/>
              <a:t>Lub</a:t>
            </a:r>
            <a:r>
              <a:rPr lang="en-US" dirty="0"/>
              <a:t> Dub medium at 10-12pts</a:t>
            </a:r>
          </a:p>
        </p:txBody>
      </p:sp>
      <p:sp>
        <p:nvSpPr>
          <p:cNvPr id="12" name="Content Placeholder 2">
            <a:extLst>
              <a:ext uri="{FF2B5EF4-FFF2-40B4-BE49-F238E27FC236}">
                <a16:creationId xmlns:a16="http://schemas.microsoft.com/office/drawing/2014/main" id="{3D2A72FB-4A53-D744-8854-CE9C11F1FD2A}"/>
              </a:ext>
            </a:extLst>
          </p:cNvPr>
          <p:cNvSpPr>
            <a:spLocks noGrp="1"/>
          </p:cNvSpPr>
          <p:nvPr>
            <p:ph sz="half" idx="17" hasCustomPrompt="1"/>
          </p:nvPr>
        </p:nvSpPr>
        <p:spPr>
          <a:xfrm>
            <a:off x="437992" y="3515984"/>
            <a:ext cx="3913876" cy="1022944"/>
          </a:xfrm>
          <a:ln>
            <a:noFill/>
          </a:ln>
        </p:spPr>
        <p:txBody>
          <a:bodyPr>
            <a:normAutofit/>
          </a:bodyPr>
          <a:lstStyle>
            <a:lvl1pPr>
              <a:defRPr sz="1000"/>
            </a:lvl1pPr>
          </a:lstStyle>
          <a:p>
            <a:pPr lvl="0"/>
            <a:r>
              <a:rPr lang="en-US" dirty="0"/>
              <a:t>Body copy is </a:t>
            </a:r>
            <a:r>
              <a:rPr lang="en-US" dirty="0" err="1"/>
              <a:t>Lub</a:t>
            </a:r>
            <a:r>
              <a:rPr lang="en-US" dirty="0"/>
              <a:t> Dub medium at 10-12pts</a:t>
            </a:r>
          </a:p>
        </p:txBody>
      </p:sp>
      <p:sp>
        <p:nvSpPr>
          <p:cNvPr id="14" name="Content Placeholder 2">
            <a:extLst>
              <a:ext uri="{FF2B5EF4-FFF2-40B4-BE49-F238E27FC236}">
                <a16:creationId xmlns:a16="http://schemas.microsoft.com/office/drawing/2014/main" id="{8D9FFC47-78CD-D246-9A49-216376CD8402}"/>
              </a:ext>
            </a:extLst>
          </p:cNvPr>
          <p:cNvSpPr>
            <a:spLocks noGrp="1"/>
          </p:cNvSpPr>
          <p:nvPr>
            <p:ph sz="half" idx="19" hasCustomPrompt="1"/>
          </p:nvPr>
        </p:nvSpPr>
        <p:spPr>
          <a:xfrm>
            <a:off x="4806951" y="3515984"/>
            <a:ext cx="3913876" cy="1022944"/>
          </a:xfrm>
          <a:ln>
            <a:noFill/>
          </a:ln>
        </p:spPr>
        <p:txBody>
          <a:bodyPr>
            <a:normAutofit/>
          </a:bodyPr>
          <a:lstStyle>
            <a:lvl1pPr>
              <a:defRPr sz="1000"/>
            </a:lvl1pPr>
          </a:lstStyle>
          <a:p>
            <a:pPr lvl="0"/>
            <a:r>
              <a:rPr lang="en-US" dirty="0"/>
              <a:t>Body copy is </a:t>
            </a:r>
            <a:r>
              <a:rPr lang="en-US" dirty="0" err="1"/>
              <a:t>Lub</a:t>
            </a:r>
            <a:r>
              <a:rPr lang="en-US" dirty="0"/>
              <a:t> Dub medium at 10-12pts</a:t>
            </a:r>
          </a:p>
        </p:txBody>
      </p:sp>
      <p:sp>
        <p:nvSpPr>
          <p:cNvPr id="28" name="Content Placeholder 2">
            <a:extLst>
              <a:ext uri="{FF2B5EF4-FFF2-40B4-BE49-F238E27FC236}">
                <a16:creationId xmlns:a16="http://schemas.microsoft.com/office/drawing/2014/main" id="{05911E3C-A0CB-9B4A-A53F-CF700E9002B0}"/>
              </a:ext>
            </a:extLst>
          </p:cNvPr>
          <p:cNvSpPr>
            <a:spLocks noGrp="1"/>
          </p:cNvSpPr>
          <p:nvPr>
            <p:ph sz="half" idx="1" hasCustomPrompt="1"/>
          </p:nvPr>
        </p:nvSpPr>
        <p:spPr>
          <a:xfrm>
            <a:off x="437991" y="1204183"/>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1</a:t>
            </a:r>
          </a:p>
        </p:txBody>
      </p:sp>
      <p:sp>
        <p:nvSpPr>
          <p:cNvPr id="32" name="Content Placeholder 2">
            <a:extLst>
              <a:ext uri="{FF2B5EF4-FFF2-40B4-BE49-F238E27FC236}">
                <a16:creationId xmlns:a16="http://schemas.microsoft.com/office/drawing/2014/main" id="{44EA4460-3772-A84F-B580-A575E36AFE17}"/>
              </a:ext>
            </a:extLst>
          </p:cNvPr>
          <p:cNvSpPr>
            <a:spLocks noGrp="1"/>
          </p:cNvSpPr>
          <p:nvPr>
            <p:ph sz="half" idx="14" hasCustomPrompt="1"/>
          </p:nvPr>
        </p:nvSpPr>
        <p:spPr>
          <a:xfrm>
            <a:off x="4806950" y="1204183"/>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2</a:t>
            </a:r>
          </a:p>
        </p:txBody>
      </p:sp>
      <p:sp>
        <p:nvSpPr>
          <p:cNvPr id="36" name="Content Placeholder 2">
            <a:extLst>
              <a:ext uri="{FF2B5EF4-FFF2-40B4-BE49-F238E27FC236}">
                <a16:creationId xmlns:a16="http://schemas.microsoft.com/office/drawing/2014/main" id="{BC387B01-3627-1B46-834C-B744A1E28402}"/>
              </a:ext>
            </a:extLst>
          </p:cNvPr>
          <p:cNvSpPr>
            <a:spLocks noGrp="1"/>
          </p:cNvSpPr>
          <p:nvPr>
            <p:ph sz="half" idx="16" hasCustomPrompt="1"/>
          </p:nvPr>
        </p:nvSpPr>
        <p:spPr>
          <a:xfrm>
            <a:off x="437991" y="2967038"/>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3</a:t>
            </a:r>
          </a:p>
        </p:txBody>
      </p:sp>
      <p:sp>
        <p:nvSpPr>
          <p:cNvPr id="37" name="Content Placeholder 2">
            <a:extLst>
              <a:ext uri="{FF2B5EF4-FFF2-40B4-BE49-F238E27FC236}">
                <a16:creationId xmlns:a16="http://schemas.microsoft.com/office/drawing/2014/main" id="{2B24D04F-3524-BF4F-8FAB-491AFB60F3D8}"/>
              </a:ext>
            </a:extLst>
          </p:cNvPr>
          <p:cNvSpPr>
            <a:spLocks noGrp="1"/>
          </p:cNvSpPr>
          <p:nvPr>
            <p:ph sz="half" idx="18" hasCustomPrompt="1"/>
          </p:nvPr>
        </p:nvSpPr>
        <p:spPr>
          <a:xfrm>
            <a:off x="4806950" y="2967038"/>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4</a:t>
            </a:r>
          </a:p>
        </p:txBody>
      </p:sp>
      <p:sp>
        <p:nvSpPr>
          <p:cNvPr id="44" name="Rectangle 43">
            <a:extLst>
              <a:ext uri="{FF2B5EF4-FFF2-40B4-BE49-F238E27FC236}">
                <a16:creationId xmlns:a16="http://schemas.microsoft.com/office/drawing/2014/main" id="{EA8E5501-6375-F44D-B2E4-B49E3AF4002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ooter Placeholder 4">
            <a:extLst>
              <a:ext uri="{FF2B5EF4-FFF2-40B4-BE49-F238E27FC236}">
                <a16:creationId xmlns:a16="http://schemas.microsoft.com/office/drawing/2014/main" id="{29C65F5E-061A-6B49-A416-E64FC42F93F4}"/>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endParaRPr lang="en-US" dirty="0"/>
          </a:p>
        </p:txBody>
      </p:sp>
      <p:sp>
        <p:nvSpPr>
          <p:cNvPr id="46" name="Slide Number Placeholder 5">
            <a:extLst>
              <a:ext uri="{FF2B5EF4-FFF2-40B4-BE49-F238E27FC236}">
                <a16:creationId xmlns:a16="http://schemas.microsoft.com/office/drawing/2014/main" id="{ED2893FE-CECA-B540-B80B-B02EFAF65D0D}"/>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47" name="Straight Connector 46">
            <a:extLst>
              <a:ext uri="{FF2B5EF4-FFF2-40B4-BE49-F238E27FC236}">
                <a16:creationId xmlns:a16="http://schemas.microsoft.com/office/drawing/2014/main" id="{883E75D7-5703-6049-80B1-94ADE6BD30CE}"/>
              </a:ext>
            </a:extLst>
          </p:cNvPr>
          <p:cNvCxnSpPr>
            <a:cxnSpLocks/>
          </p:cNvCxnSpPr>
          <p:nvPr userDrawn="1"/>
        </p:nvCxnSpPr>
        <p:spPr>
          <a:xfrm>
            <a:off x="8525933" y="4767263"/>
            <a:ext cx="0" cy="2738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Picture Placeholder 10">
            <a:extLst>
              <a:ext uri="{FF2B5EF4-FFF2-40B4-BE49-F238E27FC236}">
                <a16:creationId xmlns:a16="http://schemas.microsoft.com/office/drawing/2014/main" id="{A634BF51-E6D3-6B48-9F97-9ED947F56FB3}"/>
              </a:ext>
            </a:extLst>
          </p:cNvPr>
          <p:cNvSpPr>
            <a:spLocks noGrp="1"/>
          </p:cNvSpPr>
          <p:nvPr>
            <p:ph type="pic" sz="quarter" idx="12" hasCustomPrompt="1"/>
          </p:nvPr>
        </p:nvSpPr>
        <p:spPr>
          <a:xfrm>
            <a:off x="7426520" y="4767263"/>
            <a:ext cx="995238" cy="273844"/>
          </a:xfrm>
        </p:spPr>
        <p:txBody>
          <a:bodyPr/>
          <a:lstStyle>
            <a:lvl1pPr>
              <a:defRPr>
                <a:solidFill>
                  <a:schemeClr val="tx1"/>
                </a:solidFill>
              </a:defRPr>
            </a:lvl1pPr>
          </a:lstStyle>
          <a:p>
            <a:r>
              <a:rPr lang="en-US" dirty="0"/>
              <a:t>Logo</a:t>
            </a:r>
          </a:p>
        </p:txBody>
      </p:sp>
      <p:sp>
        <p:nvSpPr>
          <p:cNvPr id="49" name="Text Placeholder 5">
            <a:extLst>
              <a:ext uri="{FF2B5EF4-FFF2-40B4-BE49-F238E27FC236}">
                <a16:creationId xmlns:a16="http://schemas.microsoft.com/office/drawing/2014/main" id="{36CD95AA-2DBD-A943-82C9-D1372495D6CB}"/>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tx1"/>
                </a:solidFill>
              </a:defRPr>
            </a:lvl1pPr>
          </a:lstStyle>
          <a:p>
            <a:pPr lvl="0"/>
            <a:r>
              <a:rPr lang="en-US" dirty="0"/>
              <a:t>Sponsored by:</a:t>
            </a:r>
          </a:p>
        </p:txBody>
      </p:sp>
      <p:pic>
        <p:nvPicPr>
          <p:cNvPr id="17" name="Picture 16" descr="Logo&#10;&#10;Description automatically generated">
            <a:extLst>
              <a:ext uri="{FF2B5EF4-FFF2-40B4-BE49-F238E27FC236}">
                <a16:creationId xmlns:a16="http://schemas.microsoft.com/office/drawing/2014/main" id="{D14BA3B8-BC36-BF47-A1FA-580BF18F43F1}"/>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1165786784"/>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Lis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lvl1pPr>
          </a:lstStyle>
          <a:p>
            <a:r>
              <a:rPr lang="en-US" dirty="0"/>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571264"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cxnSp>
        <p:nvCxnSpPr>
          <p:cNvPr id="5" name="Straight Connector 4">
            <a:extLst>
              <a:ext uri="{FF2B5EF4-FFF2-40B4-BE49-F238E27FC236}">
                <a16:creationId xmlns:a16="http://schemas.microsoft.com/office/drawing/2014/main" id="{B4820398-385A-7148-B5E7-FC8EA8B5704C}"/>
              </a:ext>
            </a:extLst>
          </p:cNvPr>
          <p:cNvCxnSpPr>
            <a:cxnSpLocks/>
          </p:cNvCxnSpPr>
          <p:nvPr userDrawn="1"/>
        </p:nvCxnSpPr>
        <p:spPr>
          <a:xfrm>
            <a:off x="423171" y="3318669"/>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9BD7414-9A1B-8F43-ADB2-096FA6175BE8}"/>
              </a:ext>
            </a:extLst>
          </p:cNvPr>
          <p:cNvCxnSpPr>
            <a:cxnSpLocks/>
          </p:cNvCxnSpPr>
          <p:nvPr userDrawn="1"/>
        </p:nvCxnSpPr>
        <p:spPr>
          <a:xfrm flipV="1">
            <a:off x="3181190" y="2108563"/>
            <a:ext cx="0" cy="24202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6BBFB5B-EEE9-664B-8974-09F468851D3A}"/>
              </a:ext>
            </a:extLst>
          </p:cNvPr>
          <p:cNvCxnSpPr>
            <a:cxnSpLocks/>
          </p:cNvCxnSpPr>
          <p:nvPr userDrawn="1"/>
        </p:nvCxnSpPr>
        <p:spPr>
          <a:xfrm flipV="1">
            <a:off x="5924390" y="2108563"/>
            <a:ext cx="0" cy="2420213"/>
          </a:xfrm>
          <a:prstGeom prst="line">
            <a:avLst/>
          </a:prstGeom>
        </p:spPr>
        <p:style>
          <a:lnRef idx="1">
            <a:schemeClr val="accent1"/>
          </a:lnRef>
          <a:fillRef idx="0">
            <a:schemeClr val="accent1"/>
          </a:fillRef>
          <a:effectRef idx="0">
            <a:schemeClr val="accent1"/>
          </a:effectRef>
          <a:fontRef idx="minor">
            <a:schemeClr val="tx1"/>
          </a:fontRef>
        </p:style>
      </p:cxnSp>
      <p:sp>
        <p:nvSpPr>
          <p:cNvPr id="24" name="Content Placeholder 2">
            <a:extLst>
              <a:ext uri="{FF2B5EF4-FFF2-40B4-BE49-F238E27FC236}">
                <a16:creationId xmlns:a16="http://schemas.microsoft.com/office/drawing/2014/main" id="{96E95F10-C34D-7F43-A256-A388515E73BA}"/>
              </a:ext>
            </a:extLst>
          </p:cNvPr>
          <p:cNvSpPr>
            <a:spLocks noGrp="1"/>
          </p:cNvSpPr>
          <p:nvPr>
            <p:ph sz="half" idx="20" hasCustomPrompt="1"/>
          </p:nvPr>
        </p:nvSpPr>
        <p:spPr>
          <a:xfrm>
            <a:off x="571264"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29" name="Content Placeholder 2">
            <a:extLst>
              <a:ext uri="{FF2B5EF4-FFF2-40B4-BE49-F238E27FC236}">
                <a16:creationId xmlns:a16="http://schemas.microsoft.com/office/drawing/2014/main" id="{1ACFD52E-6004-544B-AFFF-BD5AA425275C}"/>
              </a:ext>
            </a:extLst>
          </p:cNvPr>
          <p:cNvSpPr>
            <a:spLocks noGrp="1"/>
          </p:cNvSpPr>
          <p:nvPr>
            <p:ph sz="half" idx="21" hasCustomPrompt="1"/>
          </p:nvPr>
        </p:nvSpPr>
        <p:spPr>
          <a:xfrm>
            <a:off x="3331395"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30" name="Content Placeholder 2">
            <a:extLst>
              <a:ext uri="{FF2B5EF4-FFF2-40B4-BE49-F238E27FC236}">
                <a16:creationId xmlns:a16="http://schemas.microsoft.com/office/drawing/2014/main" id="{528731D6-EC72-E441-8779-C46A2F54FA42}"/>
              </a:ext>
            </a:extLst>
          </p:cNvPr>
          <p:cNvSpPr>
            <a:spLocks noGrp="1"/>
          </p:cNvSpPr>
          <p:nvPr>
            <p:ph sz="half" idx="22" hasCustomPrompt="1"/>
          </p:nvPr>
        </p:nvSpPr>
        <p:spPr>
          <a:xfrm>
            <a:off x="3331395"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31" name="Content Placeholder 2">
            <a:extLst>
              <a:ext uri="{FF2B5EF4-FFF2-40B4-BE49-F238E27FC236}">
                <a16:creationId xmlns:a16="http://schemas.microsoft.com/office/drawing/2014/main" id="{107B16FF-735F-A64A-B33C-54E56AE3B823}"/>
              </a:ext>
            </a:extLst>
          </p:cNvPr>
          <p:cNvSpPr>
            <a:spLocks noGrp="1"/>
          </p:cNvSpPr>
          <p:nvPr>
            <p:ph sz="half" idx="23" hasCustomPrompt="1"/>
          </p:nvPr>
        </p:nvSpPr>
        <p:spPr>
          <a:xfrm>
            <a:off x="6091527"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32" name="Content Placeholder 2">
            <a:extLst>
              <a:ext uri="{FF2B5EF4-FFF2-40B4-BE49-F238E27FC236}">
                <a16:creationId xmlns:a16="http://schemas.microsoft.com/office/drawing/2014/main" id="{5426962D-170F-A74B-B88B-22AE085E85DF}"/>
              </a:ext>
            </a:extLst>
          </p:cNvPr>
          <p:cNvSpPr>
            <a:spLocks noGrp="1"/>
          </p:cNvSpPr>
          <p:nvPr>
            <p:ph sz="half" idx="24" hasCustomPrompt="1"/>
          </p:nvPr>
        </p:nvSpPr>
        <p:spPr>
          <a:xfrm>
            <a:off x="6091527"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19" name="Footer Placeholder 4">
            <a:extLst>
              <a:ext uri="{FF2B5EF4-FFF2-40B4-BE49-F238E27FC236}">
                <a16:creationId xmlns:a16="http://schemas.microsoft.com/office/drawing/2014/main" id="{C2C53305-F3F2-584B-8515-1364A864DF3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20" name="Slide Number Placeholder 5">
            <a:extLst>
              <a:ext uri="{FF2B5EF4-FFF2-40B4-BE49-F238E27FC236}">
                <a16:creationId xmlns:a16="http://schemas.microsoft.com/office/drawing/2014/main" id="{03F3A79D-DB6D-2F4B-9012-04674A7C0551}"/>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21" name="Straight Connector 20">
            <a:extLst>
              <a:ext uri="{FF2B5EF4-FFF2-40B4-BE49-F238E27FC236}">
                <a16:creationId xmlns:a16="http://schemas.microsoft.com/office/drawing/2014/main" id="{CCB08A2A-9341-7F45-84BF-DC878AC48552}"/>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3" name="Picture Placeholder 10">
            <a:extLst>
              <a:ext uri="{FF2B5EF4-FFF2-40B4-BE49-F238E27FC236}">
                <a16:creationId xmlns:a16="http://schemas.microsoft.com/office/drawing/2014/main" id="{08D40720-91AD-AF45-BAC3-147CE2ADB716}"/>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5" name="Text Placeholder 5">
            <a:extLst>
              <a:ext uri="{FF2B5EF4-FFF2-40B4-BE49-F238E27FC236}">
                <a16:creationId xmlns:a16="http://schemas.microsoft.com/office/drawing/2014/main" id="{28826ED9-A7D4-5644-8EA8-1426CE1EBA74}"/>
              </a:ext>
            </a:extLst>
          </p:cNvPr>
          <p:cNvSpPr>
            <a:spLocks noGrp="1"/>
          </p:cNvSpPr>
          <p:nvPr>
            <p:ph type="body" sz="quarter" idx="2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17" name="Picture 16">
            <a:extLst>
              <a:ext uri="{FF2B5EF4-FFF2-40B4-BE49-F238E27FC236}">
                <a16:creationId xmlns:a16="http://schemas.microsoft.com/office/drawing/2014/main" id="{C8C98ECB-3686-9C42-A25D-863566142761}"/>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798134401"/>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ntent with Description - Lef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887390" y="614723"/>
            <a:ext cx="4803243" cy="3914785"/>
          </a:xfrm>
        </p:spPr>
        <p:txBody>
          <a:bodyPr>
            <a:normAutofit/>
          </a:bodyPr>
          <a:lstStyle>
            <a:lvl1pPr>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dirty="0"/>
              <a:t>Body copy is </a:t>
            </a:r>
            <a:r>
              <a:rPr lang="en-US" dirty="0" err="1"/>
              <a:t>Lub</a:t>
            </a:r>
            <a:r>
              <a:rPr lang="en-US" dirty="0"/>
              <a:t> Dub medium at 10pts</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437991" y="1540933"/>
            <a:ext cx="2965346" cy="2988575"/>
          </a:xfrm>
        </p:spPr>
        <p:txBody>
          <a:bodyPr/>
          <a:lstStyle/>
          <a:p>
            <a:pPr lvl="0"/>
            <a:r>
              <a:rPr lang="en-US" dirty="0"/>
              <a:t>Body copy is </a:t>
            </a:r>
            <a:r>
              <a:rPr lang="en-US" dirty="0" err="1"/>
              <a:t>Lub</a:t>
            </a:r>
            <a:r>
              <a:rPr lang="en-US" dirty="0"/>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437990"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IS ALL CAPS AT 20PTS</a:t>
            </a:r>
          </a:p>
        </p:txBody>
      </p:sp>
      <p:sp>
        <p:nvSpPr>
          <p:cNvPr id="10" name="Rectangle 9">
            <a:extLst>
              <a:ext uri="{FF2B5EF4-FFF2-40B4-BE49-F238E27FC236}">
                <a16:creationId xmlns:a16="http://schemas.microsoft.com/office/drawing/2014/main" id="{91C36C70-6984-F844-9B89-610E280DB462}"/>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ooter Placeholder 4">
            <a:extLst>
              <a:ext uri="{FF2B5EF4-FFF2-40B4-BE49-F238E27FC236}">
                <a16:creationId xmlns:a16="http://schemas.microsoft.com/office/drawing/2014/main" id="{66CE10C6-24F1-9C4E-90BB-62E54EF86F8E}"/>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14" name="Picture Placeholder 10">
            <a:extLst>
              <a:ext uri="{FF2B5EF4-FFF2-40B4-BE49-F238E27FC236}">
                <a16:creationId xmlns:a16="http://schemas.microsoft.com/office/drawing/2014/main" id="{D8CD58D3-E0E5-7E45-A69F-3F7F710BAC3B}"/>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16" name="Text Placeholder 5">
            <a:extLst>
              <a:ext uri="{FF2B5EF4-FFF2-40B4-BE49-F238E27FC236}">
                <a16:creationId xmlns:a16="http://schemas.microsoft.com/office/drawing/2014/main" id="{CF277811-1B33-C14C-AF48-568144887491}"/>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7" name="Picture 16">
            <a:extLst>
              <a:ext uri="{FF2B5EF4-FFF2-40B4-BE49-F238E27FC236}">
                <a16:creationId xmlns:a16="http://schemas.microsoft.com/office/drawing/2014/main" id="{BEA276EA-6335-B646-BE90-A5F28039DBA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643512684"/>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Content with Description - Righ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37989" y="614723"/>
            <a:ext cx="4362611" cy="3842729"/>
          </a:xfrm>
        </p:spPr>
        <p:txBody>
          <a:bodyPr>
            <a:normAutofit/>
          </a:bodyPr>
          <a:lstStyle>
            <a:lvl1pPr>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dirty="0"/>
              <a:t>Body copy is </a:t>
            </a:r>
            <a:r>
              <a:rPr lang="en-US" dirty="0" err="1"/>
              <a:t>Lub</a:t>
            </a:r>
            <a:r>
              <a:rPr lang="en-US" dirty="0"/>
              <a:t> Dub medium at 10pts</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5725287" y="1540933"/>
            <a:ext cx="2965346" cy="2916519"/>
          </a:xfrm>
        </p:spPr>
        <p:txBody>
          <a:bodyPr/>
          <a:lstStyle/>
          <a:p>
            <a:pPr lvl="0"/>
            <a:r>
              <a:rPr lang="en-US" dirty="0"/>
              <a:t>Body copy is </a:t>
            </a:r>
            <a:r>
              <a:rPr lang="en-US" dirty="0" err="1"/>
              <a:t>Lub</a:t>
            </a:r>
            <a:r>
              <a:rPr lang="en-US" dirty="0"/>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5725286"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ALL CAPS AT 20PTS</a:t>
            </a:r>
          </a:p>
        </p:txBody>
      </p:sp>
      <p:sp>
        <p:nvSpPr>
          <p:cNvPr id="13" name="Rectangle 12">
            <a:extLst>
              <a:ext uri="{FF2B5EF4-FFF2-40B4-BE49-F238E27FC236}">
                <a16:creationId xmlns:a16="http://schemas.microsoft.com/office/drawing/2014/main" id="{E25FB03C-64BB-E244-9F9A-5888AD7CA614}"/>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ooter Placeholder 4">
            <a:extLst>
              <a:ext uri="{FF2B5EF4-FFF2-40B4-BE49-F238E27FC236}">
                <a16:creationId xmlns:a16="http://schemas.microsoft.com/office/drawing/2014/main" id="{EBAD528E-D07C-2E44-8CC6-93B2048CF26D}"/>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19" name="Picture Placeholder 10">
            <a:extLst>
              <a:ext uri="{FF2B5EF4-FFF2-40B4-BE49-F238E27FC236}">
                <a16:creationId xmlns:a16="http://schemas.microsoft.com/office/drawing/2014/main" id="{D4F8AD3F-F663-7442-8072-EAE33D78FC22}"/>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0" name="Text Placeholder 5">
            <a:extLst>
              <a:ext uri="{FF2B5EF4-FFF2-40B4-BE49-F238E27FC236}">
                <a16:creationId xmlns:a16="http://schemas.microsoft.com/office/drawing/2014/main" id="{03BA3C6F-95DE-804F-9CB4-B0A70FDAFFB0}"/>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1" name="Picture 10">
            <a:extLst>
              <a:ext uri="{FF2B5EF4-FFF2-40B4-BE49-F238E27FC236}">
                <a16:creationId xmlns:a16="http://schemas.microsoft.com/office/drawing/2014/main" id="{1680443F-F91E-7841-9E33-60EA068C26AC}"/>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88133077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ver Slide">
    <p:bg>
      <p:bgPr>
        <a:gradFill>
          <a:gsLst>
            <a:gs pos="0">
              <a:schemeClr val="accent2"/>
            </a:gs>
            <a:gs pos="50000">
              <a:schemeClr val="accent1"/>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35229" y="1202268"/>
            <a:ext cx="4073838" cy="2676008"/>
          </a:xfrm>
        </p:spPr>
        <p:txBody>
          <a:bodyPr anchor="t">
            <a:normAutofit/>
          </a:bodyPr>
          <a:lstStyle>
            <a:lvl1pPr algn="l">
              <a:lnSpc>
                <a:spcPts val="4000"/>
              </a:lnSpc>
              <a:defRPr sz="3500" b="1" i="0">
                <a:solidFill>
                  <a:schemeClr val="bg1"/>
                </a:solidFill>
                <a:latin typeface="Lub Dub Heavy" panose="020B0603030403020204" pitchFamily="34" charset="77"/>
              </a:defRPr>
            </a:lvl1pPr>
          </a:lstStyle>
          <a:p>
            <a:r>
              <a:rPr lang="en-US" dirty="0"/>
              <a:t>SECTION TITLE, LUB DUB HEAVY, ALL CAPS 30 - 35PTS</a:t>
            </a:r>
          </a:p>
        </p:txBody>
      </p:sp>
      <p:sp>
        <p:nvSpPr>
          <p:cNvPr id="12" name="Title 1">
            <a:extLst>
              <a:ext uri="{FF2B5EF4-FFF2-40B4-BE49-F238E27FC236}">
                <a16:creationId xmlns:a16="http://schemas.microsoft.com/office/drawing/2014/main" id="{CFD5BB84-FBAB-6947-BDF4-995DBA6BD8C9}"/>
              </a:ext>
            </a:extLst>
          </p:cNvPr>
          <p:cNvSpPr txBox="1">
            <a:spLocks/>
          </p:cNvSpPr>
          <p:nvPr userDrawn="1"/>
        </p:nvSpPr>
        <p:spPr>
          <a:xfrm>
            <a:off x="558597" y="4562138"/>
            <a:ext cx="1348385" cy="400171"/>
          </a:xfrm>
          <a:prstGeom prst="rect">
            <a:avLst/>
          </a:prstGeom>
        </p:spPr>
        <p:txBody>
          <a:bodyPr vert="horz" lIns="91440" tIns="45720" rIns="91440" bIns="45720" rtlCol="0" anchor="b">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gn="ctr"/>
            <a:r>
              <a:rPr lang="en-US" sz="2000" dirty="0">
                <a:solidFill>
                  <a:schemeClr val="bg1"/>
                </a:solidFill>
              </a:rPr>
              <a:t>#AHA21</a:t>
            </a:r>
          </a:p>
        </p:txBody>
      </p:sp>
      <p:grpSp>
        <p:nvGrpSpPr>
          <p:cNvPr id="13" name="Group 12">
            <a:extLst>
              <a:ext uri="{FF2B5EF4-FFF2-40B4-BE49-F238E27FC236}">
                <a16:creationId xmlns:a16="http://schemas.microsoft.com/office/drawing/2014/main" id="{2CE72C68-958C-8A40-AC13-1CED570576E6}"/>
              </a:ext>
            </a:extLst>
          </p:cNvPr>
          <p:cNvGrpSpPr/>
          <p:nvPr userDrawn="1"/>
        </p:nvGrpSpPr>
        <p:grpSpPr>
          <a:xfrm>
            <a:off x="5424674" y="-2235470"/>
            <a:ext cx="5968193" cy="5852032"/>
            <a:chOff x="6336320" y="-2192957"/>
            <a:chExt cx="5872534" cy="5758234"/>
          </a:xfrm>
        </p:grpSpPr>
        <p:sp>
          <p:nvSpPr>
            <p:cNvPr id="15" name="Oval 14">
              <a:extLst>
                <a:ext uri="{FF2B5EF4-FFF2-40B4-BE49-F238E27FC236}">
                  <a16:creationId xmlns:a16="http://schemas.microsoft.com/office/drawing/2014/main" id="{CBF8E1CA-1A64-1445-B8E1-28749882D649}"/>
                </a:ext>
              </a:extLst>
            </p:cNvPr>
            <p:cNvSpPr/>
            <p:nvPr userDrawn="1"/>
          </p:nvSpPr>
          <p:spPr>
            <a:xfrm>
              <a:off x="6336320" y="-2192957"/>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B3534BB-EA3A-A94B-94F3-F87AA2639027}"/>
                </a:ext>
              </a:extLst>
            </p:cNvPr>
            <p:cNvSpPr/>
            <p:nvPr userDrawn="1"/>
          </p:nvSpPr>
          <p:spPr>
            <a:xfrm>
              <a:off x="6593495" y="-2050082"/>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E4E01B4B-4639-7D4F-A89C-A32EBBB1C094}"/>
                </a:ext>
              </a:extLst>
            </p:cNvPr>
            <p:cNvSpPr/>
            <p:nvPr userDrawn="1"/>
          </p:nvSpPr>
          <p:spPr>
            <a:xfrm>
              <a:off x="6735945" y="-1923044"/>
              <a:ext cx="5189831" cy="5189831"/>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 Placeholder 10">
            <a:extLst>
              <a:ext uri="{FF2B5EF4-FFF2-40B4-BE49-F238E27FC236}">
                <a16:creationId xmlns:a16="http://schemas.microsoft.com/office/drawing/2014/main" id="{A0CC5D33-EEDD-CD42-9B76-0D5D8008D81B}"/>
              </a:ext>
            </a:extLst>
          </p:cNvPr>
          <p:cNvSpPr>
            <a:spLocks noGrp="1"/>
          </p:cNvSpPr>
          <p:nvPr>
            <p:ph type="body" sz="quarter" idx="11" hasCustomPrompt="1"/>
          </p:nvPr>
        </p:nvSpPr>
        <p:spPr>
          <a:xfrm>
            <a:off x="5890178" y="745067"/>
            <a:ext cx="2678089" cy="2330526"/>
          </a:xfrm>
        </p:spPr>
        <p:txBody>
          <a:bodyPr>
            <a:noAutofit/>
          </a:bodyPr>
          <a:lstStyle>
            <a:lvl1pPr algn="r">
              <a:defRPr sz="10000" b="0" i="1">
                <a:solidFill>
                  <a:schemeClr val="accent2"/>
                </a:solidFill>
                <a:latin typeface="Lub Dub Light" panose="020B0303030403020204" pitchFamily="34" charset="77"/>
              </a:defRPr>
            </a:lvl1pPr>
          </a:lstStyle>
          <a:p>
            <a:pPr lvl="0"/>
            <a:r>
              <a:rPr lang="en-US" dirty="0"/>
              <a:t>01</a:t>
            </a:r>
          </a:p>
        </p:txBody>
      </p:sp>
      <p:grpSp>
        <p:nvGrpSpPr>
          <p:cNvPr id="18" name="Group 17">
            <a:extLst>
              <a:ext uri="{FF2B5EF4-FFF2-40B4-BE49-F238E27FC236}">
                <a16:creationId xmlns:a16="http://schemas.microsoft.com/office/drawing/2014/main" id="{5A1DF0DC-1138-594E-9C64-A0A32F3A8CFA}"/>
              </a:ext>
            </a:extLst>
          </p:cNvPr>
          <p:cNvGrpSpPr/>
          <p:nvPr userDrawn="1"/>
        </p:nvGrpSpPr>
        <p:grpSpPr>
          <a:xfrm>
            <a:off x="328099" y="4268004"/>
            <a:ext cx="1760698" cy="1726429"/>
            <a:chOff x="6336320" y="-2192957"/>
            <a:chExt cx="5872534" cy="5758234"/>
          </a:xfrm>
        </p:grpSpPr>
        <p:sp>
          <p:nvSpPr>
            <p:cNvPr id="19" name="Oval 18">
              <a:extLst>
                <a:ext uri="{FF2B5EF4-FFF2-40B4-BE49-F238E27FC236}">
                  <a16:creationId xmlns:a16="http://schemas.microsoft.com/office/drawing/2014/main" id="{6BF17B0D-61C3-2C48-B4E8-11D14192D94A}"/>
                </a:ext>
              </a:extLst>
            </p:cNvPr>
            <p:cNvSpPr/>
            <p:nvPr userDrawn="1"/>
          </p:nvSpPr>
          <p:spPr>
            <a:xfrm>
              <a:off x="6336320" y="-2192957"/>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3D1AA7E8-2B0D-5C4E-A8DC-D046A1D02645}"/>
                </a:ext>
              </a:extLst>
            </p:cNvPr>
            <p:cNvSpPr/>
            <p:nvPr userDrawn="1"/>
          </p:nvSpPr>
          <p:spPr>
            <a:xfrm>
              <a:off x="6593495" y="-2050082"/>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Picture 20">
            <a:extLst>
              <a:ext uri="{FF2B5EF4-FFF2-40B4-BE49-F238E27FC236}">
                <a16:creationId xmlns:a16="http://schemas.microsoft.com/office/drawing/2014/main" id="{E7A5590E-8346-7543-89E7-E253B4BEFAE6}"/>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462922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ontent with Description - Righ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0" y="1"/>
            <a:ext cx="5236000" cy="5143500"/>
          </a:xfrm>
          <a:prstGeom prst="rect">
            <a:avLst/>
          </a:prstGeom>
          <a:solidFill>
            <a:schemeClr val="bg1">
              <a:lumMod val="85000"/>
            </a:schemeClr>
          </a:solidFill>
          <a:ln>
            <a:noFill/>
          </a:ln>
        </p:spPr>
        <p:txBody>
          <a:bodyPr anchor="t">
            <a:normAutofit/>
          </a:bodyPr>
          <a:lstStyle>
            <a:lvl1pPr algn="l">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dirty="0"/>
              <a:t>Photo</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5725287" y="1540933"/>
            <a:ext cx="2965346" cy="2916519"/>
          </a:xfrm>
        </p:spPr>
        <p:txBody>
          <a:bodyPr/>
          <a:lstStyle/>
          <a:p>
            <a:pPr lvl="0"/>
            <a:r>
              <a:rPr lang="en-US" dirty="0"/>
              <a:t>Body copy is </a:t>
            </a:r>
            <a:r>
              <a:rPr lang="en-US" dirty="0" err="1"/>
              <a:t>Lub</a:t>
            </a:r>
            <a:r>
              <a:rPr lang="en-US" dirty="0"/>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5725286"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ALL CAPS AT 20PTS</a:t>
            </a:r>
          </a:p>
        </p:txBody>
      </p:sp>
      <p:sp>
        <p:nvSpPr>
          <p:cNvPr id="18" name="Footer Placeholder 4">
            <a:extLst>
              <a:ext uri="{FF2B5EF4-FFF2-40B4-BE49-F238E27FC236}">
                <a16:creationId xmlns:a16="http://schemas.microsoft.com/office/drawing/2014/main" id="{F158AF67-9967-EF42-85B9-D848F8100E66}"/>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22" name="Slide Number Placeholder 5">
            <a:extLst>
              <a:ext uri="{FF2B5EF4-FFF2-40B4-BE49-F238E27FC236}">
                <a16:creationId xmlns:a16="http://schemas.microsoft.com/office/drawing/2014/main" id="{EEEFBD87-2F27-B545-98FB-006AA9B34BD8}"/>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23" name="Straight Connector 22">
            <a:extLst>
              <a:ext uri="{FF2B5EF4-FFF2-40B4-BE49-F238E27FC236}">
                <a16:creationId xmlns:a16="http://schemas.microsoft.com/office/drawing/2014/main" id="{B7DC13AB-CC8B-F449-8219-6093A5F4E89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4" name="Picture Placeholder 10">
            <a:extLst>
              <a:ext uri="{FF2B5EF4-FFF2-40B4-BE49-F238E27FC236}">
                <a16:creationId xmlns:a16="http://schemas.microsoft.com/office/drawing/2014/main" id="{190059EC-225E-9B45-8BE7-52DC1BDEF73D}"/>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5" name="Text Placeholder 5">
            <a:extLst>
              <a:ext uri="{FF2B5EF4-FFF2-40B4-BE49-F238E27FC236}">
                <a16:creationId xmlns:a16="http://schemas.microsoft.com/office/drawing/2014/main" id="{0F0B4CCC-056A-DB46-832F-2B61D39AEFBA}"/>
              </a:ext>
            </a:extLst>
          </p:cNvPr>
          <p:cNvSpPr>
            <a:spLocks noGrp="1"/>
          </p:cNvSpPr>
          <p:nvPr>
            <p:ph type="body" sz="quarter" idx="2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10" name="Picture 9">
            <a:extLst>
              <a:ext uri="{FF2B5EF4-FFF2-40B4-BE49-F238E27FC236}">
                <a16:creationId xmlns:a16="http://schemas.microsoft.com/office/drawing/2014/main" id="{CB9EB4DE-8DD2-5443-A016-C125D33D4228}"/>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172798072"/>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Caption">
    <p:bg>
      <p:bgRef idx="1001">
        <a:schemeClr val="bg2"/>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89AA2C1-52EF-2840-9A06-63923847AC6B}"/>
              </a:ext>
            </a:extLst>
          </p:cNvPr>
          <p:cNvGrpSpPr/>
          <p:nvPr userDrawn="1"/>
        </p:nvGrpSpPr>
        <p:grpSpPr>
          <a:xfrm>
            <a:off x="3610600" y="-1837996"/>
            <a:ext cx="8861933" cy="8819489"/>
            <a:chOff x="5586413" y="-905629"/>
            <a:chExt cx="5858111" cy="5830054"/>
          </a:xfrm>
        </p:grpSpPr>
        <p:sp>
          <p:nvSpPr>
            <p:cNvPr id="7" name="Chord 6">
              <a:extLst>
                <a:ext uri="{FF2B5EF4-FFF2-40B4-BE49-F238E27FC236}">
                  <a16:creationId xmlns:a16="http://schemas.microsoft.com/office/drawing/2014/main" id="{6C034A43-D4CE-6841-8F56-4B514BEDD6FC}"/>
                </a:ext>
              </a:extLst>
            </p:cNvPr>
            <p:cNvSpPr/>
            <p:nvPr userDrawn="1"/>
          </p:nvSpPr>
          <p:spPr>
            <a:xfrm>
              <a:off x="5586413" y="-905629"/>
              <a:ext cx="5762783" cy="5762783"/>
            </a:xfrm>
            <a:prstGeom prst="chord">
              <a:avLst>
                <a:gd name="adj1" fmla="val 4107390"/>
                <a:gd name="adj2" fmla="val 17409390"/>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hord 7">
              <a:extLst>
                <a:ext uri="{FF2B5EF4-FFF2-40B4-BE49-F238E27FC236}">
                  <a16:creationId xmlns:a16="http://schemas.microsoft.com/office/drawing/2014/main" id="{EBB1C537-1BDA-A04A-8B43-B3CBFBAF9AEF}"/>
                </a:ext>
              </a:extLst>
            </p:cNvPr>
            <p:cNvSpPr/>
            <p:nvPr userDrawn="1"/>
          </p:nvSpPr>
          <p:spPr>
            <a:xfrm>
              <a:off x="5681741" y="-838358"/>
              <a:ext cx="5762783" cy="5762783"/>
            </a:xfrm>
            <a:prstGeom prst="chord">
              <a:avLst>
                <a:gd name="adj1" fmla="val 4115296"/>
                <a:gd name="adj2" fmla="val 17486501"/>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Picture Placeholder 2"/>
          <p:cNvSpPr>
            <a:spLocks noGrp="1" noChangeAspect="1"/>
          </p:cNvSpPr>
          <p:nvPr>
            <p:ph type="pic" idx="1"/>
          </p:nvPr>
        </p:nvSpPr>
        <p:spPr>
          <a:xfrm>
            <a:off x="3882245" y="-1673366"/>
            <a:ext cx="8614672" cy="8429304"/>
          </a:xfrm>
          <a:prstGeom prst="chord">
            <a:avLst>
              <a:gd name="adj1" fmla="val 4516262"/>
              <a:gd name="adj2" fmla="val 17044772"/>
            </a:avLst>
          </a:prstGeom>
          <a:solidFill>
            <a:schemeClr val="bg2"/>
          </a:solidFill>
          <a:ln>
            <a:noFill/>
          </a:ln>
        </p:spPr>
        <p:txBody>
          <a:bodyPr anchor="t">
            <a:normAutofit/>
          </a:bodyPr>
          <a:lstStyle>
            <a:lvl1pPr marL="0" indent="0">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437991" y="1540933"/>
            <a:ext cx="2965346" cy="3091790"/>
          </a:xfrm>
        </p:spPr>
        <p:txBody>
          <a:bodyPr/>
          <a:lstStyle>
            <a:lvl1pPr>
              <a:defRPr/>
            </a:lvl1pPr>
          </a:lstStyle>
          <a:p>
            <a:pPr lvl="0"/>
            <a:r>
              <a:rPr lang="en-US" dirty="0"/>
              <a:t>Body copy is </a:t>
            </a:r>
            <a:r>
              <a:rPr lang="en-US" dirty="0" err="1"/>
              <a:t>Lub</a:t>
            </a:r>
            <a:r>
              <a:rPr lang="en-US" dirty="0"/>
              <a:t> Dub medium at 12pts</a:t>
            </a:r>
          </a:p>
        </p:txBody>
      </p:sp>
      <p:sp>
        <p:nvSpPr>
          <p:cNvPr id="10" name="Text Placeholder 14">
            <a:extLst>
              <a:ext uri="{FF2B5EF4-FFF2-40B4-BE49-F238E27FC236}">
                <a16:creationId xmlns:a16="http://schemas.microsoft.com/office/drawing/2014/main" id="{0045DB72-C43B-A649-8162-F4D1DC0FF038}"/>
              </a:ext>
            </a:extLst>
          </p:cNvPr>
          <p:cNvSpPr>
            <a:spLocks noGrp="1"/>
          </p:cNvSpPr>
          <p:nvPr>
            <p:ph type="body" sz="quarter" idx="14" hasCustomPrompt="1"/>
          </p:nvPr>
        </p:nvSpPr>
        <p:spPr>
          <a:xfrm>
            <a:off x="437990"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ALL CAPS AT 20PTS</a:t>
            </a:r>
          </a:p>
        </p:txBody>
      </p:sp>
      <p:pic>
        <p:nvPicPr>
          <p:cNvPr id="12" name="Picture 11">
            <a:extLst>
              <a:ext uri="{FF2B5EF4-FFF2-40B4-BE49-F238E27FC236}">
                <a16:creationId xmlns:a16="http://schemas.microsoft.com/office/drawing/2014/main" id="{77A1AFDB-1501-A74B-84EC-9BF4A9EA7195}"/>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289107794"/>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Multiple Photos - Ligh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2881" y="184149"/>
            <a:ext cx="3799838" cy="4758267"/>
          </a:xfrm>
          <a:solidFill>
            <a:schemeClr val="bg2"/>
          </a:solidFill>
        </p:spPr>
        <p:txBody>
          <a:bodyPr anchor="t">
            <a:normAutofit/>
          </a:bodyPr>
          <a:lstStyle>
            <a:lvl1pPr marL="0" indent="0">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Picture Placeholder 4">
            <a:extLst>
              <a:ext uri="{FF2B5EF4-FFF2-40B4-BE49-F238E27FC236}">
                <a16:creationId xmlns:a16="http://schemas.microsoft.com/office/drawing/2014/main" id="{CA28BD7C-47CD-6745-8B8D-62BCC849D999}"/>
              </a:ext>
            </a:extLst>
          </p:cNvPr>
          <p:cNvSpPr>
            <a:spLocks noGrp="1"/>
          </p:cNvSpPr>
          <p:nvPr>
            <p:ph type="pic" sz="quarter" idx="14"/>
          </p:nvPr>
        </p:nvSpPr>
        <p:spPr>
          <a:xfrm>
            <a:off x="6675119" y="184149"/>
            <a:ext cx="2286000" cy="2286000"/>
          </a:xfrm>
          <a:solidFill>
            <a:schemeClr val="bg2"/>
          </a:solidFill>
        </p:spPr>
        <p:txBody>
          <a:bodyPr/>
          <a:lstStyle/>
          <a:p>
            <a:endParaRPr lang="en-US"/>
          </a:p>
        </p:txBody>
      </p:sp>
      <p:sp>
        <p:nvSpPr>
          <p:cNvPr id="16" name="Picture Placeholder 4">
            <a:extLst>
              <a:ext uri="{FF2B5EF4-FFF2-40B4-BE49-F238E27FC236}">
                <a16:creationId xmlns:a16="http://schemas.microsoft.com/office/drawing/2014/main" id="{81F2C5C7-0437-A34D-9353-1372F6F8AB8D}"/>
              </a:ext>
            </a:extLst>
          </p:cNvPr>
          <p:cNvSpPr>
            <a:spLocks noGrp="1"/>
          </p:cNvSpPr>
          <p:nvPr>
            <p:ph type="pic" sz="quarter" idx="15"/>
          </p:nvPr>
        </p:nvSpPr>
        <p:spPr>
          <a:xfrm>
            <a:off x="6675119" y="2656415"/>
            <a:ext cx="2286000" cy="2286000"/>
          </a:xfrm>
          <a:solidFill>
            <a:schemeClr val="bg2"/>
          </a:solidFill>
        </p:spPr>
        <p:txBody>
          <a:bodyPr/>
          <a:lstStyle/>
          <a:p>
            <a:endParaRPr lang="en-US"/>
          </a:p>
        </p:txBody>
      </p:sp>
      <p:sp>
        <p:nvSpPr>
          <p:cNvPr id="18" name="Picture Placeholder 4">
            <a:extLst>
              <a:ext uri="{FF2B5EF4-FFF2-40B4-BE49-F238E27FC236}">
                <a16:creationId xmlns:a16="http://schemas.microsoft.com/office/drawing/2014/main" id="{49294975-E3E6-C648-9CA2-6F190BDE5413}"/>
              </a:ext>
            </a:extLst>
          </p:cNvPr>
          <p:cNvSpPr>
            <a:spLocks noGrp="1"/>
          </p:cNvSpPr>
          <p:nvPr>
            <p:ph type="pic" sz="quarter" idx="17"/>
          </p:nvPr>
        </p:nvSpPr>
        <p:spPr>
          <a:xfrm>
            <a:off x="4185919" y="2656415"/>
            <a:ext cx="2286000" cy="2286000"/>
          </a:xfrm>
          <a:solidFill>
            <a:schemeClr val="bg2"/>
          </a:solidFill>
        </p:spPr>
        <p:txBody>
          <a:bodyPr/>
          <a:lstStyle/>
          <a:p>
            <a:endParaRPr lang="en-US"/>
          </a:p>
        </p:txBody>
      </p:sp>
      <p:sp>
        <p:nvSpPr>
          <p:cNvPr id="19" name="Rectangle 18">
            <a:extLst>
              <a:ext uri="{FF2B5EF4-FFF2-40B4-BE49-F238E27FC236}">
                <a16:creationId xmlns:a16="http://schemas.microsoft.com/office/drawing/2014/main" id="{22367E71-969D-4942-BCB8-C6EA3BEFC946}"/>
              </a:ext>
            </a:extLst>
          </p:cNvPr>
          <p:cNvSpPr/>
          <p:nvPr userDrawn="1"/>
        </p:nvSpPr>
        <p:spPr>
          <a:xfrm>
            <a:off x="4185919" y="184149"/>
            <a:ext cx="2286000"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4349854" y="900545"/>
            <a:ext cx="1932413" cy="1440873"/>
          </a:xfrm>
        </p:spPr>
        <p:txBody>
          <a:bodyPr>
            <a:normAutofit/>
          </a:bodyPr>
          <a:lstStyle>
            <a:lvl1pPr>
              <a:defRPr sz="10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Body copy at 10pts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4349325" y="373063"/>
            <a:ext cx="1932413" cy="422804"/>
          </a:xfrm>
        </p:spPr>
        <p:txBody>
          <a:bodyPr>
            <a:noAutofit/>
          </a:bodyPr>
          <a:lstStyle>
            <a:lvl1pPr>
              <a:defRPr sz="1400" b="1">
                <a:solidFill>
                  <a:schemeClr val="bg1"/>
                </a:solidFill>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dirty="0"/>
              <a:t>Header title is bold at 12-14pts</a:t>
            </a:r>
          </a:p>
        </p:txBody>
      </p:sp>
    </p:spTree>
    <p:extLst>
      <p:ext uri="{BB962C8B-B14F-4D97-AF65-F5344CB8AC3E}">
        <p14:creationId xmlns:p14="http://schemas.microsoft.com/office/powerpoint/2010/main" val="4983672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hasCustomPrompt="1"/>
          </p:nvPr>
        </p:nvSpPr>
        <p:spPr>
          <a:xfrm>
            <a:off x="182881" y="184149"/>
            <a:ext cx="8778238" cy="4758267"/>
          </a:xfrm>
          <a:solidFill>
            <a:schemeClr val="bg2"/>
          </a:solidFill>
        </p:spPr>
        <p:txBody>
          <a:bodyPr anchor="t">
            <a:normAutofit/>
          </a:bodyPr>
          <a:lstStyle>
            <a:lvl1pPr marL="0" indent="0" algn="l">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&gt; right-click image &gt; send to back</a:t>
            </a:r>
          </a:p>
        </p:txBody>
      </p:sp>
      <p:sp>
        <p:nvSpPr>
          <p:cNvPr id="4" name="Picture Placeholder 3">
            <a:extLst>
              <a:ext uri="{FF2B5EF4-FFF2-40B4-BE49-F238E27FC236}">
                <a16:creationId xmlns:a16="http://schemas.microsoft.com/office/drawing/2014/main" id="{67A3357E-9A90-C04F-AC39-A75CDBC19F83}"/>
              </a:ext>
            </a:extLst>
          </p:cNvPr>
          <p:cNvSpPr>
            <a:spLocks noGrp="1"/>
          </p:cNvSpPr>
          <p:nvPr>
            <p:ph type="pic" sz="quarter" idx="19" hasCustomPrompt="1"/>
          </p:nvPr>
        </p:nvSpPr>
        <p:spPr>
          <a:xfrm>
            <a:off x="762000" y="971550"/>
            <a:ext cx="2286000" cy="3200400"/>
          </a:xfrm>
          <a:solidFill>
            <a:schemeClr val="bg1"/>
          </a:solidFill>
        </p:spPr>
        <p:txBody>
          <a:bodyPr/>
          <a:lstStyle/>
          <a:p>
            <a:r>
              <a:rPr lang="en-US" dirty="0"/>
              <a:t>Box</a:t>
            </a:r>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946253" y="1895474"/>
            <a:ext cx="1932413" cy="2097086"/>
          </a:xfrm>
        </p:spPr>
        <p:txBody>
          <a:bodyPr>
            <a:normAutofit/>
          </a:bodyPr>
          <a:lstStyle>
            <a:lvl1pPr>
              <a:defRPr sz="1000">
                <a:solidFill>
                  <a:schemeClr val="tx1"/>
                </a:solidFill>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1000">
                <a:solidFill>
                  <a:schemeClr val="tx1"/>
                </a:solidFill>
              </a:defRPr>
            </a:lvl5pPr>
          </a:lstStyle>
          <a:p>
            <a:pPr lvl="0"/>
            <a:r>
              <a:rPr lang="en-US" dirty="0"/>
              <a:t>Body copy is </a:t>
            </a:r>
            <a:r>
              <a:rPr lang="en-US" dirty="0" err="1"/>
              <a:t>Lub</a:t>
            </a:r>
            <a:r>
              <a:rPr lang="en-US" dirty="0"/>
              <a:t> Dub medium at 10pts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945724" y="1218672"/>
            <a:ext cx="1932413" cy="676802"/>
          </a:xfrm>
        </p:spPr>
        <p:txBody>
          <a:bodyPr>
            <a:noAutofit/>
          </a:bodyPr>
          <a:lstStyle>
            <a:lvl1pPr>
              <a:defRPr sz="1400" b="1" i="0">
                <a:solidFill>
                  <a:schemeClr val="accent1"/>
                </a:solidFill>
                <a:latin typeface="Lub Dub Bold" panose="020B0603030403020204" pitchFamily="34" charset="77"/>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dirty="0"/>
              <a:t>Title is </a:t>
            </a:r>
            <a:r>
              <a:rPr lang="en-US" dirty="0" err="1"/>
              <a:t>Lub</a:t>
            </a:r>
            <a:r>
              <a:rPr lang="en-US" dirty="0"/>
              <a:t> Dub bold at 12-14pts</a:t>
            </a:r>
          </a:p>
        </p:txBody>
      </p:sp>
    </p:spTree>
    <p:extLst>
      <p:ext uri="{BB962C8B-B14F-4D97-AF65-F5344CB8AC3E}">
        <p14:creationId xmlns:p14="http://schemas.microsoft.com/office/powerpoint/2010/main" val="591744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hasCustomPrompt="1"/>
          </p:nvPr>
        </p:nvSpPr>
        <p:spPr>
          <a:xfrm>
            <a:off x="4572001" y="-1"/>
            <a:ext cx="4572000" cy="5143499"/>
          </a:xfrm>
          <a:solidFill>
            <a:schemeClr val="bg2"/>
          </a:solidFill>
        </p:spPr>
        <p:txBody>
          <a:bodyPr anchor="t">
            <a:normAutofit/>
          </a:bodyPr>
          <a:lstStyle>
            <a:lvl1pPr marL="0" indent="0" algn="r">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Picture</a:t>
            </a:r>
          </a:p>
        </p:txBody>
      </p:sp>
      <p:sp>
        <p:nvSpPr>
          <p:cNvPr id="12" name="Picture Placeholder 3">
            <a:extLst>
              <a:ext uri="{FF2B5EF4-FFF2-40B4-BE49-F238E27FC236}">
                <a16:creationId xmlns:a16="http://schemas.microsoft.com/office/drawing/2014/main" id="{BD05C74F-DBC9-2743-A7BB-54B4FC5463BA}"/>
              </a:ext>
            </a:extLst>
          </p:cNvPr>
          <p:cNvSpPr>
            <a:spLocks noGrp="1"/>
          </p:cNvSpPr>
          <p:nvPr>
            <p:ph type="pic" sz="quarter" idx="20" hasCustomPrompt="1"/>
          </p:nvPr>
        </p:nvSpPr>
        <p:spPr>
          <a:xfrm>
            <a:off x="-122548" y="-106108"/>
            <a:ext cx="6743370" cy="5786627"/>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noFill/>
          <a:ln w="19050">
            <a:solidFill>
              <a:schemeClr val="accent1"/>
            </a:solidFill>
          </a:ln>
        </p:spPr>
        <p:txBody>
          <a:bodyPr/>
          <a:lstStyle/>
          <a:p>
            <a:r>
              <a:rPr lang="en-US" dirty="0"/>
              <a:t>Box</a:t>
            </a:r>
          </a:p>
        </p:txBody>
      </p:sp>
      <p:sp>
        <p:nvSpPr>
          <p:cNvPr id="13" name="Picture Placeholder 3">
            <a:extLst>
              <a:ext uri="{FF2B5EF4-FFF2-40B4-BE49-F238E27FC236}">
                <a16:creationId xmlns:a16="http://schemas.microsoft.com/office/drawing/2014/main" id="{24C57024-53FF-5045-B92F-679D83266E02}"/>
              </a:ext>
            </a:extLst>
          </p:cNvPr>
          <p:cNvSpPr>
            <a:spLocks noGrp="1"/>
          </p:cNvSpPr>
          <p:nvPr>
            <p:ph type="pic" sz="quarter" idx="21" hasCustomPrompt="1"/>
          </p:nvPr>
        </p:nvSpPr>
        <p:spPr>
          <a:xfrm>
            <a:off x="-103695" y="-273377"/>
            <a:ext cx="6872139" cy="5557971"/>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noFill/>
          <a:ln w="19050">
            <a:solidFill>
              <a:schemeClr val="accent1"/>
            </a:solidFill>
          </a:ln>
        </p:spPr>
        <p:txBody>
          <a:bodyPr/>
          <a:lstStyle/>
          <a:p>
            <a:r>
              <a:rPr lang="en-US" dirty="0"/>
              <a:t>Box</a:t>
            </a:r>
          </a:p>
        </p:txBody>
      </p:sp>
      <p:sp>
        <p:nvSpPr>
          <p:cNvPr id="4" name="Picture Placeholder 3">
            <a:extLst>
              <a:ext uri="{FF2B5EF4-FFF2-40B4-BE49-F238E27FC236}">
                <a16:creationId xmlns:a16="http://schemas.microsoft.com/office/drawing/2014/main" id="{67A3357E-9A90-C04F-AC39-A75CDBC19F83}"/>
              </a:ext>
            </a:extLst>
          </p:cNvPr>
          <p:cNvSpPr>
            <a:spLocks noGrp="1"/>
          </p:cNvSpPr>
          <p:nvPr>
            <p:ph type="pic" sz="quarter" idx="19" hasCustomPrompt="1"/>
          </p:nvPr>
        </p:nvSpPr>
        <p:spPr>
          <a:xfrm>
            <a:off x="-9426" y="-35209"/>
            <a:ext cx="6526554" cy="5178708"/>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gradFill>
            <a:gsLst>
              <a:gs pos="0">
                <a:schemeClr val="accent2"/>
              </a:gs>
              <a:gs pos="50000">
                <a:schemeClr val="accent1"/>
              </a:gs>
              <a:gs pos="100000">
                <a:schemeClr val="accent2"/>
              </a:gs>
            </a:gsLst>
            <a:lin ang="5400000" scaled="1"/>
          </a:gradFill>
          <a:ln>
            <a:noFill/>
          </a:ln>
        </p:spPr>
        <p:txBody>
          <a:bodyPr/>
          <a:lstStyle/>
          <a:p>
            <a:r>
              <a:rPr lang="en-US" dirty="0"/>
              <a:t>Color Box</a:t>
            </a:r>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605382" y="1865234"/>
            <a:ext cx="4428532" cy="2659632"/>
          </a:xfrm>
        </p:spPr>
        <p:txBody>
          <a:bodyPr anchor="t"/>
          <a:lstStyle>
            <a:lvl1pPr algn="l">
              <a:defRPr>
                <a:solidFill>
                  <a:schemeClr val="bg1"/>
                </a:solidFill>
              </a:defRPr>
            </a:lvl1pPr>
            <a:lvl2pPr algn="ctr">
              <a:defRPr>
                <a:solidFill>
                  <a:schemeClr val="tx1"/>
                </a:solidFill>
              </a:defRPr>
            </a:lvl2pPr>
            <a:lvl3pPr algn="ctr">
              <a:defRPr>
                <a:solidFill>
                  <a:schemeClr val="tx1"/>
                </a:solidFill>
              </a:defRPr>
            </a:lvl3pPr>
            <a:lvl4pPr algn="ctr">
              <a:defRPr>
                <a:solidFill>
                  <a:schemeClr val="tx1"/>
                </a:solidFill>
              </a:defRPr>
            </a:lvl4pPr>
            <a:lvl5pPr algn="ctr">
              <a:defRPr>
                <a:solidFill>
                  <a:schemeClr val="tx1"/>
                </a:solidFill>
              </a:defRPr>
            </a:lvl5pPr>
          </a:lstStyle>
          <a:p>
            <a:pPr lvl="0"/>
            <a:r>
              <a:rPr lang="en-US" dirty="0"/>
              <a:t>Description is </a:t>
            </a:r>
            <a:r>
              <a:rPr lang="en-US" dirty="0" err="1"/>
              <a:t>Lub</a:t>
            </a:r>
            <a:r>
              <a:rPr lang="en-US" dirty="0"/>
              <a:t> Dub medium at 12pts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605382" y="744718"/>
            <a:ext cx="4428532" cy="1014412"/>
          </a:xfrm>
        </p:spPr>
        <p:txBody>
          <a:bodyPr anchor="t">
            <a:noAutofit/>
          </a:bodyPr>
          <a:lstStyle>
            <a:lvl1pPr algn="l">
              <a:defRPr sz="3000" b="1" i="0">
                <a:solidFill>
                  <a:schemeClr val="bg1"/>
                </a:solidFill>
                <a:latin typeface="Lub Dub Bold" panose="020B0603030403020204" pitchFamily="34" charset="77"/>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dirty="0"/>
              <a:t>HEADER TITLE ALL CAPS AT 30PTS</a:t>
            </a:r>
          </a:p>
        </p:txBody>
      </p:sp>
      <p:sp>
        <p:nvSpPr>
          <p:cNvPr id="7" name="Slide Number Placeholder 5">
            <a:extLst>
              <a:ext uri="{FF2B5EF4-FFF2-40B4-BE49-F238E27FC236}">
                <a16:creationId xmlns:a16="http://schemas.microsoft.com/office/drawing/2014/main" id="{6446692A-AFF5-BF40-844E-2040B93DC1AF}"/>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pic>
        <p:nvPicPr>
          <p:cNvPr id="10" name="Picture 9">
            <a:extLst>
              <a:ext uri="{FF2B5EF4-FFF2-40B4-BE49-F238E27FC236}">
                <a16:creationId xmlns:a16="http://schemas.microsoft.com/office/drawing/2014/main" id="{EDACC084-CD0B-CB4B-B676-E1F13636790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1708149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Only">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6877210" cy="977010"/>
          </a:xfrm>
        </p:spPr>
        <p:txBody>
          <a:bodyPr/>
          <a:lstStyle/>
          <a:p>
            <a:r>
              <a:rPr lang="en-US" dirty="0"/>
              <a:t>TITLE IS ALL CAPS AT 25-30PTS</a:t>
            </a:r>
          </a:p>
        </p:txBody>
      </p:sp>
      <p:sp>
        <p:nvSpPr>
          <p:cNvPr id="7" name="Text Placeholder 6">
            <a:extLst>
              <a:ext uri="{FF2B5EF4-FFF2-40B4-BE49-F238E27FC236}">
                <a16:creationId xmlns:a16="http://schemas.microsoft.com/office/drawing/2014/main" id="{92B44ECE-86B5-1546-90EE-B76F644328B6}"/>
              </a:ext>
            </a:extLst>
          </p:cNvPr>
          <p:cNvSpPr>
            <a:spLocks noGrp="1"/>
          </p:cNvSpPr>
          <p:nvPr>
            <p:ph type="body" sz="quarter" idx="13" hasCustomPrompt="1"/>
          </p:nvPr>
        </p:nvSpPr>
        <p:spPr>
          <a:xfrm>
            <a:off x="437990" y="4069460"/>
            <a:ext cx="5505610" cy="273845"/>
          </a:xfrm>
        </p:spPr>
        <p:txBody>
          <a:bodyPr/>
          <a:lstStyle>
            <a:lvl1pPr>
              <a:defRPr b="1">
                <a:solidFill>
                  <a:schemeClr val="accent4"/>
                </a:solidFill>
              </a:defRPr>
            </a:lvl1pPr>
          </a:lstStyle>
          <a:p>
            <a:pPr lvl="0"/>
            <a:r>
              <a:rPr lang="en-US" dirty="0"/>
              <a:t>Caption is </a:t>
            </a:r>
            <a:r>
              <a:rPr lang="en-US" dirty="0" err="1"/>
              <a:t>Lub</a:t>
            </a:r>
            <a:r>
              <a:rPr lang="en-US" dirty="0"/>
              <a:t> Dub bold at 12pts </a:t>
            </a:r>
          </a:p>
        </p:txBody>
      </p:sp>
      <p:sp>
        <p:nvSpPr>
          <p:cNvPr id="10" name="Text Placeholder 4">
            <a:extLst>
              <a:ext uri="{FF2B5EF4-FFF2-40B4-BE49-F238E27FC236}">
                <a16:creationId xmlns:a16="http://schemas.microsoft.com/office/drawing/2014/main" id="{CF097492-6E69-214B-BD02-CA15B4A9F8F5}"/>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6" name="Rectangle 15">
            <a:extLst>
              <a:ext uri="{FF2B5EF4-FFF2-40B4-BE49-F238E27FC236}">
                <a16:creationId xmlns:a16="http://schemas.microsoft.com/office/drawing/2014/main" id="{9E9AED67-7B86-D945-92A3-1DFD0097E80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ooter Placeholder 4">
            <a:extLst>
              <a:ext uri="{FF2B5EF4-FFF2-40B4-BE49-F238E27FC236}">
                <a16:creationId xmlns:a16="http://schemas.microsoft.com/office/drawing/2014/main" id="{0F4EB02C-6FE6-1A47-8022-01232D33629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20" name="Picture Placeholder 10">
            <a:extLst>
              <a:ext uri="{FF2B5EF4-FFF2-40B4-BE49-F238E27FC236}">
                <a16:creationId xmlns:a16="http://schemas.microsoft.com/office/drawing/2014/main" id="{F9DE25A6-E189-8944-8155-DBC98DE156C5}"/>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1" name="Text Placeholder 5">
            <a:extLst>
              <a:ext uri="{FF2B5EF4-FFF2-40B4-BE49-F238E27FC236}">
                <a16:creationId xmlns:a16="http://schemas.microsoft.com/office/drawing/2014/main" id="{3C09F44B-8C8C-DA42-8499-36D5643DD84E}"/>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1" name="Picture 10">
            <a:extLst>
              <a:ext uri="{FF2B5EF4-FFF2-40B4-BE49-F238E27FC236}">
                <a16:creationId xmlns:a16="http://schemas.microsoft.com/office/drawing/2014/main" id="{F51F1C95-9891-4249-BABE-04AE5153306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677961255"/>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Blank">
    <p:bg>
      <p:bgRef idx="1001">
        <a:schemeClr val="bg2"/>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85A5A6C-7113-A84B-B468-838B588EFB3F}"/>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a:extLst>
              <a:ext uri="{FF2B5EF4-FFF2-40B4-BE49-F238E27FC236}">
                <a16:creationId xmlns:a16="http://schemas.microsoft.com/office/drawing/2014/main" id="{45A25DF4-2387-0B45-86B4-88EF29F6D0A8}"/>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16" name="Picture Placeholder 10">
            <a:extLst>
              <a:ext uri="{FF2B5EF4-FFF2-40B4-BE49-F238E27FC236}">
                <a16:creationId xmlns:a16="http://schemas.microsoft.com/office/drawing/2014/main" id="{FD6C24FD-33DC-5D4C-83BA-8086C7E5B4E4}"/>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17" name="Text Placeholder 5">
            <a:extLst>
              <a:ext uri="{FF2B5EF4-FFF2-40B4-BE49-F238E27FC236}">
                <a16:creationId xmlns:a16="http://schemas.microsoft.com/office/drawing/2014/main" id="{FC97E5A5-D2BC-7840-BED8-2470B465D5EB}"/>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9" name="Picture 8">
            <a:extLst>
              <a:ext uri="{FF2B5EF4-FFF2-40B4-BE49-F238E27FC236}">
                <a16:creationId xmlns:a16="http://schemas.microsoft.com/office/drawing/2014/main" id="{D9836D56-853F-5F49-8046-A11DE0E355F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944094366"/>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bg>
      <p:bgRef idx="1001">
        <a:schemeClr val="bg2"/>
      </p:bgRef>
    </p:bg>
    <p:spTree>
      <p:nvGrpSpPr>
        <p:cNvPr id="1" name=""/>
        <p:cNvGrpSpPr/>
        <p:nvPr/>
      </p:nvGrpSpPr>
      <p:grpSpPr>
        <a:xfrm>
          <a:off x="0" y="0"/>
          <a:ext cx="0" cy="0"/>
          <a:chOff x="0" y="0"/>
          <a:chExt cx="0" cy="0"/>
        </a:xfrm>
      </p:grpSpPr>
      <p:sp>
        <p:nvSpPr>
          <p:cNvPr id="12" name="Footer Placeholder 4">
            <a:extLst>
              <a:ext uri="{FF2B5EF4-FFF2-40B4-BE49-F238E27FC236}">
                <a16:creationId xmlns:a16="http://schemas.microsoft.com/office/drawing/2014/main" id="{DD3B4F64-CD41-0643-BB0C-5B4373946342}"/>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9" name="Picture Placeholder 10">
            <a:extLst>
              <a:ext uri="{FF2B5EF4-FFF2-40B4-BE49-F238E27FC236}">
                <a16:creationId xmlns:a16="http://schemas.microsoft.com/office/drawing/2014/main" id="{6FBB1B25-DCFA-AA41-B31B-1385B4F068AC}"/>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0" name="Text Placeholder 5">
            <a:extLst>
              <a:ext uri="{FF2B5EF4-FFF2-40B4-BE49-F238E27FC236}">
                <a16:creationId xmlns:a16="http://schemas.microsoft.com/office/drawing/2014/main" id="{1440E69F-038A-9F48-A685-1958D898F806}"/>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7" name="Picture 6">
            <a:extLst>
              <a:ext uri="{FF2B5EF4-FFF2-40B4-BE49-F238E27FC236}">
                <a16:creationId xmlns:a16="http://schemas.microsoft.com/office/drawing/2014/main" id="{43E8EC32-7002-774F-B7AC-A0277775B57C}"/>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51493076"/>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0ECAF5-9958-A14D-A435-03CDAD7C93A5}"/>
              </a:ext>
            </a:extLst>
          </p:cNvPr>
          <p:cNvSpPr/>
          <p:nvPr userDrawn="1"/>
        </p:nvSpPr>
        <p:spPr>
          <a:xfrm>
            <a:off x="8600688" y="0"/>
            <a:ext cx="543312" cy="543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F72B7117-B49F-A744-B2A2-035F484656EB}"/>
              </a:ext>
            </a:extLst>
          </p:cNvPr>
          <p:cNvGrpSpPr/>
          <p:nvPr userDrawn="1"/>
        </p:nvGrpSpPr>
        <p:grpSpPr>
          <a:xfrm rot="10800000">
            <a:off x="1099250" y="-532826"/>
            <a:ext cx="9439281" cy="5786629"/>
            <a:chOff x="-838594" y="-106106"/>
            <a:chExt cx="9439281" cy="5786629"/>
          </a:xfrm>
        </p:grpSpPr>
        <p:sp>
          <p:nvSpPr>
            <p:cNvPr id="8" name="Delay 2">
              <a:extLst>
                <a:ext uri="{FF2B5EF4-FFF2-40B4-BE49-F238E27FC236}">
                  <a16:creationId xmlns:a16="http://schemas.microsoft.com/office/drawing/2014/main" id="{2FE69FBA-751A-6C40-9984-B5EF4C49F529}"/>
                </a:ext>
              </a:extLst>
            </p:cNvPr>
            <p:cNvSpPr/>
            <p:nvPr userDrawn="1"/>
          </p:nvSpPr>
          <p:spPr>
            <a:xfrm>
              <a:off x="-66269" y="-32526"/>
              <a:ext cx="8369787" cy="5211233"/>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gradFill flip="none" rotWithShape="1">
              <a:gsLst>
                <a:gs pos="100000">
                  <a:schemeClr val="accent1">
                    <a:shade val="30000"/>
                    <a:satMod val="115000"/>
                  </a:schemeClr>
                </a:gs>
                <a:gs pos="0">
                  <a:schemeClr val="accent1">
                    <a:shade val="675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elay 2">
              <a:extLst>
                <a:ext uri="{FF2B5EF4-FFF2-40B4-BE49-F238E27FC236}">
                  <a16:creationId xmlns:a16="http://schemas.microsoft.com/office/drawing/2014/main" id="{93C80465-6897-A642-84B9-3405032045C5}"/>
                </a:ext>
              </a:extLst>
            </p:cNvPr>
            <p:cNvSpPr/>
            <p:nvPr userDrawn="1"/>
          </p:nvSpPr>
          <p:spPr>
            <a:xfrm>
              <a:off x="-341377" y="-106105"/>
              <a:ext cx="8755925" cy="5786628"/>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elay 2">
              <a:extLst>
                <a:ext uri="{FF2B5EF4-FFF2-40B4-BE49-F238E27FC236}">
                  <a16:creationId xmlns:a16="http://schemas.microsoft.com/office/drawing/2014/main" id="{FCC8CEDF-9D2A-7742-A93D-6498181029CC}"/>
                </a:ext>
              </a:extLst>
            </p:cNvPr>
            <p:cNvSpPr/>
            <p:nvPr userDrawn="1"/>
          </p:nvSpPr>
          <p:spPr>
            <a:xfrm>
              <a:off x="-838594" y="-106106"/>
              <a:ext cx="9439281" cy="5498237"/>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itle 1">
            <a:extLst>
              <a:ext uri="{FF2B5EF4-FFF2-40B4-BE49-F238E27FC236}">
                <a16:creationId xmlns:a16="http://schemas.microsoft.com/office/drawing/2014/main" id="{5C0CC13C-42C2-5B49-990C-29ED9A2D3161}"/>
              </a:ext>
            </a:extLst>
          </p:cNvPr>
          <p:cNvSpPr txBox="1">
            <a:spLocks/>
          </p:cNvSpPr>
          <p:nvPr userDrawn="1"/>
        </p:nvSpPr>
        <p:spPr>
          <a:xfrm>
            <a:off x="7244696" y="3678449"/>
            <a:ext cx="1348385" cy="400171"/>
          </a:xfrm>
          <a:prstGeom prst="rect">
            <a:avLst/>
          </a:prstGeom>
        </p:spPr>
        <p:txBody>
          <a:bodyPr vert="horz" lIns="91440" tIns="45720" rIns="91440" bIns="45720" rtlCol="0" anchor="b">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gn="r"/>
            <a:r>
              <a:rPr lang="en-US" sz="1500" dirty="0">
                <a:solidFill>
                  <a:schemeClr val="bg1"/>
                </a:solidFill>
              </a:rPr>
              <a:t>#AHA21</a:t>
            </a:r>
          </a:p>
        </p:txBody>
      </p:sp>
      <p:sp>
        <p:nvSpPr>
          <p:cNvPr id="2" name="Title 1"/>
          <p:cNvSpPr>
            <a:spLocks noGrp="1"/>
          </p:cNvSpPr>
          <p:nvPr>
            <p:ph type="title" hasCustomPrompt="1"/>
          </p:nvPr>
        </p:nvSpPr>
        <p:spPr>
          <a:xfrm>
            <a:off x="4419012" y="654371"/>
            <a:ext cx="4105960" cy="2354940"/>
          </a:xfrm>
        </p:spPr>
        <p:txBody>
          <a:bodyPr anchor="b">
            <a:normAutofit/>
          </a:bodyPr>
          <a:lstStyle>
            <a:lvl1pPr algn="r">
              <a:lnSpc>
                <a:spcPts val="4000"/>
              </a:lnSpc>
              <a:defRPr sz="4000" b="1" i="0">
                <a:solidFill>
                  <a:schemeClr val="bg1"/>
                </a:solidFill>
                <a:latin typeface="Lub Dub Heavy" panose="020B0603030403020204" pitchFamily="34" charset="77"/>
              </a:defRPr>
            </a:lvl1pPr>
          </a:lstStyle>
          <a:p>
            <a:r>
              <a:rPr lang="en-US" dirty="0"/>
              <a:t>CLICK TO EDIT MASTER TITLE STYLE</a:t>
            </a:r>
          </a:p>
        </p:txBody>
      </p:sp>
      <p:cxnSp>
        <p:nvCxnSpPr>
          <p:cNvPr id="14" name="Straight Connector 13">
            <a:extLst>
              <a:ext uri="{FF2B5EF4-FFF2-40B4-BE49-F238E27FC236}">
                <a16:creationId xmlns:a16="http://schemas.microsoft.com/office/drawing/2014/main" id="{094DE3A1-1C72-8746-9506-A8595458CB3E}"/>
              </a:ext>
            </a:extLst>
          </p:cNvPr>
          <p:cNvCxnSpPr>
            <a:cxnSpLocks/>
          </p:cNvCxnSpPr>
          <p:nvPr userDrawn="1"/>
        </p:nvCxnSpPr>
        <p:spPr>
          <a:xfrm>
            <a:off x="4419012" y="3297494"/>
            <a:ext cx="4105960"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Picture 3" descr="A picture containing drawing&#10;&#10;Description automatically generated">
            <a:extLst>
              <a:ext uri="{FF2B5EF4-FFF2-40B4-BE49-F238E27FC236}">
                <a16:creationId xmlns:a16="http://schemas.microsoft.com/office/drawing/2014/main" id="{7F7F4375-55B2-3645-805B-8633B02A1A92}"/>
              </a:ext>
            </a:extLst>
          </p:cNvPr>
          <p:cNvPicPr>
            <a:picLocks noChangeAspect="1"/>
          </p:cNvPicPr>
          <p:nvPr userDrawn="1"/>
        </p:nvPicPr>
        <p:blipFill>
          <a:blip r:embed="rId2"/>
          <a:stretch>
            <a:fillRect/>
          </a:stretch>
        </p:blipFill>
        <p:spPr>
          <a:xfrm>
            <a:off x="4413351" y="3421490"/>
            <a:ext cx="1358973" cy="807506"/>
          </a:xfrm>
          <a:prstGeom prst="rect">
            <a:avLst/>
          </a:prstGeom>
        </p:spPr>
      </p:pic>
      <p:pic>
        <p:nvPicPr>
          <p:cNvPr id="6" name="Picture 5" descr="A picture containing text&#10;&#10;Description automatically generated">
            <a:extLst>
              <a:ext uri="{FF2B5EF4-FFF2-40B4-BE49-F238E27FC236}">
                <a16:creationId xmlns:a16="http://schemas.microsoft.com/office/drawing/2014/main" id="{1BF2AF87-698A-AE4A-B2CE-BCF5841E8AD2}"/>
              </a:ext>
            </a:extLst>
          </p:cNvPr>
          <p:cNvPicPr>
            <a:picLocks noChangeAspect="1"/>
          </p:cNvPicPr>
          <p:nvPr userDrawn="1"/>
        </p:nvPicPr>
        <p:blipFill>
          <a:blip r:embed="rId3"/>
          <a:stretch>
            <a:fillRect/>
          </a:stretch>
        </p:blipFill>
        <p:spPr>
          <a:xfrm>
            <a:off x="6219049" y="3760136"/>
            <a:ext cx="1129086" cy="358082"/>
          </a:xfrm>
          <a:prstGeom prst="rect">
            <a:avLst/>
          </a:prstGeom>
        </p:spPr>
      </p:pic>
    </p:spTree>
    <p:extLst>
      <p:ext uri="{BB962C8B-B14F-4D97-AF65-F5344CB8AC3E}">
        <p14:creationId xmlns:p14="http://schemas.microsoft.com/office/powerpoint/2010/main" val="2683733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view">
    <p:bg>
      <p:bgRef idx="1001">
        <a:schemeClr val="bg2"/>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F5298B-887F-CD42-A66C-BDFCBC6B761A}"/>
              </a:ext>
            </a:extLst>
          </p:cNvPr>
          <p:cNvSpPr/>
          <p:nvPr userDrawn="1"/>
        </p:nvSpPr>
        <p:spPr>
          <a:xfrm>
            <a:off x="8483955" y="0"/>
            <a:ext cx="657164" cy="4929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725854" y="614723"/>
            <a:ext cx="4134010" cy="430887"/>
          </a:xfrm>
        </p:spPr>
        <p:txBody>
          <a:bodyPr/>
          <a:lstStyle>
            <a:lvl1pPr>
              <a:defRPr>
                <a:solidFill>
                  <a:schemeClr val="accent1"/>
                </a:solidFill>
              </a:defRPr>
            </a:lvl1pPr>
          </a:lstStyle>
          <a:p>
            <a:r>
              <a:rPr lang="en-US" dirty="0"/>
              <a:t>OVERVIEW</a:t>
            </a:r>
          </a:p>
        </p:txBody>
      </p:sp>
      <p:sp>
        <p:nvSpPr>
          <p:cNvPr id="10" name="Text Placeholder 9">
            <a:extLst>
              <a:ext uri="{FF2B5EF4-FFF2-40B4-BE49-F238E27FC236}">
                <a16:creationId xmlns:a16="http://schemas.microsoft.com/office/drawing/2014/main" id="{9A731685-2B28-FC4E-B526-710512888A16}"/>
              </a:ext>
            </a:extLst>
          </p:cNvPr>
          <p:cNvSpPr>
            <a:spLocks noGrp="1"/>
          </p:cNvSpPr>
          <p:nvPr>
            <p:ph type="body" sz="quarter" idx="13" hasCustomPrompt="1"/>
          </p:nvPr>
        </p:nvSpPr>
        <p:spPr>
          <a:xfrm>
            <a:off x="726965" y="3139749"/>
            <a:ext cx="2055666" cy="430887"/>
          </a:xfrm>
        </p:spPr>
        <p:txBody>
          <a:bodyPr/>
          <a:lstStyle>
            <a:lvl1pPr>
              <a:defRPr b="1"/>
            </a:lvl1pPr>
          </a:lstStyle>
          <a:p>
            <a:pPr lvl="0"/>
            <a:r>
              <a:rPr lang="en-US" dirty="0"/>
              <a:t>Section Title</a:t>
            </a:r>
            <a:br>
              <a:rPr lang="en-US" dirty="0"/>
            </a:br>
            <a:r>
              <a:rPr lang="en-US" dirty="0"/>
              <a:t>Slide #</a:t>
            </a:r>
          </a:p>
        </p:txBody>
      </p:sp>
      <p:sp>
        <p:nvSpPr>
          <p:cNvPr id="11" name="Text Placeholder 9">
            <a:extLst>
              <a:ext uri="{FF2B5EF4-FFF2-40B4-BE49-F238E27FC236}">
                <a16:creationId xmlns:a16="http://schemas.microsoft.com/office/drawing/2014/main" id="{94CD233F-C2E5-4542-9A2C-BCFA9F561C12}"/>
              </a:ext>
            </a:extLst>
          </p:cNvPr>
          <p:cNvSpPr>
            <a:spLocks noGrp="1"/>
          </p:cNvSpPr>
          <p:nvPr>
            <p:ph type="body" sz="quarter" idx="14" hasCustomPrompt="1"/>
          </p:nvPr>
        </p:nvSpPr>
        <p:spPr>
          <a:xfrm>
            <a:off x="726965" y="3746851"/>
            <a:ext cx="2055666" cy="430887"/>
          </a:xfrm>
        </p:spPr>
        <p:txBody>
          <a:bodyPr/>
          <a:lstStyle>
            <a:lvl1pPr>
              <a:defRPr b="1"/>
            </a:lvl1pPr>
          </a:lstStyle>
          <a:p>
            <a:pPr lvl="0"/>
            <a:r>
              <a:rPr lang="en-US" dirty="0"/>
              <a:t>Section Title</a:t>
            </a:r>
            <a:br>
              <a:rPr lang="en-US" dirty="0"/>
            </a:br>
            <a:r>
              <a:rPr lang="en-US" dirty="0"/>
              <a:t>Slide #</a:t>
            </a:r>
          </a:p>
        </p:txBody>
      </p:sp>
      <p:sp>
        <p:nvSpPr>
          <p:cNvPr id="12" name="Text Placeholder 9">
            <a:extLst>
              <a:ext uri="{FF2B5EF4-FFF2-40B4-BE49-F238E27FC236}">
                <a16:creationId xmlns:a16="http://schemas.microsoft.com/office/drawing/2014/main" id="{56596EAB-F026-B147-8900-63F5E69E4165}"/>
              </a:ext>
            </a:extLst>
          </p:cNvPr>
          <p:cNvSpPr>
            <a:spLocks noGrp="1"/>
          </p:cNvSpPr>
          <p:nvPr>
            <p:ph type="body" sz="quarter" idx="15" hasCustomPrompt="1"/>
          </p:nvPr>
        </p:nvSpPr>
        <p:spPr>
          <a:xfrm>
            <a:off x="3244201" y="3139749"/>
            <a:ext cx="2055666" cy="430887"/>
          </a:xfrm>
        </p:spPr>
        <p:txBody>
          <a:bodyPr/>
          <a:lstStyle>
            <a:lvl1pPr>
              <a:defRPr b="1"/>
            </a:lvl1pPr>
          </a:lstStyle>
          <a:p>
            <a:pPr lvl="0"/>
            <a:r>
              <a:rPr lang="en-US" dirty="0"/>
              <a:t>Section Title</a:t>
            </a:r>
            <a:br>
              <a:rPr lang="en-US" dirty="0"/>
            </a:br>
            <a:r>
              <a:rPr lang="en-US" dirty="0"/>
              <a:t>Slide #</a:t>
            </a:r>
          </a:p>
        </p:txBody>
      </p:sp>
      <p:sp>
        <p:nvSpPr>
          <p:cNvPr id="13" name="Text Placeholder 9">
            <a:extLst>
              <a:ext uri="{FF2B5EF4-FFF2-40B4-BE49-F238E27FC236}">
                <a16:creationId xmlns:a16="http://schemas.microsoft.com/office/drawing/2014/main" id="{E3BA4AAB-3B49-2C4D-B8C3-798DFFD555BF}"/>
              </a:ext>
            </a:extLst>
          </p:cNvPr>
          <p:cNvSpPr>
            <a:spLocks noGrp="1"/>
          </p:cNvSpPr>
          <p:nvPr>
            <p:ph type="body" sz="quarter" idx="16" hasCustomPrompt="1"/>
          </p:nvPr>
        </p:nvSpPr>
        <p:spPr>
          <a:xfrm>
            <a:off x="3244201" y="1320330"/>
            <a:ext cx="2055666" cy="430887"/>
          </a:xfrm>
        </p:spPr>
        <p:txBody>
          <a:bodyPr/>
          <a:lstStyle>
            <a:lvl1pPr>
              <a:defRPr b="1"/>
            </a:lvl1pPr>
          </a:lstStyle>
          <a:p>
            <a:pPr lvl="0"/>
            <a:r>
              <a:rPr lang="en-US" dirty="0"/>
              <a:t>Section Title</a:t>
            </a:r>
            <a:br>
              <a:rPr lang="en-US" dirty="0"/>
            </a:br>
            <a:r>
              <a:rPr lang="en-US" dirty="0"/>
              <a:t>Slide #</a:t>
            </a:r>
          </a:p>
        </p:txBody>
      </p:sp>
      <p:sp>
        <p:nvSpPr>
          <p:cNvPr id="14" name="Text Placeholder 9">
            <a:extLst>
              <a:ext uri="{FF2B5EF4-FFF2-40B4-BE49-F238E27FC236}">
                <a16:creationId xmlns:a16="http://schemas.microsoft.com/office/drawing/2014/main" id="{1D60067C-731E-9648-B342-43C7239F111A}"/>
              </a:ext>
            </a:extLst>
          </p:cNvPr>
          <p:cNvSpPr>
            <a:spLocks noGrp="1"/>
          </p:cNvSpPr>
          <p:nvPr>
            <p:ph type="body" sz="quarter" idx="17" hasCustomPrompt="1"/>
          </p:nvPr>
        </p:nvSpPr>
        <p:spPr>
          <a:xfrm>
            <a:off x="3244201" y="1927432"/>
            <a:ext cx="2055666" cy="430887"/>
          </a:xfrm>
        </p:spPr>
        <p:txBody>
          <a:bodyPr/>
          <a:lstStyle>
            <a:lvl1pPr>
              <a:defRPr b="1"/>
            </a:lvl1pPr>
          </a:lstStyle>
          <a:p>
            <a:pPr lvl="0"/>
            <a:r>
              <a:rPr lang="en-US" dirty="0"/>
              <a:t>Section Title</a:t>
            </a:r>
            <a:br>
              <a:rPr lang="en-US" dirty="0"/>
            </a:br>
            <a:r>
              <a:rPr lang="en-US" dirty="0"/>
              <a:t>Slide #</a:t>
            </a:r>
          </a:p>
        </p:txBody>
      </p:sp>
      <p:sp>
        <p:nvSpPr>
          <p:cNvPr id="15" name="Text Placeholder 9">
            <a:extLst>
              <a:ext uri="{FF2B5EF4-FFF2-40B4-BE49-F238E27FC236}">
                <a16:creationId xmlns:a16="http://schemas.microsoft.com/office/drawing/2014/main" id="{D75C609B-2858-7C45-8CE5-6212F5D8D5DB}"/>
              </a:ext>
            </a:extLst>
          </p:cNvPr>
          <p:cNvSpPr>
            <a:spLocks noGrp="1"/>
          </p:cNvSpPr>
          <p:nvPr>
            <p:ph type="body" sz="quarter" idx="18" hasCustomPrompt="1"/>
          </p:nvPr>
        </p:nvSpPr>
        <p:spPr>
          <a:xfrm>
            <a:off x="3244201" y="2534534"/>
            <a:ext cx="2055666" cy="430887"/>
          </a:xfrm>
        </p:spPr>
        <p:txBody>
          <a:bodyPr/>
          <a:lstStyle>
            <a:lvl1pPr>
              <a:defRPr b="1"/>
            </a:lvl1pPr>
          </a:lstStyle>
          <a:p>
            <a:pPr lvl="0"/>
            <a:r>
              <a:rPr lang="en-US" dirty="0"/>
              <a:t>Section Title</a:t>
            </a:r>
            <a:br>
              <a:rPr lang="en-US" dirty="0"/>
            </a:br>
            <a:r>
              <a:rPr lang="en-US" dirty="0"/>
              <a:t>Slide #</a:t>
            </a:r>
          </a:p>
        </p:txBody>
      </p:sp>
      <p:sp>
        <p:nvSpPr>
          <p:cNvPr id="16" name="Text Placeholder 9">
            <a:extLst>
              <a:ext uri="{FF2B5EF4-FFF2-40B4-BE49-F238E27FC236}">
                <a16:creationId xmlns:a16="http://schemas.microsoft.com/office/drawing/2014/main" id="{BDE20D5A-7A0A-7942-8181-49182956A385}"/>
              </a:ext>
            </a:extLst>
          </p:cNvPr>
          <p:cNvSpPr>
            <a:spLocks noGrp="1"/>
          </p:cNvSpPr>
          <p:nvPr>
            <p:ph type="body" sz="quarter" idx="19" hasCustomPrompt="1"/>
          </p:nvPr>
        </p:nvSpPr>
        <p:spPr>
          <a:xfrm>
            <a:off x="725854" y="1320330"/>
            <a:ext cx="2055666" cy="430887"/>
          </a:xfrm>
        </p:spPr>
        <p:txBody>
          <a:bodyPr/>
          <a:lstStyle>
            <a:lvl1pPr>
              <a:defRPr b="1"/>
            </a:lvl1pPr>
          </a:lstStyle>
          <a:p>
            <a:pPr lvl="0"/>
            <a:r>
              <a:rPr lang="en-US" dirty="0"/>
              <a:t>Section Title</a:t>
            </a:r>
            <a:br>
              <a:rPr lang="en-US" dirty="0"/>
            </a:br>
            <a:r>
              <a:rPr lang="en-US" dirty="0"/>
              <a:t>Slide #</a:t>
            </a:r>
          </a:p>
        </p:txBody>
      </p:sp>
      <p:sp>
        <p:nvSpPr>
          <p:cNvPr id="17" name="Text Placeholder 9">
            <a:extLst>
              <a:ext uri="{FF2B5EF4-FFF2-40B4-BE49-F238E27FC236}">
                <a16:creationId xmlns:a16="http://schemas.microsoft.com/office/drawing/2014/main" id="{5F83694E-3CBA-8E4C-BA3A-E8737D97BC70}"/>
              </a:ext>
            </a:extLst>
          </p:cNvPr>
          <p:cNvSpPr>
            <a:spLocks noGrp="1"/>
          </p:cNvSpPr>
          <p:nvPr>
            <p:ph type="body" sz="quarter" idx="20" hasCustomPrompt="1"/>
          </p:nvPr>
        </p:nvSpPr>
        <p:spPr>
          <a:xfrm>
            <a:off x="725854" y="1927432"/>
            <a:ext cx="2055666" cy="430887"/>
          </a:xfrm>
        </p:spPr>
        <p:txBody>
          <a:bodyPr/>
          <a:lstStyle>
            <a:lvl1pPr>
              <a:defRPr b="1"/>
            </a:lvl1pPr>
          </a:lstStyle>
          <a:p>
            <a:pPr lvl="0"/>
            <a:r>
              <a:rPr lang="en-US" dirty="0"/>
              <a:t>Section Title</a:t>
            </a:r>
            <a:br>
              <a:rPr lang="en-US" dirty="0"/>
            </a:br>
            <a:r>
              <a:rPr lang="en-US" dirty="0"/>
              <a:t>Slide #</a:t>
            </a:r>
          </a:p>
        </p:txBody>
      </p:sp>
      <p:sp>
        <p:nvSpPr>
          <p:cNvPr id="18" name="Text Placeholder 9">
            <a:extLst>
              <a:ext uri="{FF2B5EF4-FFF2-40B4-BE49-F238E27FC236}">
                <a16:creationId xmlns:a16="http://schemas.microsoft.com/office/drawing/2014/main" id="{93A2D9D6-4C2D-5644-B032-0EB60965587C}"/>
              </a:ext>
            </a:extLst>
          </p:cNvPr>
          <p:cNvSpPr>
            <a:spLocks noGrp="1"/>
          </p:cNvSpPr>
          <p:nvPr>
            <p:ph type="body" sz="quarter" idx="21" hasCustomPrompt="1"/>
          </p:nvPr>
        </p:nvSpPr>
        <p:spPr>
          <a:xfrm>
            <a:off x="725854" y="2534534"/>
            <a:ext cx="2055666" cy="430887"/>
          </a:xfrm>
        </p:spPr>
        <p:txBody>
          <a:bodyPr/>
          <a:lstStyle>
            <a:lvl1pPr>
              <a:defRPr b="1"/>
            </a:lvl1pPr>
          </a:lstStyle>
          <a:p>
            <a:pPr lvl="0"/>
            <a:r>
              <a:rPr lang="en-US" dirty="0"/>
              <a:t>Section Title</a:t>
            </a:r>
            <a:br>
              <a:rPr lang="en-US" dirty="0"/>
            </a:br>
            <a:r>
              <a:rPr lang="en-US" dirty="0"/>
              <a:t>Slide #</a:t>
            </a:r>
          </a:p>
        </p:txBody>
      </p:sp>
      <p:sp>
        <p:nvSpPr>
          <p:cNvPr id="25" name="Text Placeholder 9">
            <a:extLst>
              <a:ext uri="{FF2B5EF4-FFF2-40B4-BE49-F238E27FC236}">
                <a16:creationId xmlns:a16="http://schemas.microsoft.com/office/drawing/2014/main" id="{C745BDBF-EE7A-014E-B736-0750AA47F51D}"/>
              </a:ext>
            </a:extLst>
          </p:cNvPr>
          <p:cNvSpPr>
            <a:spLocks noGrp="1"/>
          </p:cNvSpPr>
          <p:nvPr>
            <p:ph type="body" sz="quarter" idx="23" hasCustomPrompt="1"/>
          </p:nvPr>
        </p:nvSpPr>
        <p:spPr>
          <a:xfrm>
            <a:off x="3244201" y="3741224"/>
            <a:ext cx="2055666" cy="430887"/>
          </a:xfrm>
        </p:spPr>
        <p:txBody>
          <a:bodyPr/>
          <a:lstStyle>
            <a:lvl1pPr>
              <a:defRPr b="1"/>
            </a:lvl1pPr>
          </a:lstStyle>
          <a:p>
            <a:pPr lvl="0"/>
            <a:r>
              <a:rPr lang="en-US" dirty="0"/>
              <a:t>Section Title</a:t>
            </a:r>
            <a:br>
              <a:rPr lang="en-US" dirty="0"/>
            </a:br>
            <a:r>
              <a:rPr lang="en-US" dirty="0"/>
              <a:t>Slide #</a:t>
            </a:r>
          </a:p>
        </p:txBody>
      </p:sp>
      <p:grpSp>
        <p:nvGrpSpPr>
          <p:cNvPr id="7" name="Group 6">
            <a:extLst>
              <a:ext uri="{FF2B5EF4-FFF2-40B4-BE49-F238E27FC236}">
                <a16:creationId xmlns:a16="http://schemas.microsoft.com/office/drawing/2014/main" id="{8D6A2641-0823-E046-9584-458E0C8590E1}"/>
              </a:ext>
            </a:extLst>
          </p:cNvPr>
          <p:cNvGrpSpPr/>
          <p:nvPr userDrawn="1"/>
        </p:nvGrpSpPr>
        <p:grpSpPr>
          <a:xfrm>
            <a:off x="-442359" y="5781167"/>
            <a:ext cx="1760698" cy="1726429"/>
            <a:chOff x="6336320" y="-2192957"/>
            <a:chExt cx="5872534" cy="5758234"/>
          </a:xfrm>
        </p:grpSpPr>
        <p:sp>
          <p:nvSpPr>
            <p:cNvPr id="6" name="Oval 5">
              <a:extLst>
                <a:ext uri="{FF2B5EF4-FFF2-40B4-BE49-F238E27FC236}">
                  <a16:creationId xmlns:a16="http://schemas.microsoft.com/office/drawing/2014/main" id="{C3BCCB62-D219-DC47-88CA-C6DE5EEC4765}"/>
                </a:ext>
              </a:extLst>
            </p:cNvPr>
            <p:cNvSpPr/>
            <p:nvPr userDrawn="1"/>
          </p:nvSpPr>
          <p:spPr>
            <a:xfrm>
              <a:off x="6336320" y="-2192957"/>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48F243B9-E0BB-3345-8CDE-63FBDCB7E334}"/>
                </a:ext>
              </a:extLst>
            </p:cNvPr>
            <p:cNvSpPr/>
            <p:nvPr userDrawn="1"/>
          </p:nvSpPr>
          <p:spPr>
            <a:xfrm>
              <a:off x="6593495" y="-2050082"/>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CDEA563E-3450-B84C-A050-07E5944D40DD}"/>
                </a:ext>
              </a:extLst>
            </p:cNvPr>
            <p:cNvSpPr/>
            <p:nvPr userDrawn="1"/>
          </p:nvSpPr>
          <p:spPr>
            <a:xfrm>
              <a:off x="6735945" y="-1923044"/>
              <a:ext cx="5189831" cy="5189831"/>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1AD76CC3-14A6-D444-8247-6FD07F5D0974}"/>
              </a:ext>
            </a:extLst>
          </p:cNvPr>
          <p:cNvGrpSpPr/>
          <p:nvPr userDrawn="1"/>
        </p:nvGrpSpPr>
        <p:grpSpPr>
          <a:xfrm rot="1156728">
            <a:off x="6463088" y="-563901"/>
            <a:ext cx="6319880" cy="6196870"/>
            <a:chOff x="6336320" y="-2192957"/>
            <a:chExt cx="5872534" cy="5758234"/>
          </a:xfrm>
        </p:grpSpPr>
        <p:sp>
          <p:nvSpPr>
            <p:cNvPr id="29" name="Oval 28">
              <a:extLst>
                <a:ext uri="{FF2B5EF4-FFF2-40B4-BE49-F238E27FC236}">
                  <a16:creationId xmlns:a16="http://schemas.microsoft.com/office/drawing/2014/main" id="{2B7B1920-6C60-6143-954D-95B59F010D8D}"/>
                </a:ext>
              </a:extLst>
            </p:cNvPr>
            <p:cNvSpPr/>
            <p:nvPr userDrawn="1"/>
          </p:nvSpPr>
          <p:spPr>
            <a:xfrm>
              <a:off x="6336320" y="-2192957"/>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8ADA14BB-D56A-D047-94DA-5F3874AFF4D9}"/>
                </a:ext>
              </a:extLst>
            </p:cNvPr>
            <p:cNvSpPr/>
            <p:nvPr userDrawn="1"/>
          </p:nvSpPr>
          <p:spPr>
            <a:xfrm>
              <a:off x="6593495" y="-2050082"/>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Picture Placeholder 5">
            <a:extLst>
              <a:ext uri="{FF2B5EF4-FFF2-40B4-BE49-F238E27FC236}">
                <a16:creationId xmlns:a16="http://schemas.microsoft.com/office/drawing/2014/main" id="{B6C0DA71-E7CB-3748-80A6-D202C90C4B76}"/>
              </a:ext>
            </a:extLst>
          </p:cNvPr>
          <p:cNvSpPr>
            <a:spLocks noGrp="1"/>
          </p:cNvSpPr>
          <p:nvPr>
            <p:ph type="pic" sz="quarter" idx="24"/>
          </p:nvPr>
        </p:nvSpPr>
        <p:spPr>
          <a:xfrm>
            <a:off x="6852489" y="-195147"/>
            <a:ext cx="5466062" cy="5466061"/>
          </a:xfrm>
          <a:prstGeom prst="ellipse">
            <a:avLst/>
          </a:prstGeom>
          <a:solidFill>
            <a:schemeClr val="bg1">
              <a:lumMod val="85000"/>
            </a:schemeClr>
          </a:solidFill>
        </p:spPr>
        <p:txBody>
          <a:bodyPr anchor="ctr"/>
          <a:lstStyle>
            <a:lvl1pPr algn="r">
              <a:defRPr/>
            </a:lvl1pPr>
          </a:lstStyle>
          <a:p>
            <a:endParaRPr lang="en-US"/>
          </a:p>
        </p:txBody>
      </p:sp>
      <p:pic>
        <p:nvPicPr>
          <p:cNvPr id="23" name="Picture 22">
            <a:extLst>
              <a:ext uri="{FF2B5EF4-FFF2-40B4-BE49-F238E27FC236}">
                <a16:creationId xmlns:a16="http://schemas.microsoft.com/office/drawing/2014/main" id="{3E762BDA-3552-A446-AFE6-6BD418CD63B4}"/>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40798118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peak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70489" y="939161"/>
            <a:ext cx="3419396" cy="373994"/>
          </a:xfrm>
        </p:spPr>
        <p:txBody>
          <a:bodyPr anchor="t">
            <a:normAutofit/>
          </a:bodyPr>
          <a:lstStyle>
            <a:lvl1pPr>
              <a:defRPr sz="2000">
                <a:solidFill>
                  <a:schemeClr val="accent1"/>
                </a:solidFill>
              </a:defRPr>
            </a:lvl1pPr>
          </a:lstStyle>
          <a:p>
            <a:r>
              <a:rPr lang="en-US" dirty="0"/>
              <a:t>ONE SPEAKER</a:t>
            </a:r>
          </a:p>
        </p:txBody>
      </p:sp>
      <p:sp>
        <p:nvSpPr>
          <p:cNvPr id="4" name="Content Placeholder 3"/>
          <p:cNvSpPr>
            <a:spLocks noGrp="1"/>
          </p:cNvSpPr>
          <p:nvPr>
            <p:ph sz="half" idx="2" hasCustomPrompt="1"/>
          </p:nvPr>
        </p:nvSpPr>
        <p:spPr>
          <a:xfrm>
            <a:off x="3570488" y="1716179"/>
            <a:ext cx="5150339" cy="2345867"/>
          </a:xfrm>
        </p:spPr>
        <p:txBody>
          <a:bodyPr>
            <a:normAutofit/>
          </a:bodyPr>
          <a:lstStyle>
            <a:lvl1pPr>
              <a:defRPr sz="1000">
                <a:solidFill>
                  <a:schemeClr val="tx1"/>
                </a:solidFill>
              </a:defRPr>
            </a:lvl1pPr>
          </a:lstStyle>
          <a:p>
            <a:pPr lvl="0"/>
            <a:r>
              <a:rPr lang="en-US" dirty="0"/>
              <a:t>Body copy is </a:t>
            </a:r>
            <a:r>
              <a:rPr lang="en-US" dirty="0" err="1"/>
              <a:t>Lub</a:t>
            </a:r>
            <a:r>
              <a:rPr lang="en-US" dirty="0"/>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3570489" y="1353862"/>
            <a:ext cx="4024924" cy="321610"/>
          </a:xfrm>
        </p:spPr>
        <p:txBody>
          <a:bodyPr>
            <a:normAutofit/>
          </a:bodyPr>
          <a:lstStyle>
            <a:lvl1pPr>
              <a:defRPr sz="1500" b="1">
                <a:solidFill>
                  <a:schemeClr val="accent4"/>
                </a:solidFill>
              </a:defRPr>
            </a:lvl1pPr>
          </a:lstStyle>
          <a:p>
            <a:pPr lvl="0"/>
            <a:r>
              <a:rPr lang="en-US" dirty="0"/>
              <a:t>Speaker title</a:t>
            </a:r>
          </a:p>
        </p:txBody>
      </p:sp>
      <p:sp>
        <p:nvSpPr>
          <p:cNvPr id="6" name="Picture Placeholder 5">
            <a:extLst>
              <a:ext uri="{FF2B5EF4-FFF2-40B4-BE49-F238E27FC236}">
                <a16:creationId xmlns:a16="http://schemas.microsoft.com/office/drawing/2014/main" id="{26E59B99-B64D-2B4E-852B-35C13E246745}"/>
              </a:ext>
            </a:extLst>
          </p:cNvPr>
          <p:cNvSpPr>
            <a:spLocks noGrp="1"/>
          </p:cNvSpPr>
          <p:nvPr>
            <p:ph type="pic" sz="quarter" idx="24"/>
          </p:nvPr>
        </p:nvSpPr>
        <p:spPr>
          <a:xfrm>
            <a:off x="-1157288" y="249892"/>
            <a:ext cx="4159549" cy="4159548"/>
          </a:xfrm>
          <a:prstGeom prst="ellipse">
            <a:avLst/>
          </a:prstGeom>
          <a:solidFill>
            <a:schemeClr val="bg1">
              <a:lumMod val="85000"/>
            </a:schemeClr>
          </a:solidFill>
          <a:ln>
            <a:solidFill>
              <a:schemeClr val="accent1"/>
            </a:solidFill>
          </a:ln>
        </p:spPr>
        <p:txBody>
          <a:bodyPr anchor="ctr"/>
          <a:lstStyle>
            <a:lvl1pPr algn="r">
              <a:defRPr/>
            </a:lvl1pPr>
          </a:lstStyle>
          <a:p>
            <a:endParaRPr lang="en-US"/>
          </a:p>
        </p:txBody>
      </p:sp>
      <p:pic>
        <p:nvPicPr>
          <p:cNvPr id="12" name="Picture 11">
            <a:extLst>
              <a:ext uri="{FF2B5EF4-FFF2-40B4-BE49-F238E27FC236}">
                <a16:creationId xmlns:a16="http://schemas.microsoft.com/office/drawing/2014/main" id="{436692AF-EA47-EE4E-BC74-3942A8204E5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848358895"/>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peakers">
    <p:bg>
      <p:bgRef idx="1001">
        <a:schemeClr val="bg2"/>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5799663-1C3A-7140-A8B6-5A942E0AE02F}"/>
              </a:ext>
            </a:extLst>
          </p:cNvPr>
          <p:cNvSpPr/>
          <p:nvPr userDrawn="1"/>
        </p:nvSpPr>
        <p:spPr>
          <a:xfrm>
            <a:off x="1" y="0"/>
            <a:ext cx="4572000" cy="5143500"/>
          </a:xfrm>
          <a:prstGeom prst="rect">
            <a:avLst/>
          </a:prstGeom>
          <a:gradFill>
            <a:gsLst>
              <a:gs pos="0">
                <a:schemeClr val="accent2"/>
              </a:gs>
              <a:gs pos="5000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623143" y="1266737"/>
            <a:ext cx="2226318" cy="321610"/>
          </a:xfrm>
        </p:spPr>
        <p:txBody>
          <a:bodyPr anchor="t">
            <a:noAutofit/>
          </a:bodyPr>
          <a:lstStyle>
            <a:lvl1pPr algn="l">
              <a:lnSpc>
                <a:spcPct val="100000"/>
              </a:lnSpc>
              <a:defRPr sz="1500">
                <a:solidFill>
                  <a:schemeClr val="accent1"/>
                </a:solidFill>
              </a:defRPr>
            </a:lvl1pPr>
          </a:lstStyle>
          <a:p>
            <a:r>
              <a:rPr lang="en-US" dirty="0"/>
              <a:t>SPEAKER NAME</a:t>
            </a:r>
          </a:p>
        </p:txBody>
      </p:sp>
      <p:sp>
        <p:nvSpPr>
          <p:cNvPr id="4" name="Content Placeholder 3"/>
          <p:cNvSpPr>
            <a:spLocks noGrp="1"/>
          </p:cNvSpPr>
          <p:nvPr>
            <p:ph sz="half" idx="2" hasCustomPrompt="1"/>
          </p:nvPr>
        </p:nvSpPr>
        <p:spPr>
          <a:xfrm>
            <a:off x="4957235" y="2116668"/>
            <a:ext cx="3892225" cy="2408828"/>
          </a:xfrm>
        </p:spPr>
        <p:txBody>
          <a:bodyPr>
            <a:normAutofit/>
          </a:bodyPr>
          <a:lstStyle>
            <a:lvl1pPr>
              <a:defRPr sz="1000">
                <a:solidFill>
                  <a:schemeClr val="tx1"/>
                </a:solidFill>
              </a:defRPr>
            </a:lvl1pPr>
          </a:lstStyle>
          <a:p>
            <a:pPr lvl="0"/>
            <a:r>
              <a:rPr lang="en-US" dirty="0"/>
              <a:t>Bio copy is </a:t>
            </a:r>
            <a:r>
              <a:rPr lang="en-US" dirty="0" err="1"/>
              <a:t>Lub</a:t>
            </a:r>
            <a:r>
              <a:rPr lang="en-US" dirty="0"/>
              <a:t> Dub medium at 10pts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6623142" y="1515979"/>
            <a:ext cx="2226318" cy="321610"/>
          </a:xfrm>
        </p:spPr>
        <p:txBody>
          <a:bodyPr>
            <a:normAutofit/>
          </a:bodyPr>
          <a:lstStyle>
            <a:lvl1pPr>
              <a:defRPr sz="1200" b="1">
                <a:solidFill>
                  <a:schemeClr val="accent4"/>
                </a:solidFill>
              </a:defRPr>
            </a:lvl1pPr>
          </a:lstStyle>
          <a:p>
            <a:pPr lvl="0"/>
            <a:r>
              <a:rPr lang="en-US" dirty="0"/>
              <a:t>Speaker title</a:t>
            </a:r>
          </a:p>
        </p:txBody>
      </p:sp>
      <p:sp>
        <p:nvSpPr>
          <p:cNvPr id="6" name="Picture Placeholder 5">
            <a:extLst>
              <a:ext uri="{FF2B5EF4-FFF2-40B4-BE49-F238E27FC236}">
                <a16:creationId xmlns:a16="http://schemas.microsoft.com/office/drawing/2014/main" id="{26E59B99-B64D-2B4E-852B-35C13E246745}"/>
              </a:ext>
            </a:extLst>
          </p:cNvPr>
          <p:cNvSpPr>
            <a:spLocks noGrp="1"/>
          </p:cNvSpPr>
          <p:nvPr>
            <p:ph type="pic" sz="quarter" idx="24"/>
          </p:nvPr>
        </p:nvSpPr>
        <p:spPr>
          <a:xfrm>
            <a:off x="5022094" y="475555"/>
            <a:ext cx="1297175" cy="1297175"/>
          </a:xfrm>
          <a:prstGeom prst="ellipse">
            <a:avLst/>
          </a:prstGeom>
          <a:ln>
            <a:solidFill>
              <a:schemeClr val="accent1"/>
            </a:solidFill>
          </a:ln>
        </p:spPr>
        <p:txBody>
          <a:bodyPr/>
          <a:lstStyle/>
          <a:p>
            <a:endParaRPr lang="en-US"/>
          </a:p>
        </p:txBody>
      </p:sp>
      <p:cxnSp>
        <p:nvCxnSpPr>
          <p:cNvPr id="33" name="Straight Connector 32">
            <a:extLst>
              <a:ext uri="{FF2B5EF4-FFF2-40B4-BE49-F238E27FC236}">
                <a16:creationId xmlns:a16="http://schemas.microsoft.com/office/drawing/2014/main" id="{A089AA8C-30E6-A849-A85E-97304461ADA3}"/>
              </a:ext>
            </a:extLst>
          </p:cNvPr>
          <p:cNvCxnSpPr>
            <a:cxnSpLocks/>
          </p:cNvCxnSpPr>
          <p:nvPr userDrawn="1"/>
        </p:nvCxnSpPr>
        <p:spPr>
          <a:xfrm>
            <a:off x="4957235" y="1968061"/>
            <a:ext cx="3892225"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Content Placeholder 3">
            <a:extLst>
              <a:ext uri="{FF2B5EF4-FFF2-40B4-BE49-F238E27FC236}">
                <a16:creationId xmlns:a16="http://schemas.microsoft.com/office/drawing/2014/main" id="{DBD1BCA7-3E28-1D49-A098-A4DEF8BCE5EE}"/>
              </a:ext>
            </a:extLst>
          </p:cNvPr>
          <p:cNvSpPr>
            <a:spLocks noGrp="1"/>
          </p:cNvSpPr>
          <p:nvPr>
            <p:ph sz="half" idx="25" hasCustomPrompt="1"/>
          </p:nvPr>
        </p:nvSpPr>
        <p:spPr>
          <a:xfrm>
            <a:off x="329709" y="2116668"/>
            <a:ext cx="3892225" cy="2408828"/>
          </a:xfrm>
        </p:spPr>
        <p:txBody>
          <a:bodyPr>
            <a:normAutofit/>
          </a:bodyPr>
          <a:lstStyle>
            <a:lvl1pPr>
              <a:defRPr sz="1000">
                <a:solidFill>
                  <a:schemeClr val="bg1"/>
                </a:solidFill>
              </a:defRPr>
            </a:lvl1pPr>
          </a:lstStyle>
          <a:p>
            <a:pPr lvl="0"/>
            <a:r>
              <a:rPr lang="en-US" dirty="0"/>
              <a:t>Bio copy is </a:t>
            </a:r>
            <a:r>
              <a:rPr lang="en-US" dirty="0" err="1"/>
              <a:t>Lub</a:t>
            </a:r>
            <a:r>
              <a:rPr lang="en-US" dirty="0"/>
              <a:t> Dub medium at 10pts</a:t>
            </a:r>
          </a:p>
        </p:txBody>
      </p:sp>
      <p:sp>
        <p:nvSpPr>
          <p:cNvPr id="41" name="Text Placeholder 4">
            <a:extLst>
              <a:ext uri="{FF2B5EF4-FFF2-40B4-BE49-F238E27FC236}">
                <a16:creationId xmlns:a16="http://schemas.microsoft.com/office/drawing/2014/main" id="{F0B78207-029E-2C48-B477-D381CB2E9E1F}"/>
              </a:ext>
            </a:extLst>
          </p:cNvPr>
          <p:cNvSpPr>
            <a:spLocks noGrp="1"/>
          </p:cNvSpPr>
          <p:nvPr>
            <p:ph type="body" sz="quarter" idx="26" hasCustomPrompt="1"/>
          </p:nvPr>
        </p:nvSpPr>
        <p:spPr>
          <a:xfrm>
            <a:off x="1995616" y="1515979"/>
            <a:ext cx="2226318" cy="321610"/>
          </a:xfrm>
        </p:spPr>
        <p:txBody>
          <a:bodyPr>
            <a:normAutofit/>
          </a:bodyPr>
          <a:lstStyle>
            <a:lvl1pPr>
              <a:defRPr sz="1200" b="1">
                <a:solidFill>
                  <a:schemeClr val="bg1"/>
                </a:solidFill>
              </a:defRPr>
            </a:lvl1pPr>
          </a:lstStyle>
          <a:p>
            <a:pPr lvl="0"/>
            <a:r>
              <a:rPr lang="en-US" dirty="0"/>
              <a:t>Speaker title</a:t>
            </a:r>
          </a:p>
        </p:txBody>
      </p:sp>
      <p:sp>
        <p:nvSpPr>
          <p:cNvPr id="42" name="Picture Placeholder 5">
            <a:extLst>
              <a:ext uri="{FF2B5EF4-FFF2-40B4-BE49-F238E27FC236}">
                <a16:creationId xmlns:a16="http://schemas.microsoft.com/office/drawing/2014/main" id="{843C01F0-AD5E-D748-8DCB-897FBD5CB71D}"/>
              </a:ext>
            </a:extLst>
          </p:cNvPr>
          <p:cNvSpPr>
            <a:spLocks noGrp="1"/>
          </p:cNvSpPr>
          <p:nvPr>
            <p:ph type="pic" sz="quarter" idx="27"/>
          </p:nvPr>
        </p:nvSpPr>
        <p:spPr>
          <a:xfrm>
            <a:off x="394568" y="475555"/>
            <a:ext cx="1297175" cy="1297175"/>
          </a:xfrm>
          <a:prstGeom prst="ellipse">
            <a:avLst/>
          </a:prstGeom>
          <a:ln>
            <a:solidFill>
              <a:schemeClr val="bg1"/>
            </a:solidFill>
          </a:ln>
        </p:spPr>
        <p:txBody>
          <a:bodyPr/>
          <a:lstStyle>
            <a:lvl1pPr>
              <a:defRPr>
                <a:solidFill>
                  <a:schemeClr val="bg1"/>
                </a:solidFill>
              </a:defRPr>
            </a:lvl1pPr>
          </a:lstStyle>
          <a:p>
            <a:endParaRPr lang="en-US"/>
          </a:p>
        </p:txBody>
      </p:sp>
      <p:cxnSp>
        <p:nvCxnSpPr>
          <p:cNvPr id="43" name="Straight Connector 42">
            <a:extLst>
              <a:ext uri="{FF2B5EF4-FFF2-40B4-BE49-F238E27FC236}">
                <a16:creationId xmlns:a16="http://schemas.microsoft.com/office/drawing/2014/main" id="{89490970-2C55-724B-BA36-CAF55FEFDBB2}"/>
              </a:ext>
            </a:extLst>
          </p:cNvPr>
          <p:cNvCxnSpPr>
            <a:cxnSpLocks/>
          </p:cNvCxnSpPr>
          <p:nvPr userDrawn="1"/>
        </p:nvCxnSpPr>
        <p:spPr>
          <a:xfrm>
            <a:off x="329709" y="1968061"/>
            <a:ext cx="38922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0C169AD3-D69D-DD43-9F89-A0411109CADB}"/>
              </a:ext>
            </a:extLst>
          </p:cNvPr>
          <p:cNvSpPr>
            <a:spLocks noGrp="1"/>
          </p:cNvSpPr>
          <p:nvPr>
            <p:ph type="body" sz="quarter" idx="28" hasCustomPrompt="1"/>
          </p:nvPr>
        </p:nvSpPr>
        <p:spPr>
          <a:xfrm>
            <a:off x="1995616" y="1266736"/>
            <a:ext cx="2226318" cy="337157"/>
          </a:xfrm>
        </p:spPr>
        <p:txBody>
          <a:bodyPr>
            <a:normAutofit/>
          </a:bodyPr>
          <a:lstStyle>
            <a:lvl1pPr>
              <a:defRPr sz="1500" b="1" i="0">
                <a:solidFill>
                  <a:schemeClr val="bg1"/>
                </a:solidFill>
                <a:latin typeface="Lub Dub Bold" panose="020B0603030403020204" pitchFamily="34" charset="77"/>
              </a:defRPr>
            </a:lvl1pPr>
          </a:lstStyle>
          <a:p>
            <a:r>
              <a:rPr lang="en-US" dirty="0">
                <a:solidFill>
                  <a:schemeClr val="bg1"/>
                </a:solidFill>
              </a:rPr>
              <a:t>SPEAKER NAME</a:t>
            </a:r>
          </a:p>
        </p:txBody>
      </p:sp>
      <p:sp>
        <p:nvSpPr>
          <p:cNvPr id="5" name="Arc 4">
            <a:extLst>
              <a:ext uri="{FF2B5EF4-FFF2-40B4-BE49-F238E27FC236}">
                <a16:creationId xmlns:a16="http://schemas.microsoft.com/office/drawing/2014/main" id="{C4D5D646-615D-0541-AD5A-4E46C8AFAA21}"/>
              </a:ext>
            </a:extLst>
          </p:cNvPr>
          <p:cNvSpPr/>
          <p:nvPr userDrawn="1"/>
        </p:nvSpPr>
        <p:spPr>
          <a:xfrm>
            <a:off x="13949348" y="-1002677"/>
            <a:ext cx="1053968" cy="6708590"/>
          </a:xfrm>
          <a:prstGeom prst="arc">
            <a:avLst>
              <a:gd name="adj1" fmla="val 16448403"/>
              <a:gd name="adj2" fmla="val 500216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a:extLst>
              <a:ext uri="{FF2B5EF4-FFF2-40B4-BE49-F238E27FC236}">
                <a16:creationId xmlns:a16="http://schemas.microsoft.com/office/drawing/2014/main" id="{EC85CD65-D3BF-CA4A-B2BD-C3C1987852B4}"/>
              </a:ext>
            </a:extLst>
          </p:cNvPr>
          <p:cNvSpPr/>
          <p:nvPr userDrawn="1"/>
        </p:nvSpPr>
        <p:spPr>
          <a:xfrm rot="21325004">
            <a:off x="13984672" y="-782545"/>
            <a:ext cx="1053968" cy="6708590"/>
          </a:xfrm>
          <a:prstGeom prst="arc">
            <a:avLst>
              <a:gd name="adj1" fmla="val 16448403"/>
              <a:gd name="adj2" fmla="val 500216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0" name="Picture 19">
            <a:extLst>
              <a:ext uri="{FF2B5EF4-FFF2-40B4-BE49-F238E27FC236}">
                <a16:creationId xmlns:a16="http://schemas.microsoft.com/office/drawing/2014/main" id="{A015E968-BE93-9248-9232-9ECEC096E14B}"/>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65646424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Multiple Speakers">
    <p:bg>
      <p:bgRef idx="1001">
        <a:schemeClr val="bg2"/>
      </p:bgRef>
    </p:bg>
    <p:spTree>
      <p:nvGrpSpPr>
        <p:cNvPr id="1" name=""/>
        <p:cNvGrpSpPr/>
        <p:nvPr/>
      </p:nvGrpSpPr>
      <p:grpSpPr>
        <a:xfrm>
          <a:off x="0" y="0"/>
          <a:ext cx="0" cy="0"/>
          <a:chOff x="0" y="0"/>
          <a:chExt cx="0" cy="0"/>
        </a:xfrm>
      </p:grpSpPr>
      <p:sp>
        <p:nvSpPr>
          <p:cNvPr id="27" name="Picture Placeholder 5">
            <a:extLst>
              <a:ext uri="{FF2B5EF4-FFF2-40B4-BE49-F238E27FC236}">
                <a16:creationId xmlns:a16="http://schemas.microsoft.com/office/drawing/2014/main" id="{E1979674-69C4-134A-9F2E-9B4270B86348}"/>
              </a:ext>
            </a:extLst>
          </p:cNvPr>
          <p:cNvSpPr>
            <a:spLocks noGrp="1"/>
          </p:cNvSpPr>
          <p:nvPr>
            <p:ph type="pic" sz="quarter" idx="27"/>
          </p:nvPr>
        </p:nvSpPr>
        <p:spPr>
          <a:xfrm>
            <a:off x="3146018" y="2698533"/>
            <a:ext cx="1153419" cy="1153410"/>
          </a:xfrm>
          <a:prstGeom prst="ellipse">
            <a:avLst/>
          </a:prstGeom>
          <a:ln w="19050">
            <a:solidFill>
              <a:schemeClr val="accent1"/>
            </a:solidFill>
          </a:ln>
        </p:spPr>
        <p:txBody>
          <a:bodyPr/>
          <a:lstStyle/>
          <a:p>
            <a:endParaRPr lang="en-US"/>
          </a:p>
        </p:txBody>
      </p:sp>
      <p:sp>
        <p:nvSpPr>
          <p:cNvPr id="43" name="Picture Placeholder 5">
            <a:extLst>
              <a:ext uri="{FF2B5EF4-FFF2-40B4-BE49-F238E27FC236}">
                <a16:creationId xmlns:a16="http://schemas.microsoft.com/office/drawing/2014/main" id="{B7179E21-BD5D-E049-B49A-E14D188634B4}"/>
              </a:ext>
            </a:extLst>
          </p:cNvPr>
          <p:cNvSpPr>
            <a:spLocks noGrp="1"/>
          </p:cNvSpPr>
          <p:nvPr>
            <p:ph type="pic" sz="quarter" idx="35"/>
          </p:nvPr>
        </p:nvSpPr>
        <p:spPr>
          <a:xfrm>
            <a:off x="7554542" y="2698533"/>
            <a:ext cx="1153419" cy="1153413"/>
          </a:xfrm>
          <a:prstGeom prst="ellipse">
            <a:avLst/>
          </a:prstGeom>
          <a:ln w="19050">
            <a:solidFill>
              <a:schemeClr val="accent1"/>
            </a:solidFill>
          </a:ln>
        </p:spPr>
        <p:txBody>
          <a:bodyPr/>
          <a:lstStyle/>
          <a:p>
            <a:endParaRPr lang="en-US"/>
          </a:p>
        </p:txBody>
      </p:sp>
      <p:sp>
        <p:nvSpPr>
          <p:cNvPr id="46" name="Picture Placeholder 5">
            <a:extLst>
              <a:ext uri="{FF2B5EF4-FFF2-40B4-BE49-F238E27FC236}">
                <a16:creationId xmlns:a16="http://schemas.microsoft.com/office/drawing/2014/main" id="{9B4EAA43-3C2D-AD46-BE5A-0E43167C0FAB}"/>
              </a:ext>
            </a:extLst>
          </p:cNvPr>
          <p:cNvSpPr>
            <a:spLocks noGrp="1"/>
          </p:cNvSpPr>
          <p:nvPr>
            <p:ph type="pic" sz="quarter" idx="38"/>
          </p:nvPr>
        </p:nvSpPr>
        <p:spPr>
          <a:xfrm>
            <a:off x="4842355" y="552084"/>
            <a:ext cx="1153419" cy="1151130"/>
          </a:xfrm>
          <a:prstGeom prst="ellipse">
            <a:avLst/>
          </a:prstGeom>
          <a:ln w="19050">
            <a:solidFill>
              <a:schemeClr val="accent1"/>
            </a:solidFill>
          </a:ln>
        </p:spPr>
        <p:txBody>
          <a:bodyPr/>
          <a:lstStyle/>
          <a:p>
            <a:endParaRPr lang="en-US"/>
          </a:p>
        </p:txBody>
      </p:sp>
      <p:sp>
        <p:nvSpPr>
          <p:cNvPr id="38" name="Picture Placeholder 5">
            <a:extLst>
              <a:ext uri="{FF2B5EF4-FFF2-40B4-BE49-F238E27FC236}">
                <a16:creationId xmlns:a16="http://schemas.microsoft.com/office/drawing/2014/main" id="{D44AB674-4C73-2B43-963E-D19737407D1B}"/>
              </a:ext>
            </a:extLst>
          </p:cNvPr>
          <p:cNvSpPr>
            <a:spLocks noGrp="1"/>
          </p:cNvSpPr>
          <p:nvPr>
            <p:ph type="pic" sz="quarter" idx="30"/>
          </p:nvPr>
        </p:nvSpPr>
        <p:spPr>
          <a:xfrm>
            <a:off x="433833" y="552083"/>
            <a:ext cx="1153419" cy="1151131"/>
          </a:xfrm>
          <a:prstGeom prst="ellipse">
            <a:avLst/>
          </a:prstGeom>
          <a:ln w="19050">
            <a:solidFill>
              <a:schemeClr val="accent1"/>
            </a:solidFill>
          </a:ln>
        </p:spPr>
        <p:txBody>
          <a:bodyPr/>
          <a:lstStyle/>
          <a:p>
            <a:endParaRPr lang="en-US"/>
          </a:p>
        </p:txBody>
      </p:sp>
      <p:cxnSp>
        <p:nvCxnSpPr>
          <p:cNvPr id="5" name="Straight Connector 4">
            <a:extLst>
              <a:ext uri="{FF2B5EF4-FFF2-40B4-BE49-F238E27FC236}">
                <a16:creationId xmlns:a16="http://schemas.microsoft.com/office/drawing/2014/main" id="{CBAECE01-A90F-354F-84AE-393CAD1D8C16}"/>
              </a:ext>
            </a:extLst>
          </p:cNvPr>
          <p:cNvCxnSpPr>
            <a:cxnSpLocks/>
          </p:cNvCxnSpPr>
          <p:nvPr userDrawn="1"/>
        </p:nvCxnSpPr>
        <p:spPr>
          <a:xfrm>
            <a:off x="437989" y="2591216"/>
            <a:ext cx="8282838"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Content Placeholder 3">
            <a:extLst>
              <a:ext uri="{FF2B5EF4-FFF2-40B4-BE49-F238E27FC236}">
                <a16:creationId xmlns:a16="http://schemas.microsoft.com/office/drawing/2014/main" id="{1347EFDA-D0AA-404B-92BF-D37D4D0840AA}"/>
              </a:ext>
            </a:extLst>
          </p:cNvPr>
          <p:cNvSpPr>
            <a:spLocks noGrp="1"/>
          </p:cNvSpPr>
          <p:nvPr>
            <p:ph sz="half" idx="28" hasCustomPrompt="1"/>
          </p:nvPr>
        </p:nvSpPr>
        <p:spPr>
          <a:xfrm>
            <a:off x="1685351" y="1073548"/>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37" name="Text Placeholder 4">
            <a:extLst>
              <a:ext uri="{FF2B5EF4-FFF2-40B4-BE49-F238E27FC236}">
                <a16:creationId xmlns:a16="http://schemas.microsoft.com/office/drawing/2014/main" id="{F0A9A6E2-5A4E-A440-85D9-F0BF6646DD5B}"/>
              </a:ext>
            </a:extLst>
          </p:cNvPr>
          <p:cNvSpPr>
            <a:spLocks noGrp="1"/>
          </p:cNvSpPr>
          <p:nvPr>
            <p:ph type="body" sz="quarter" idx="29" hasCustomPrompt="1"/>
          </p:nvPr>
        </p:nvSpPr>
        <p:spPr>
          <a:xfrm>
            <a:off x="1685351" y="785263"/>
            <a:ext cx="2614086" cy="193240"/>
          </a:xfrm>
        </p:spPr>
        <p:txBody>
          <a:bodyPr>
            <a:normAutofit/>
          </a:bodyPr>
          <a:lstStyle>
            <a:lvl1pPr>
              <a:defRPr sz="1000" b="1">
                <a:solidFill>
                  <a:schemeClr val="accent4"/>
                </a:solidFill>
              </a:defRPr>
            </a:lvl1pPr>
          </a:lstStyle>
          <a:p>
            <a:pPr lvl="0"/>
            <a:r>
              <a:rPr lang="en-US" dirty="0"/>
              <a:t>Speaker title</a:t>
            </a:r>
          </a:p>
        </p:txBody>
      </p:sp>
      <p:sp>
        <p:nvSpPr>
          <p:cNvPr id="10" name="Text Placeholder 9">
            <a:extLst>
              <a:ext uri="{FF2B5EF4-FFF2-40B4-BE49-F238E27FC236}">
                <a16:creationId xmlns:a16="http://schemas.microsoft.com/office/drawing/2014/main" id="{C37A3589-955B-C44C-A985-A16AB19A7625}"/>
              </a:ext>
            </a:extLst>
          </p:cNvPr>
          <p:cNvSpPr>
            <a:spLocks noGrp="1"/>
          </p:cNvSpPr>
          <p:nvPr>
            <p:ph type="body" sz="quarter" idx="31" hasCustomPrompt="1"/>
          </p:nvPr>
        </p:nvSpPr>
        <p:spPr>
          <a:xfrm>
            <a:off x="1685352" y="552084"/>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sp>
        <p:nvSpPr>
          <p:cNvPr id="40" name="Content Placeholder 3">
            <a:extLst>
              <a:ext uri="{FF2B5EF4-FFF2-40B4-BE49-F238E27FC236}">
                <a16:creationId xmlns:a16="http://schemas.microsoft.com/office/drawing/2014/main" id="{9CCDE359-564D-9749-A758-92B1E3AFDBD4}"/>
              </a:ext>
            </a:extLst>
          </p:cNvPr>
          <p:cNvSpPr>
            <a:spLocks noGrp="1"/>
          </p:cNvSpPr>
          <p:nvPr>
            <p:ph sz="half" idx="32" hasCustomPrompt="1"/>
          </p:nvPr>
        </p:nvSpPr>
        <p:spPr>
          <a:xfrm>
            <a:off x="439687" y="3219997"/>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41" name="Text Placeholder 4">
            <a:extLst>
              <a:ext uri="{FF2B5EF4-FFF2-40B4-BE49-F238E27FC236}">
                <a16:creationId xmlns:a16="http://schemas.microsoft.com/office/drawing/2014/main" id="{254903E8-E662-7648-99E3-A95DED9CF699}"/>
              </a:ext>
            </a:extLst>
          </p:cNvPr>
          <p:cNvSpPr>
            <a:spLocks noGrp="1"/>
          </p:cNvSpPr>
          <p:nvPr>
            <p:ph type="body" sz="quarter" idx="33" hasCustomPrompt="1"/>
          </p:nvPr>
        </p:nvSpPr>
        <p:spPr>
          <a:xfrm>
            <a:off x="439687" y="2931712"/>
            <a:ext cx="2614086" cy="193240"/>
          </a:xfrm>
        </p:spPr>
        <p:txBody>
          <a:bodyPr>
            <a:normAutofit/>
          </a:bodyPr>
          <a:lstStyle>
            <a:lvl1pPr>
              <a:defRPr sz="1000" b="1">
                <a:solidFill>
                  <a:schemeClr val="accent4"/>
                </a:solidFill>
              </a:defRPr>
            </a:lvl1pPr>
          </a:lstStyle>
          <a:p>
            <a:pPr lvl="0"/>
            <a:r>
              <a:rPr lang="en-US" dirty="0"/>
              <a:t>Speaker title</a:t>
            </a:r>
          </a:p>
        </p:txBody>
      </p:sp>
      <p:sp>
        <p:nvSpPr>
          <p:cNvPr id="42" name="Text Placeholder 9">
            <a:extLst>
              <a:ext uri="{FF2B5EF4-FFF2-40B4-BE49-F238E27FC236}">
                <a16:creationId xmlns:a16="http://schemas.microsoft.com/office/drawing/2014/main" id="{170E7596-B217-1F4D-B61F-F298B8473FA4}"/>
              </a:ext>
            </a:extLst>
          </p:cNvPr>
          <p:cNvSpPr>
            <a:spLocks noGrp="1"/>
          </p:cNvSpPr>
          <p:nvPr>
            <p:ph type="body" sz="quarter" idx="34" hasCustomPrompt="1"/>
          </p:nvPr>
        </p:nvSpPr>
        <p:spPr>
          <a:xfrm>
            <a:off x="439688" y="2698533"/>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sp>
        <p:nvSpPr>
          <p:cNvPr id="44" name="Content Placeholder 3">
            <a:extLst>
              <a:ext uri="{FF2B5EF4-FFF2-40B4-BE49-F238E27FC236}">
                <a16:creationId xmlns:a16="http://schemas.microsoft.com/office/drawing/2014/main" id="{B1B30404-E374-9D4A-9CB4-C585E5F54186}"/>
              </a:ext>
            </a:extLst>
          </p:cNvPr>
          <p:cNvSpPr>
            <a:spLocks noGrp="1"/>
          </p:cNvSpPr>
          <p:nvPr>
            <p:ph sz="half" idx="36" hasCustomPrompt="1"/>
          </p:nvPr>
        </p:nvSpPr>
        <p:spPr>
          <a:xfrm>
            <a:off x="6093873" y="1073548"/>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45" name="Text Placeholder 4">
            <a:extLst>
              <a:ext uri="{FF2B5EF4-FFF2-40B4-BE49-F238E27FC236}">
                <a16:creationId xmlns:a16="http://schemas.microsoft.com/office/drawing/2014/main" id="{0F6DEDD0-1A3D-574E-A757-4BAE97011BD0}"/>
              </a:ext>
            </a:extLst>
          </p:cNvPr>
          <p:cNvSpPr>
            <a:spLocks noGrp="1"/>
          </p:cNvSpPr>
          <p:nvPr>
            <p:ph type="body" sz="quarter" idx="37" hasCustomPrompt="1"/>
          </p:nvPr>
        </p:nvSpPr>
        <p:spPr>
          <a:xfrm>
            <a:off x="6093873" y="785263"/>
            <a:ext cx="2614086" cy="193240"/>
          </a:xfrm>
        </p:spPr>
        <p:txBody>
          <a:bodyPr>
            <a:normAutofit/>
          </a:bodyPr>
          <a:lstStyle>
            <a:lvl1pPr>
              <a:defRPr sz="1000" b="1">
                <a:solidFill>
                  <a:schemeClr val="accent4"/>
                </a:solidFill>
              </a:defRPr>
            </a:lvl1pPr>
          </a:lstStyle>
          <a:p>
            <a:pPr lvl="0"/>
            <a:r>
              <a:rPr lang="en-US" dirty="0"/>
              <a:t>Speaker title</a:t>
            </a:r>
          </a:p>
        </p:txBody>
      </p:sp>
      <p:sp>
        <p:nvSpPr>
          <p:cNvPr id="47" name="Text Placeholder 9">
            <a:extLst>
              <a:ext uri="{FF2B5EF4-FFF2-40B4-BE49-F238E27FC236}">
                <a16:creationId xmlns:a16="http://schemas.microsoft.com/office/drawing/2014/main" id="{F8239200-5449-9748-B343-ABD0F850A51A}"/>
              </a:ext>
            </a:extLst>
          </p:cNvPr>
          <p:cNvSpPr>
            <a:spLocks noGrp="1"/>
          </p:cNvSpPr>
          <p:nvPr>
            <p:ph type="body" sz="quarter" idx="39" hasCustomPrompt="1"/>
          </p:nvPr>
        </p:nvSpPr>
        <p:spPr>
          <a:xfrm>
            <a:off x="6093874" y="552084"/>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sp>
        <p:nvSpPr>
          <p:cNvPr id="48" name="Content Placeholder 3">
            <a:extLst>
              <a:ext uri="{FF2B5EF4-FFF2-40B4-BE49-F238E27FC236}">
                <a16:creationId xmlns:a16="http://schemas.microsoft.com/office/drawing/2014/main" id="{F59DE951-0DBC-0846-95EB-FFC654617B2F}"/>
              </a:ext>
            </a:extLst>
          </p:cNvPr>
          <p:cNvSpPr>
            <a:spLocks noGrp="1"/>
          </p:cNvSpPr>
          <p:nvPr>
            <p:ph sz="half" idx="40" hasCustomPrompt="1"/>
          </p:nvPr>
        </p:nvSpPr>
        <p:spPr>
          <a:xfrm>
            <a:off x="4839255" y="3219997"/>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49" name="Text Placeholder 4">
            <a:extLst>
              <a:ext uri="{FF2B5EF4-FFF2-40B4-BE49-F238E27FC236}">
                <a16:creationId xmlns:a16="http://schemas.microsoft.com/office/drawing/2014/main" id="{863A8223-5C32-B74C-8449-25744121366B}"/>
              </a:ext>
            </a:extLst>
          </p:cNvPr>
          <p:cNvSpPr>
            <a:spLocks noGrp="1"/>
          </p:cNvSpPr>
          <p:nvPr>
            <p:ph type="body" sz="quarter" idx="41" hasCustomPrompt="1"/>
          </p:nvPr>
        </p:nvSpPr>
        <p:spPr>
          <a:xfrm>
            <a:off x="4839255" y="2931712"/>
            <a:ext cx="2614086" cy="193240"/>
          </a:xfrm>
        </p:spPr>
        <p:txBody>
          <a:bodyPr>
            <a:normAutofit/>
          </a:bodyPr>
          <a:lstStyle>
            <a:lvl1pPr>
              <a:defRPr sz="1000" b="1">
                <a:solidFill>
                  <a:schemeClr val="accent4"/>
                </a:solidFill>
              </a:defRPr>
            </a:lvl1pPr>
          </a:lstStyle>
          <a:p>
            <a:pPr lvl="0"/>
            <a:r>
              <a:rPr lang="en-US" dirty="0"/>
              <a:t>Speaker title</a:t>
            </a:r>
          </a:p>
        </p:txBody>
      </p:sp>
      <p:sp>
        <p:nvSpPr>
          <p:cNvPr id="50" name="Text Placeholder 9">
            <a:extLst>
              <a:ext uri="{FF2B5EF4-FFF2-40B4-BE49-F238E27FC236}">
                <a16:creationId xmlns:a16="http://schemas.microsoft.com/office/drawing/2014/main" id="{918CDF96-87CE-784C-B28C-784D85E5A553}"/>
              </a:ext>
            </a:extLst>
          </p:cNvPr>
          <p:cNvSpPr>
            <a:spLocks noGrp="1"/>
          </p:cNvSpPr>
          <p:nvPr>
            <p:ph type="body" sz="quarter" idx="42" hasCustomPrompt="1"/>
          </p:nvPr>
        </p:nvSpPr>
        <p:spPr>
          <a:xfrm>
            <a:off x="4839256" y="2698533"/>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cxnSp>
        <p:nvCxnSpPr>
          <p:cNvPr id="28" name="Straight Connector 27">
            <a:extLst>
              <a:ext uri="{FF2B5EF4-FFF2-40B4-BE49-F238E27FC236}">
                <a16:creationId xmlns:a16="http://schemas.microsoft.com/office/drawing/2014/main" id="{94933B37-A120-7A4D-AA84-4B2D9103D561}"/>
              </a:ext>
            </a:extLst>
          </p:cNvPr>
          <p:cNvCxnSpPr>
            <a:cxnSpLocks/>
          </p:cNvCxnSpPr>
          <p:nvPr userDrawn="1"/>
        </p:nvCxnSpPr>
        <p:spPr>
          <a:xfrm flipV="1">
            <a:off x="4520297" y="444767"/>
            <a:ext cx="0" cy="4117343"/>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1BCB53E3-B0E9-534A-980C-D7C215BE8609}"/>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ooter Placeholder 4">
            <a:extLst>
              <a:ext uri="{FF2B5EF4-FFF2-40B4-BE49-F238E27FC236}">
                <a16:creationId xmlns:a16="http://schemas.microsoft.com/office/drawing/2014/main" id="{A46BDAA7-4D20-994C-9DF7-B41DA8260206}"/>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32" name="Picture Placeholder 10">
            <a:extLst>
              <a:ext uri="{FF2B5EF4-FFF2-40B4-BE49-F238E27FC236}">
                <a16:creationId xmlns:a16="http://schemas.microsoft.com/office/drawing/2014/main" id="{EB733357-00BC-4B40-958F-84EA067FFAF3}"/>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33" name="Text Placeholder 5">
            <a:extLst>
              <a:ext uri="{FF2B5EF4-FFF2-40B4-BE49-F238E27FC236}">
                <a16:creationId xmlns:a16="http://schemas.microsoft.com/office/drawing/2014/main" id="{408877F4-239D-C44C-A6CD-4F9550F39B67}"/>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26" name="Picture 25">
            <a:extLst>
              <a:ext uri="{FF2B5EF4-FFF2-40B4-BE49-F238E27FC236}">
                <a16:creationId xmlns:a16="http://schemas.microsoft.com/office/drawing/2014/main" id="{23C44018-5A6A-5A40-9C33-3213EA99DA6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82455164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89" y="614723"/>
            <a:ext cx="6828720" cy="922084"/>
          </a:xfrm>
        </p:spPr>
        <p:txBody>
          <a:bodyPr/>
          <a:lstStyle>
            <a:lvl1pPr>
              <a:defRPr>
                <a:solidFill>
                  <a:schemeClr val="accent4"/>
                </a:solidFill>
              </a:defRPr>
            </a:lvl1pPr>
          </a:lstStyle>
          <a:p>
            <a:r>
              <a:rPr lang="en-US" dirty="0"/>
              <a:t>TITLE IS ALL CAPS AT 25 – 30PTS</a:t>
            </a:r>
          </a:p>
        </p:txBody>
      </p:sp>
      <p:sp>
        <p:nvSpPr>
          <p:cNvPr id="3" name="Content Placeholder 2"/>
          <p:cNvSpPr>
            <a:spLocks noGrp="1"/>
          </p:cNvSpPr>
          <p:nvPr>
            <p:ph idx="1" hasCustomPrompt="1"/>
          </p:nvPr>
        </p:nvSpPr>
        <p:spPr>
          <a:xfrm>
            <a:off x="437990" y="1536807"/>
            <a:ext cx="5962810" cy="2868139"/>
          </a:xfrm>
        </p:spPr>
        <p:txBody>
          <a:bodyPr/>
          <a:lstStyle/>
          <a:p>
            <a:pPr lvl="0"/>
            <a:r>
              <a:rPr lang="en-US" dirty="0"/>
              <a:t>Body copy is </a:t>
            </a:r>
            <a:r>
              <a:rPr lang="en-US" dirty="0" err="1"/>
              <a:t>Lub</a:t>
            </a:r>
            <a:r>
              <a:rPr lang="en-US" dirty="0"/>
              <a:t> Dub medium at 12pts</a:t>
            </a:r>
          </a:p>
        </p:txBody>
      </p:sp>
      <p:sp>
        <p:nvSpPr>
          <p:cNvPr id="12" name="Text Placeholder 4">
            <a:extLst>
              <a:ext uri="{FF2B5EF4-FFF2-40B4-BE49-F238E27FC236}">
                <a16:creationId xmlns:a16="http://schemas.microsoft.com/office/drawing/2014/main" id="{6DC98DEA-6D76-4A43-B147-9AD2CA56B747}"/>
              </a:ext>
            </a:extLst>
          </p:cNvPr>
          <p:cNvSpPr>
            <a:spLocks noGrp="1"/>
          </p:cNvSpPr>
          <p:nvPr>
            <p:ph type="body" sz="quarter" idx="23" hasCustomPrompt="1"/>
          </p:nvPr>
        </p:nvSpPr>
        <p:spPr>
          <a:xfrm>
            <a:off x="444627" y="1080655"/>
            <a:ext cx="6822082" cy="321610"/>
          </a:xfrm>
        </p:spPr>
        <p:txBody>
          <a:bodyPr>
            <a:normAutofit/>
          </a:bodyPr>
          <a:lstStyle>
            <a:lvl1pPr>
              <a:defRPr sz="1600" b="1">
                <a:solidFill>
                  <a:schemeClr val="tx1"/>
                </a:solidFill>
              </a:defRPr>
            </a:lvl1pPr>
          </a:lstStyle>
          <a:p>
            <a:pPr lvl="0"/>
            <a:r>
              <a:rPr lang="en-US" dirty="0"/>
              <a:t>Subtitle is </a:t>
            </a:r>
            <a:r>
              <a:rPr lang="en-US" dirty="0" err="1"/>
              <a:t>Lub</a:t>
            </a:r>
            <a:r>
              <a:rPr lang="en-US" dirty="0"/>
              <a:t> Dub Bold at 16pt</a:t>
            </a:r>
          </a:p>
        </p:txBody>
      </p:sp>
      <p:sp>
        <p:nvSpPr>
          <p:cNvPr id="13" name="Rectangle 12">
            <a:extLst>
              <a:ext uri="{FF2B5EF4-FFF2-40B4-BE49-F238E27FC236}">
                <a16:creationId xmlns:a16="http://schemas.microsoft.com/office/drawing/2014/main" id="{4EA4FD0A-CC71-0E48-8282-25BE57F29E74}"/>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ooter Placeholder 4">
            <a:extLst>
              <a:ext uri="{FF2B5EF4-FFF2-40B4-BE49-F238E27FC236}">
                <a16:creationId xmlns:a16="http://schemas.microsoft.com/office/drawing/2014/main" id="{B193F017-EA19-7442-9BB0-474F22193C0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25" name="Picture Placeholder 10">
            <a:extLst>
              <a:ext uri="{FF2B5EF4-FFF2-40B4-BE49-F238E27FC236}">
                <a16:creationId xmlns:a16="http://schemas.microsoft.com/office/drawing/2014/main" id="{59E3429F-98DB-7A4C-B73A-11BAF0B8C2A0}"/>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6" name="Text Placeholder 5">
            <a:extLst>
              <a:ext uri="{FF2B5EF4-FFF2-40B4-BE49-F238E27FC236}">
                <a16:creationId xmlns:a16="http://schemas.microsoft.com/office/drawing/2014/main" id="{F1748314-5DB7-A74F-8D02-592833BCA787}"/>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1" name="Picture 10">
            <a:extLst>
              <a:ext uri="{FF2B5EF4-FFF2-40B4-BE49-F238E27FC236}">
                <a16:creationId xmlns:a16="http://schemas.microsoft.com/office/drawing/2014/main" id="{19351656-244C-E044-8660-FCA2FCD0B88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856347710"/>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idebar">
    <p:bg>
      <p:bgRef idx="1001">
        <a:schemeClr val="bg2"/>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6B231A0-06A5-4D47-A6E6-CB45BAC12AE3}"/>
              </a:ext>
            </a:extLst>
          </p:cNvPr>
          <p:cNvGrpSpPr/>
          <p:nvPr userDrawn="1"/>
        </p:nvGrpSpPr>
        <p:grpSpPr>
          <a:xfrm>
            <a:off x="5475859" y="-1287819"/>
            <a:ext cx="6221803" cy="6192004"/>
            <a:chOff x="5586413" y="-905629"/>
            <a:chExt cx="5858111" cy="5830054"/>
          </a:xfrm>
        </p:grpSpPr>
        <p:sp>
          <p:nvSpPr>
            <p:cNvPr id="5" name="Chord 4">
              <a:extLst>
                <a:ext uri="{FF2B5EF4-FFF2-40B4-BE49-F238E27FC236}">
                  <a16:creationId xmlns:a16="http://schemas.microsoft.com/office/drawing/2014/main" id="{2CD7D9F7-E6C8-ED42-8C36-A00DC97A4499}"/>
                </a:ext>
              </a:extLst>
            </p:cNvPr>
            <p:cNvSpPr/>
            <p:nvPr userDrawn="1"/>
          </p:nvSpPr>
          <p:spPr>
            <a:xfrm>
              <a:off x="5777071" y="-804862"/>
              <a:ext cx="5572125" cy="5572125"/>
            </a:xfrm>
            <a:prstGeom prst="chord">
              <a:avLst>
                <a:gd name="adj1" fmla="val 4286170"/>
                <a:gd name="adj2" fmla="val 17273589"/>
              </a:avLst>
            </a:prstGeom>
            <a:gradFill>
              <a:gsLst>
                <a:gs pos="0">
                  <a:schemeClr val="accent2"/>
                </a:gs>
                <a:gs pos="5000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hord 9">
              <a:extLst>
                <a:ext uri="{FF2B5EF4-FFF2-40B4-BE49-F238E27FC236}">
                  <a16:creationId xmlns:a16="http://schemas.microsoft.com/office/drawing/2014/main" id="{204E6B56-60D4-014E-B3AA-FC5211D6F3B1}"/>
                </a:ext>
              </a:extLst>
            </p:cNvPr>
            <p:cNvSpPr/>
            <p:nvPr userDrawn="1"/>
          </p:nvSpPr>
          <p:spPr>
            <a:xfrm>
              <a:off x="5586413" y="-905629"/>
              <a:ext cx="5762783" cy="5762783"/>
            </a:xfrm>
            <a:prstGeom prst="chord">
              <a:avLst>
                <a:gd name="adj1" fmla="val 4107390"/>
                <a:gd name="adj2" fmla="val 17409390"/>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hord 10">
              <a:extLst>
                <a:ext uri="{FF2B5EF4-FFF2-40B4-BE49-F238E27FC236}">
                  <a16:creationId xmlns:a16="http://schemas.microsoft.com/office/drawing/2014/main" id="{5F8F5873-0277-9A47-8D48-AA293D724088}"/>
                </a:ext>
              </a:extLst>
            </p:cNvPr>
            <p:cNvSpPr/>
            <p:nvPr userDrawn="1"/>
          </p:nvSpPr>
          <p:spPr>
            <a:xfrm>
              <a:off x="5681741" y="-838358"/>
              <a:ext cx="5762783" cy="5762783"/>
            </a:xfrm>
            <a:prstGeom prst="chord">
              <a:avLst>
                <a:gd name="adj1" fmla="val 4115296"/>
                <a:gd name="adj2" fmla="val 17486501"/>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hasCustomPrompt="1"/>
          </p:nvPr>
        </p:nvSpPr>
        <p:spPr>
          <a:xfrm>
            <a:off x="437990" y="614723"/>
            <a:ext cx="4823557" cy="922084"/>
          </a:xfrm>
        </p:spPr>
        <p:txBody>
          <a:bodyPr/>
          <a:lstStyle>
            <a:lvl1pPr>
              <a:defRPr>
                <a:solidFill>
                  <a:schemeClr val="accent4"/>
                </a:solidFill>
              </a:defRPr>
            </a:lvl1pPr>
          </a:lstStyle>
          <a:p>
            <a:r>
              <a:rPr lang="en-US" dirty="0"/>
              <a:t>TITLE IS ALL CAPS AT </a:t>
            </a:r>
            <a:br>
              <a:rPr lang="en-US" dirty="0"/>
            </a:br>
            <a:r>
              <a:rPr lang="en-US" dirty="0"/>
              <a:t>25-30PTS</a:t>
            </a:r>
          </a:p>
        </p:txBody>
      </p:sp>
      <p:sp>
        <p:nvSpPr>
          <p:cNvPr id="3" name="Content Placeholder 2"/>
          <p:cNvSpPr>
            <a:spLocks noGrp="1"/>
          </p:cNvSpPr>
          <p:nvPr>
            <p:ph idx="1" hasCustomPrompt="1"/>
          </p:nvPr>
        </p:nvSpPr>
        <p:spPr>
          <a:xfrm>
            <a:off x="437991" y="1536807"/>
            <a:ext cx="4823557" cy="3095915"/>
          </a:xfrm>
        </p:spPr>
        <p:txBody>
          <a:bodyPr/>
          <a:lstStyle/>
          <a:p>
            <a:pPr lvl="0"/>
            <a:r>
              <a:rPr lang="en-US" dirty="0"/>
              <a:t>Body copy is </a:t>
            </a:r>
            <a:r>
              <a:rPr lang="en-US" dirty="0" err="1"/>
              <a:t>Lub</a:t>
            </a:r>
            <a:r>
              <a:rPr lang="en-US" dirty="0"/>
              <a:t> Dub medium at 12pts</a:t>
            </a:r>
          </a:p>
        </p:txBody>
      </p:sp>
      <p:sp>
        <p:nvSpPr>
          <p:cNvPr id="8" name="Content Placeholder 7">
            <a:extLst>
              <a:ext uri="{FF2B5EF4-FFF2-40B4-BE49-F238E27FC236}">
                <a16:creationId xmlns:a16="http://schemas.microsoft.com/office/drawing/2014/main" id="{33BCCF38-2231-F649-A3B9-F89E71CCE29E}"/>
              </a:ext>
            </a:extLst>
          </p:cNvPr>
          <p:cNvSpPr>
            <a:spLocks noGrp="1"/>
          </p:cNvSpPr>
          <p:nvPr>
            <p:ph sz="quarter" idx="13"/>
          </p:nvPr>
        </p:nvSpPr>
        <p:spPr>
          <a:xfrm>
            <a:off x="6315076" y="614722"/>
            <a:ext cx="2390934" cy="38144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B03E27E2-3451-C846-B98C-5A73FA597564}"/>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pic>
        <p:nvPicPr>
          <p:cNvPr id="12" name="Picture 11" descr="Logo&#10;&#10;Description automatically generated">
            <a:extLst>
              <a:ext uri="{FF2B5EF4-FFF2-40B4-BE49-F238E27FC236}">
                <a16:creationId xmlns:a16="http://schemas.microsoft.com/office/drawing/2014/main" id="{F247F3C8-B7B8-C547-9E76-01BF767FF777}"/>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101772366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926208"/>
          </a:xfrm>
        </p:spPr>
        <p:txBody>
          <a:bodyPr/>
          <a:lstStyle/>
          <a:p>
            <a:r>
              <a:rPr lang="en-US" dirty="0"/>
              <a:t>TITLE IS ALL CAPS AT 25-30PTS</a:t>
            </a:r>
          </a:p>
        </p:txBody>
      </p:sp>
      <p:sp>
        <p:nvSpPr>
          <p:cNvPr id="3" name="Content Placeholder 2"/>
          <p:cNvSpPr>
            <a:spLocks noGrp="1"/>
          </p:cNvSpPr>
          <p:nvPr>
            <p:ph sz="half" idx="1" hasCustomPrompt="1"/>
          </p:nvPr>
        </p:nvSpPr>
        <p:spPr>
          <a:xfrm>
            <a:off x="437990" y="1540933"/>
            <a:ext cx="4010105" cy="3091790"/>
          </a:xfrm>
        </p:spPr>
        <p:txBody>
          <a:bodyPr/>
          <a:lstStyle/>
          <a:p>
            <a:pPr lvl="0"/>
            <a:r>
              <a:rPr lang="en-US" dirty="0"/>
              <a:t>Body copy is </a:t>
            </a:r>
            <a:r>
              <a:rPr lang="en-US" dirty="0" err="1"/>
              <a:t>Lub</a:t>
            </a:r>
            <a:r>
              <a:rPr lang="en-US" dirty="0"/>
              <a:t> Dub medium at 12pts</a:t>
            </a:r>
          </a:p>
        </p:txBody>
      </p:sp>
      <p:sp>
        <p:nvSpPr>
          <p:cNvPr id="4" name="Content Placeholder 3"/>
          <p:cNvSpPr>
            <a:spLocks noGrp="1"/>
          </p:cNvSpPr>
          <p:nvPr>
            <p:ph sz="half" idx="2" hasCustomPrompt="1"/>
          </p:nvPr>
        </p:nvSpPr>
        <p:spPr>
          <a:xfrm>
            <a:off x="4710722" y="1540931"/>
            <a:ext cx="4010105" cy="3091791"/>
          </a:xfrm>
        </p:spPr>
        <p:txBody>
          <a:bodyPr/>
          <a:lstStyle/>
          <a:p>
            <a:pPr lvl="0"/>
            <a:r>
              <a:rPr lang="en-US" dirty="0"/>
              <a:t>Body copy is </a:t>
            </a:r>
            <a:r>
              <a:rPr lang="en-US" dirty="0" err="1"/>
              <a:t>Lub</a:t>
            </a:r>
            <a:r>
              <a:rPr lang="en-US" dirty="0"/>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444627" y="1080655"/>
            <a:ext cx="6822082" cy="321610"/>
          </a:xfrm>
        </p:spPr>
        <p:txBody>
          <a:bodyPr>
            <a:normAutofit/>
          </a:bodyPr>
          <a:lstStyle>
            <a:lvl1pPr>
              <a:defRPr sz="1600" b="1">
                <a:solidFill>
                  <a:schemeClr val="tx1"/>
                </a:solidFill>
              </a:defRPr>
            </a:lvl1pPr>
          </a:lstStyle>
          <a:p>
            <a:pPr lvl="0"/>
            <a:r>
              <a:rPr lang="en-US" dirty="0"/>
              <a:t>Subtitle is </a:t>
            </a:r>
            <a:r>
              <a:rPr lang="en-US" dirty="0" err="1"/>
              <a:t>Lub</a:t>
            </a:r>
            <a:r>
              <a:rPr lang="en-US" dirty="0"/>
              <a:t> Dub Bold at 16pt</a:t>
            </a:r>
          </a:p>
        </p:txBody>
      </p:sp>
      <p:pic>
        <p:nvPicPr>
          <p:cNvPr id="12" name="Picture 11">
            <a:extLst>
              <a:ext uri="{FF2B5EF4-FFF2-40B4-BE49-F238E27FC236}">
                <a16:creationId xmlns:a16="http://schemas.microsoft.com/office/drawing/2014/main" id="{D6DADFA7-6C6F-C64F-9925-C27F58B83D54}"/>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90379223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7990" y="614723"/>
            <a:ext cx="8268020" cy="806821"/>
          </a:xfrm>
          <a:prstGeom prst="rect">
            <a:avLst/>
          </a:prstGeom>
        </p:spPr>
        <p:txBody>
          <a:bodyPr vert="horz" lIns="91440" tIns="45720" rIns="91440" bIns="45720" rtlCol="0" anchor="t">
            <a:normAutofit/>
          </a:bodyPr>
          <a:lstStyle/>
          <a:p>
            <a:r>
              <a:rPr lang="en-US" dirty="0"/>
              <a:t>TITLE IS ALL CAPS AT 25-30PTS</a:t>
            </a:r>
          </a:p>
        </p:txBody>
      </p:sp>
      <p:sp>
        <p:nvSpPr>
          <p:cNvPr id="3" name="Text Placeholder 2"/>
          <p:cNvSpPr>
            <a:spLocks noGrp="1"/>
          </p:cNvSpPr>
          <p:nvPr>
            <p:ph type="body" idx="1"/>
          </p:nvPr>
        </p:nvSpPr>
        <p:spPr>
          <a:xfrm>
            <a:off x="437990" y="1536807"/>
            <a:ext cx="8268020" cy="3095915"/>
          </a:xfrm>
          <a:prstGeom prst="rect">
            <a:avLst/>
          </a:prstGeom>
        </p:spPr>
        <p:txBody>
          <a:bodyPr vert="horz" lIns="91440" tIns="45720" rIns="91440" bIns="45720" rtlCol="0">
            <a:normAutofit/>
          </a:bodyPr>
          <a:lstStyle/>
          <a:p>
            <a:pPr lvl="0"/>
            <a:r>
              <a:rPr lang="en-US" dirty="0"/>
              <a:t>Body copy is </a:t>
            </a:r>
            <a:r>
              <a:rPr lang="en-US" dirty="0" err="1"/>
              <a:t>Lub</a:t>
            </a:r>
            <a:r>
              <a:rPr lang="en-US" dirty="0"/>
              <a:t> Dub medium at 12pts</a:t>
            </a:r>
          </a:p>
        </p:txBody>
      </p:sp>
    </p:spTree>
    <p:extLst>
      <p:ext uri="{BB962C8B-B14F-4D97-AF65-F5344CB8AC3E}">
        <p14:creationId xmlns:p14="http://schemas.microsoft.com/office/powerpoint/2010/main" val="2950695720"/>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84" r:id="rId3"/>
    <p:sldLayoutId id="2147483692" r:id="rId4"/>
    <p:sldLayoutId id="2147483693" r:id="rId5"/>
    <p:sldLayoutId id="2147483694" r:id="rId6"/>
    <p:sldLayoutId id="2147483662" r:id="rId7"/>
    <p:sldLayoutId id="2147483678" r:id="rId8"/>
    <p:sldLayoutId id="2147483664" r:id="rId9"/>
    <p:sldLayoutId id="2147483671" r:id="rId10"/>
    <p:sldLayoutId id="2147483672" r:id="rId11"/>
    <p:sldLayoutId id="2147483696" r:id="rId12"/>
    <p:sldLayoutId id="2147483686" r:id="rId13"/>
    <p:sldLayoutId id="2147483673" r:id="rId14"/>
    <p:sldLayoutId id="2147483674" r:id="rId15"/>
    <p:sldLayoutId id="2147483680" r:id="rId16"/>
    <p:sldLayoutId id="2147483675" r:id="rId17"/>
    <p:sldLayoutId id="2147483668" r:id="rId18"/>
    <p:sldLayoutId id="2147483695" r:id="rId19"/>
    <p:sldLayoutId id="2147483682" r:id="rId20"/>
    <p:sldLayoutId id="2147483669" r:id="rId21"/>
    <p:sldLayoutId id="2147483676" r:id="rId22"/>
    <p:sldLayoutId id="2147483679" r:id="rId23"/>
    <p:sldLayoutId id="2147483683" r:id="rId24"/>
    <p:sldLayoutId id="2147483666" r:id="rId25"/>
    <p:sldLayoutId id="2147483698" r:id="rId26"/>
    <p:sldLayoutId id="2147483667" r:id="rId27"/>
    <p:sldLayoutId id="2147483685" r:id="rId28"/>
  </p:sldLayoutIdLst>
  <p:hf hdr="0" dt="0"/>
  <p:txStyles>
    <p:titleStyle>
      <a:lvl1pPr algn="l" defTabSz="685800" rtl="0" eaLnBrk="1" latinLnBrk="0" hangingPunct="1">
        <a:lnSpc>
          <a:spcPts val="3000"/>
        </a:lnSpc>
        <a:spcBef>
          <a:spcPct val="0"/>
        </a:spcBef>
        <a:buNone/>
        <a:defRPr sz="3000" b="1" i="0" kern="1200">
          <a:solidFill>
            <a:schemeClr val="accent4"/>
          </a:solidFill>
          <a:latin typeface="Lub Dub Bold" panose="020B0603030403020204" pitchFamily="34" charset="77"/>
          <a:ea typeface="+mj-ea"/>
          <a:cs typeface="+mj-cs"/>
        </a:defRPr>
      </a:lvl1pPr>
    </p:titleStyle>
    <p:bodyStyle>
      <a:lvl1pPr marL="0" indent="0" algn="l" defTabSz="685800" rtl="0" eaLnBrk="1" latinLnBrk="0" hangingPunct="1">
        <a:lnSpc>
          <a:spcPct val="90000"/>
        </a:lnSpc>
        <a:spcBef>
          <a:spcPts val="750"/>
        </a:spcBef>
        <a:buFontTx/>
        <a:buNone/>
        <a:defRPr sz="1200" kern="1200">
          <a:solidFill>
            <a:schemeClr val="tx1"/>
          </a:solidFill>
          <a:latin typeface="Lub Dub Medium" panose="020B0603030403020204" pitchFamily="34" charset="77"/>
          <a:ea typeface="+mn-ea"/>
          <a:cs typeface="+mn-cs"/>
        </a:defRPr>
      </a:lvl1pPr>
      <a:lvl2pPr marL="3429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2pPr>
      <a:lvl3pPr marL="6858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3pPr>
      <a:lvl4pPr marL="10287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4pPr>
      <a:lvl5pPr marL="13716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70CE4E7-4A17-4CEA-AEE5-430C9934C42C}"/>
              </a:ext>
            </a:extLst>
          </p:cNvPr>
          <p:cNvSpPr/>
          <p:nvPr/>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692D61E-4EF2-9041-8F44-38794650077F}"/>
              </a:ext>
            </a:extLst>
          </p:cNvPr>
          <p:cNvSpPr>
            <a:spLocks noGrp="1"/>
          </p:cNvSpPr>
          <p:nvPr>
            <p:ph type="title"/>
          </p:nvPr>
        </p:nvSpPr>
        <p:spPr>
          <a:xfrm>
            <a:off x="269068" y="0"/>
            <a:ext cx="8296623" cy="749851"/>
          </a:xfrm>
        </p:spPr>
        <p:txBody>
          <a:bodyPr>
            <a:noAutofit/>
          </a:bodyPr>
          <a:lstStyle/>
          <a:p>
            <a:pPr algn="ctr">
              <a:lnSpc>
                <a:spcPct val="100000"/>
              </a:lnSpc>
            </a:pPr>
            <a:r>
              <a:rPr lang="en-US" sz="2000" i="0" dirty="0">
                <a:solidFill>
                  <a:srgbClr val="000000"/>
                </a:solidFill>
                <a:effectLst/>
                <a:latin typeface="Arial Narrow" panose="020B0606020202030204" pitchFamily="34" charset="0"/>
              </a:rPr>
              <a:t>Building Electronic Tools To Enhance and Reinforce CArdiovascular REcommendations - Heart Failure (BETTER CARE-HF)</a:t>
            </a:r>
            <a:endParaRPr lang="en-US" sz="2000" dirty="0">
              <a:solidFill>
                <a:schemeClr val="tx1"/>
              </a:solidFill>
              <a:latin typeface="Arial Narrow" panose="020B0606020202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13F02E-6A54-CB4C-88AD-26EED42563D0}"/>
              </a:ext>
            </a:extLst>
          </p:cNvPr>
          <p:cNvSpPr>
            <a:spLocks noGrp="1"/>
          </p:cNvSpPr>
          <p:nvPr>
            <p:ph sz="half" idx="1"/>
          </p:nvPr>
        </p:nvSpPr>
        <p:spPr>
          <a:xfrm>
            <a:off x="195942" y="749851"/>
            <a:ext cx="3691434" cy="3369632"/>
          </a:xfrm>
        </p:spPr>
        <p:txBody>
          <a:bodyPr>
            <a:noAutofit/>
          </a:bodyPr>
          <a:lstStyle/>
          <a:p>
            <a:pPr>
              <a:lnSpc>
                <a:spcPct val="100000"/>
              </a:lnSpc>
              <a:spcBef>
                <a:spcPts val="0"/>
              </a:spcBef>
            </a:pPr>
            <a:r>
              <a:rPr lang="en-US" sz="1100" b="1" dirty="0">
                <a:latin typeface="Arial Narrow" panose="020B0606020202030204" pitchFamily="34" charset="0"/>
                <a:cs typeface="Arial Narrow" panose="020B0604020202020204" pitchFamily="34" charset="0"/>
              </a:rPr>
              <a:t>Purpose: </a:t>
            </a:r>
            <a:r>
              <a:rPr lang="en-US" sz="1100" dirty="0">
                <a:latin typeface="Arial Narrow" panose="020B0606020202030204" pitchFamily="34" charset="0"/>
                <a:cs typeface="Arial Narrow" panose="020B0604020202020204" pitchFamily="34" charset="0"/>
              </a:rPr>
              <a:t>To</a:t>
            </a:r>
            <a:r>
              <a:rPr lang="en-US" sz="1100" b="1" dirty="0">
                <a:latin typeface="Arial Narrow" panose="020B0606020202030204" pitchFamily="34" charset="0"/>
                <a:cs typeface="Arial Narrow" panose="020B0604020202020204" pitchFamily="34" charset="0"/>
              </a:rPr>
              <a:t> </a:t>
            </a:r>
            <a:r>
              <a:rPr lang="en-US" sz="1100" b="0" i="0" dirty="0">
                <a:solidFill>
                  <a:srgbClr val="000000"/>
                </a:solidFill>
                <a:effectLst/>
                <a:latin typeface="Arial Narrow" panose="020B0606020202030204" pitchFamily="34" charset="0"/>
              </a:rPr>
              <a:t>compare the effectiveness of two </a:t>
            </a:r>
            <a:r>
              <a:rPr lang="en-US" sz="1100" dirty="0">
                <a:solidFill>
                  <a:srgbClr val="000000"/>
                </a:solidFill>
                <a:latin typeface="Arial Narrow" panose="020B0606020202030204" pitchFamily="34" charset="0"/>
              </a:rPr>
              <a:t>automated, electronic health record (EHR)-embedded</a:t>
            </a:r>
            <a:r>
              <a:rPr lang="en-US" sz="1100" b="0" i="0" dirty="0">
                <a:solidFill>
                  <a:srgbClr val="000000"/>
                </a:solidFill>
                <a:effectLst/>
                <a:latin typeface="Arial Narrow" panose="020B0606020202030204" pitchFamily="34" charset="0"/>
              </a:rPr>
              <a:t> tools (alert or message) </a:t>
            </a:r>
            <a:r>
              <a:rPr lang="en-US" sz="1100" dirty="0">
                <a:solidFill>
                  <a:srgbClr val="000000"/>
                </a:solidFill>
                <a:latin typeface="Arial Narrow" panose="020B0606020202030204" pitchFamily="34" charset="0"/>
              </a:rPr>
              <a:t>versus usual care on </a:t>
            </a:r>
            <a:r>
              <a:rPr lang="en-US" sz="1100" b="0" i="0" dirty="0">
                <a:solidFill>
                  <a:srgbClr val="000000"/>
                </a:solidFill>
                <a:effectLst/>
                <a:latin typeface="Arial Narrow" panose="020B0606020202030204" pitchFamily="34" charset="0"/>
              </a:rPr>
              <a:t>mineralocorticoid receptor antagonist (MRA) prescribing </a:t>
            </a:r>
            <a:r>
              <a:rPr lang="en-US" sz="1100" dirty="0">
                <a:solidFill>
                  <a:srgbClr val="000000"/>
                </a:solidFill>
                <a:latin typeface="Arial Narrow" panose="020B0606020202030204" pitchFamily="34" charset="0"/>
              </a:rPr>
              <a:t>in eligible patients with </a:t>
            </a:r>
            <a:r>
              <a:rPr lang="en-US" sz="1100" b="0" i="0" dirty="0">
                <a:solidFill>
                  <a:srgbClr val="000000"/>
                </a:solidFill>
                <a:effectLst/>
                <a:latin typeface="Arial Narrow" panose="020B0606020202030204" pitchFamily="34" charset="0"/>
              </a:rPr>
              <a:t>HFrEF</a:t>
            </a:r>
            <a:endParaRPr lang="en-US" sz="1100" dirty="0">
              <a:latin typeface="Arial Narrow" panose="020B0606020202030204" pitchFamily="34" charset="0"/>
              <a:cs typeface="Arial Narrow" panose="020B0604020202020204" pitchFamily="34" charset="0"/>
            </a:endParaRPr>
          </a:p>
          <a:p>
            <a:pPr>
              <a:lnSpc>
                <a:spcPct val="100000"/>
              </a:lnSpc>
              <a:spcBef>
                <a:spcPts val="0"/>
              </a:spcBef>
            </a:pPr>
            <a:endParaRPr lang="en-US" sz="1100" b="1" dirty="0">
              <a:latin typeface="Arial Narrow" panose="020B0606020202030204" pitchFamily="34" charset="0"/>
              <a:cs typeface="Arial Narrow" panose="020B0604020202020204" pitchFamily="34" charset="0"/>
            </a:endParaRPr>
          </a:p>
          <a:p>
            <a:pPr>
              <a:lnSpc>
                <a:spcPct val="100000"/>
              </a:lnSpc>
              <a:spcBef>
                <a:spcPts val="0"/>
              </a:spcBef>
            </a:pPr>
            <a:r>
              <a:rPr lang="en-US" sz="1100" b="1" dirty="0">
                <a:latin typeface="Arial Narrow" panose="020B0606020202030204" pitchFamily="34" charset="0"/>
                <a:cs typeface="Arial Narrow" panose="020B0604020202020204" pitchFamily="34" charset="0"/>
              </a:rPr>
              <a:t>Trial Design: </a:t>
            </a:r>
            <a:r>
              <a:rPr lang="en-US" sz="1100" dirty="0">
                <a:solidFill>
                  <a:srgbClr val="000000"/>
                </a:solidFill>
                <a:latin typeface="Arial Narrow" panose="020B0606020202030204" pitchFamily="34" charset="0"/>
                <a:cs typeface="Arial Narrow" panose="020B0604020202020204" pitchFamily="34" charset="0"/>
              </a:rPr>
              <a:t>A</a:t>
            </a:r>
            <a:r>
              <a:rPr lang="en-US" sz="1100" b="0" i="0" dirty="0">
                <a:solidFill>
                  <a:srgbClr val="000000"/>
                </a:solidFill>
                <a:effectLst/>
                <a:latin typeface="Arial Narrow" panose="020B0606020202030204" pitchFamily="34" charset="0"/>
              </a:rPr>
              <a:t> cluster-randomized, three-arm </a:t>
            </a:r>
            <a:r>
              <a:rPr lang="en-US" sz="1100" dirty="0">
                <a:solidFill>
                  <a:srgbClr val="000000"/>
                </a:solidFill>
                <a:latin typeface="Arial Narrow" panose="020B0606020202030204" pitchFamily="34" charset="0"/>
              </a:rPr>
              <a:t>pragmatic</a:t>
            </a:r>
            <a:r>
              <a:rPr lang="en-US" sz="1100" b="0" i="0" dirty="0">
                <a:solidFill>
                  <a:srgbClr val="000000"/>
                </a:solidFill>
                <a:effectLst/>
                <a:latin typeface="Arial Narrow" panose="020B0606020202030204" pitchFamily="34" charset="0"/>
              </a:rPr>
              <a:t> trial (n=2211)</a:t>
            </a:r>
            <a:endParaRPr lang="en-US" sz="1100" dirty="0">
              <a:latin typeface="Arial Narrow" panose="020B0606020202030204" pitchFamily="34" charset="0"/>
              <a:cs typeface="Arial Narrow" panose="020B0604020202020204" pitchFamily="34" charset="0"/>
            </a:endParaRPr>
          </a:p>
          <a:p>
            <a:pPr>
              <a:lnSpc>
                <a:spcPct val="100000"/>
              </a:lnSpc>
              <a:spcBef>
                <a:spcPts val="0"/>
              </a:spcBef>
            </a:pPr>
            <a:endParaRPr lang="en-US" sz="1100" b="1" dirty="0">
              <a:latin typeface="Arial Narrow" panose="020B0606020202030204" pitchFamily="34" charset="0"/>
              <a:cs typeface="Arial Narrow" panose="020B0604020202020204" pitchFamily="34" charset="0"/>
            </a:endParaRPr>
          </a:p>
          <a:p>
            <a:pPr>
              <a:lnSpc>
                <a:spcPct val="100000"/>
              </a:lnSpc>
              <a:spcBef>
                <a:spcPts val="0"/>
              </a:spcBef>
            </a:pPr>
            <a:r>
              <a:rPr lang="en-US" sz="1100" b="1" dirty="0">
                <a:latin typeface="Arial Narrow" panose="020B0606020202030204" pitchFamily="34" charset="0"/>
                <a:cs typeface="Arial Narrow" panose="020B0604020202020204" pitchFamily="34" charset="0"/>
              </a:rPr>
              <a:t>Primary Endpoint: </a:t>
            </a:r>
            <a:r>
              <a:rPr lang="en-US" sz="1100" b="0" i="0" dirty="0">
                <a:solidFill>
                  <a:srgbClr val="000000"/>
                </a:solidFill>
                <a:effectLst/>
                <a:latin typeface="Arial Narrow" panose="020B0606020202030204" pitchFamily="34" charset="0"/>
              </a:rPr>
              <a:t>Percent of patients on newly prescribed MRA</a:t>
            </a:r>
          </a:p>
          <a:p>
            <a:pPr>
              <a:lnSpc>
                <a:spcPct val="100000"/>
              </a:lnSpc>
              <a:spcBef>
                <a:spcPts val="0"/>
              </a:spcBef>
            </a:pPr>
            <a:endParaRPr lang="en-US" sz="1100" b="1" dirty="0">
              <a:latin typeface="Arial Narrow" panose="020B0606020202030204" pitchFamily="34" charset="0"/>
              <a:cs typeface="Arial Narrow" panose="020B0604020202020204" pitchFamily="34" charset="0"/>
            </a:endParaRPr>
          </a:p>
          <a:p>
            <a:pPr>
              <a:lnSpc>
                <a:spcPct val="100000"/>
              </a:lnSpc>
              <a:spcBef>
                <a:spcPts val="0"/>
              </a:spcBef>
            </a:pPr>
            <a:r>
              <a:rPr lang="en-US" sz="1100" b="1" dirty="0">
                <a:latin typeface="Arial Narrow" panose="020B0606020202030204" pitchFamily="34" charset="0"/>
                <a:cs typeface="Arial Narrow" panose="020B0604020202020204" pitchFamily="34" charset="0"/>
              </a:rPr>
              <a:t>Secondary Endpoints: </a:t>
            </a:r>
            <a:r>
              <a:rPr lang="en-US" sz="1100" dirty="0">
                <a:latin typeface="Arial Narrow" panose="020B0606020202030204" pitchFamily="34" charset="0"/>
                <a:cs typeface="Arial Narrow" panose="020B0604020202020204" pitchFamily="34" charset="0"/>
              </a:rPr>
              <a:t>Percent of patients newly prescribed MRA within 30 days and percent prescribed other guideline-directed medical therapy (GDMT) (BB, ACEI, ARB, ARNI); prescribing rate of new MRA by professional; prescribing rate of other GDMT</a:t>
            </a:r>
            <a:endParaRPr lang="en-US" sz="1100" b="0" i="0" dirty="0">
              <a:solidFill>
                <a:srgbClr val="000000"/>
              </a:solidFill>
              <a:effectLst/>
              <a:latin typeface="Arial Narrow" panose="020B0606020202030204" pitchFamily="34" charset="0"/>
            </a:endParaRPr>
          </a:p>
          <a:p>
            <a:pPr>
              <a:lnSpc>
                <a:spcPct val="100000"/>
              </a:lnSpc>
              <a:spcBef>
                <a:spcPts val="0"/>
              </a:spcBef>
            </a:pPr>
            <a:endParaRPr lang="en-US" sz="1100" b="1" dirty="0">
              <a:latin typeface="Arial Narrow" panose="020B0606020202030204" pitchFamily="34" charset="0"/>
              <a:cs typeface="Arial Narrow" panose="020B0604020202020204" pitchFamily="34" charset="0"/>
            </a:endParaRPr>
          </a:p>
          <a:p>
            <a:pPr>
              <a:lnSpc>
                <a:spcPct val="100000"/>
              </a:lnSpc>
              <a:spcBef>
                <a:spcPts val="0"/>
              </a:spcBef>
            </a:pPr>
            <a:r>
              <a:rPr lang="en-US" sz="1100" b="1" dirty="0">
                <a:latin typeface="Arial Narrow" panose="020B0606020202030204" pitchFamily="34" charset="0"/>
                <a:cs typeface="Arial Narrow" panose="020B0604020202020204" pitchFamily="34" charset="0"/>
              </a:rPr>
              <a:t>Key Takeaways: </a:t>
            </a:r>
            <a:r>
              <a:rPr lang="en-US" sz="1100" dirty="0">
                <a:solidFill>
                  <a:schemeClr val="dk1"/>
                </a:solidFill>
                <a:latin typeface="Arial Narrow" panose="020B0606020202030204" pitchFamily="34" charset="0"/>
                <a:cs typeface="Arial Narrow" panose="020B0604020202020204" pitchFamily="34" charset="0"/>
              </a:rPr>
              <a:t>A</a:t>
            </a:r>
            <a:r>
              <a:rPr lang="en-US" sz="1100" b="0" i="0" kern="1200" dirty="0">
                <a:solidFill>
                  <a:schemeClr val="dk1"/>
                </a:solidFill>
                <a:latin typeface="Arial Narrow" panose="020B0606020202030204" pitchFamily="34" charset="0"/>
                <a:ea typeface="+mn-ea"/>
                <a:cs typeface="Arial Narrow" panose="020B0604020202020204" pitchFamily="34" charset="0"/>
              </a:rPr>
              <a:t>n automated, EHR-embedded alert significantly increased MRA prescribing compared to a message or usual care highlighting the potential fo</a:t>
            </a:r>
            <a:r>
              <a:rPr lang="en-US" sz="1100" dirty="0">
                <a:solidFill>
                  <a:schemeClr val="dk1"/>
                </a:solidFill>
                <a:latin typeface="Arial Narrow" panose="020B0606020202030204" pitchFamily="34" charset="0"/>
                <a:cs typeface="Arial Narrow" panose="020B0604020202020204" pitchFamily="34" charset="0"/>
              </a:rPr>
              <a:t>r EHR-embedded tools to substantially increase prescription of MRA for HFrEF</a:t>
            </a:r>
            <a:endParaRPr lang="en-US" sz="1100" dirty="0">
              <a:latin typeface="Arial Narrow" panose="020B0606020202030204" pitchFamily="34" charset="0"/>
              <a:cs typeface="Arial Narrow" panose="020B0604020202020204" pitchFamily="34" charset="0"/>
            </a:endParaRPr>
          </a:p>
        </p:txBody>
      </p:sp>
      <p:graphicFrame>
        <p:nvGraphicFramePr>
          <p:cNvPr id="11" name="Table 10">
            <a:extLst>
              <a:ext uri="{FF2B5EF4-FFF2-40B4-BE49-F238E27FC236}">
                <a16:creationId xmlns:a16="http://schemas.microsoft.com/office/drawing/2014/main" id="{5CF230A0-4777-42A1-9C04-F84CA4894AED}"/>
              </a:ext>
            </a:extLst>
          </p:cNvPr>
          <p:cNvGraphicFramePr>
            <a:graphicFrameLocks noGrp="1"/>
          </p:cNvGraphicFramePr>
          <p:nvPr>
            <p:extLst>
              <p:ext uri="{D42A27DB-BD31-4B8C-83A1-F6EECF244321}">
                <p14:modId xmlns:p14="http://schemas.microsoft.com/office/powerpoint/2010/main" val="1177715881"/>
              </p:ext>
            </p:extLst>
          </p:nvPr>
        </p:nvGraphicFramePr>
        <p:xfrm>
          <a:off x="4025759" y="749851"/>
          <a:ext cx="5029201" cy="3128378"/>
        </p:xfrm>
        <a:graphic>
          <a:graphicData uri="http://schemas.openxmlformats.org/drawingml/2006/table">
            <a:tbl>
              <a:tblPr firstRow="1" bandRow="1">
                <a:tableStyleId>{5C22544A-7EE6-4342-B048-85BDC9FD1C3A}</a:tableStyleId>
              </a:tblPr>
              <a:tblGrid>
                <a:gridCol w="1522113">
                  <a:extLst>
                    <a:ext uri="{9D8B030D-6E8A-4147-A177-3AD203B41FA5}">
                      <a16:colId xmlns:a16="http://schemas.microsoft.com/office/drawing/2014/main" val="20000"/>
                    </a:ext>
                  </a:extLst>
                </a:gridCol>
                <a:gridCol w="1060397">
                  <a:extLst>
                    <a:ext uri="{9D8B030D-6E8A-4147-A177-3AD203B41FA5}">
                      <a16:colId xmlns:a16="http://schemas.microsoft.com/office/drawing/2014/main" val="20001"/>
                    </a:ext>
                  </a:extLst>
                </a:gridCol>
                <a:gridCol w="799139">
                  <a:extLst>
                    <a:ext uri="{9D8B030D-6E8A-4147-A177-3AD203B41FA5}">
                      <a16:colId xmlns:a16="http://schemas.microsoft.com/office/drawing/2014/main" val="20002"/>
                    </a:ext>
                  </a:extLst>
                </a:gridCol>
                <a:gridCol w="852928">
                  <a:extLst>
                    <a:ext uri="{9D8B030D-6E8A-4147-A177-3AD203B41FA5}">
                      <a16:colId xmlns:a16="http://schemas.microsoft.com/office/drawing/2014/main" val="3936740956"/>
                    </a:ext>
                  </a:extLst>
                </a:gridCol>
                <a:gridCol w="794624">
                  <a:extLst>
                    <a:ext uri="{9D8B030D-6E8A-4147-A177-3AD203B41FA5}">
                      <a16:colId xmlns:a16="http://schemas.microsoft.com/office/drawing/2014/main" val="20003"/>
                    </a:ext>
                  </a:extLst>
                </a:gridCol>
              </a:tblGrid>
              <a:tr h="571803">
                <a:tc>
                  <a:txBody>
                    <a:bodyPr/>
                    <a:lstStyle/>
                    <a:p>
                      <a:endParaRPr lang="en-US" sz="1000" dirty="0">
                        <a:latin typeface="Arial Narrow" panose="020B0606020202030204" pitchFamily="34" charset="0"/>
                        <a:cs typeface="Arial" panose="020B0604020202020204" pitchFamily="34" charset="0"/>
                      </a:endParaRPr>
                    </a:p>
                  </a:txBody>
                  <a:tcPr marL="91447" marR="91447" marT="45723" marB="45723">
                    <a:solidFill>
                      <a:srgbClr val="C10E21"/>
                    </a:solidFill>
                  </a:tcPr>
                </a:tc>
                <a:tc>
                  <a:txBody>
                    <a:bodyPr/>
                    <a:lstStyle/>
                    <a:p>
                      <a:pPr algn="ctr"/>
                      <a:endParaRPr lang="en-US" sz="1000" dirty="0">
                        <a:latin typeface="Arial Narrow" panose="020B0606020202030204" pitchFamily="34" charset="0"/>
                        <a:cs typeface="Arial" panose="020B0604020202020204" pitchFamily="34" charset="0"/>
                      </a:endParaRPr>
                    </a:p>
                    <a:p>
                      <a:pPr algn="ctr"/>
                      <a:r>
                        <a:rPr lang="en-US" sz="1000" dirty="0">
                          <a:latin typeface="Arial Narrow" panose="020B0606020202030204" pitchFamily="34" charset="0"/>
                          <a:cs typeface="Arial" panose="020B0604020202020204" pitchFamily="34" charset="0"/>
                        </a:rPr>
                        <a:t>N (%)</a:t>
                      </a:r>
                    </a:p>
                  </a:txBody>
                  <a:tcPr marL="91447" marR="91447" marT="45723" marB="45723">
                    <a:solidFill>
                      <a:srgbClr val="C10E21"/>
                    </a:solidFill>
                  </a:tcPr>
                </a:tc>
                <a:tc>
                  <a:txBody>
                    <a:bodyPr/>
                    <a:lstStyle/>
                    <a:p>
                      <a:pPr algn="ctr"/>
                      <a:r>
                        <a:rPr lang="en-US" sz="1000" dirty="0">
                          <a:latin typeface="Arial Narrow" panose="020B0606020202030204" pitchFamily="34" charset="0"/>
                          <a:cs typeface="Arial" panose="020B0604020202020204" pitchFamily="34" charset="0"/>
                        </a:rPr>
                        <a:t>Alert vs control </a:t>
                      </a:r>
                    </a:p>
                    <a:p>
                      <a:pPr algn="ctr"/>
                      <a:r>
                        <a:rPr lang="en-US" sz="1000" dirty="0">
                          <a:latin typeface="Arial Narrow" panose="020B0606020202030204" pitchFamily="34" charset="0"/>
                          <a:cs typeface="Arial" panose="020B0604020202020204" pitchFamily="34" charset="0"/>
                        </a:rPr>
                        <a:t>RR (95% CI)</a:t>
                      </a:r>
                    </a:p>
                  </a:txBody>
                  <a:tcPr marL="91447" marR="91447" marT="45723" marB="45723">
                    <a:solidFill>
                      <a:srgbClr val="C10E21"/>
                    </a:solidFill>
                  </a:tcPr>
                </a:tc>
                <a:tc>
                  <a:txBody>
                    <a:bodyPr/>
                    <a:lstStyle/>
                    <a:p>
                      <a:pPr algn="ctr"/>
                      <a:r>
                        <a:rPr lang="en-US" sz="1000" dirty="0">
                          <a:latin typeface="Arial Narrow" panose="020B0606020202030204" pitchFamily="34" charset="0"/>
                          <a:cs typeface="Arial" panose="020B0604020202020204" pitchFamily="34" charset="0"/>
                        </a:rPr>
                        <a:t>Message vs control</a:t>
                      </a:r>
                    </a:p>
                    <a:p>
                      <a:pPr algn="ctr"/>
                      <a:r>
                        <a:rPr lang="en-US" sz="1000" dirty="0">
                          <a:latin typeface="Arial Narrow" panose="020B0606020202030204" pitchFamily="34" charset="0"/>
                          <a:cs typeface="Arial" panose="020B0604020202020204" pitchFamily="34" charset="0"/>
                        </a:rPr>
                        <a:t>RR (95% CI)</a:t>
                      </a:r>
                    </a:p>
                  </a:txBody>
                  <a:tcPr marL="91447" marR="91447" marT="45723" marB="45723">
                    <a:solidFill>
                      <a:srgbClr val="C10E21"/>
                    </a:solidFill>
                  </a:tcPr>
                </a:tc>
                <a:tc>
                  <a:txBody>
                    <a:bodyPr/>
                    <a:lstStyle/>
                    <a:p>
                      <a:pPr algn="ctr"/>
                      <a:r>
                        <a:rPr lang="en-US" sz="1000" dirty="0">
                          <a:latin typeface="Arial Narrow" panose="020B0606020202030204" pitchFamily="34" charset="0"/>
                          <a:cs typeface="Arial" panose="020B0604020202020204" pitchFamily="34" charset="0"/>
                        </a:rPr>
                        <a:t>Alert vs </a:t>
                      </a:r>
                    </a:p>
                    <a:p>
                      <a:pPr algn="ctr"/>
                      <a:r>
                        <a:rPr lang="en-US" sz="1000" dirty="0">
                          <a:latin typeface="Arial Narrow" panose="020B0606020202030204" pitchFamily="34" charset="0"/>
                          <a:cs typeface="Arial" panose="020B0604020202020204" pitchFamily="34" charset="0"/>
                        </a:rPr>
                        <a:t>message</a:t>
                      </a:r>
                    </a:p>
                    <a:p>
                      <a:pPr algn="ctr"/>
                      <a:r>
                        <a:rPr lang="en-US" sz="1000" dirty="0">
                          <a:latin typeface="Arial Narrow" panose="020B0606020202030204" pitchFamily="34" charset="0"/>
                          <a:cs typeface="Arial" panose="020B0604020202020204" pitchFamily="34" charset="0"/>
                        </a:rPr>
                        <a:t>RR (95% CI)</a:t>
                      </a:r>
                    </a:p>
                  </a:txBody>
                  <a:tcPr marL="91447" marR="91447" marT="45723" marB="45723">
                    <a:solidFill>
                      <a:srgbClr val="C10E21"/>
                    </a:solidFill>
                  </a:tcPr>
                </a:tc>
                <a:extLst>
                  <a:ext uri="{0D108BD9-81ED-4DB2-BD59-A6C34878D82A}">
                    <a16:rowId xmlns:a16="http://schemas.microsoft.com/office/drawing/2014/main" val="10000"/>
                  </a:ext>
                </a:extLst>
              </a:tr>
              <a:tr h="2420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Narrow" panose="020B0606020202030204" pitchFamily="34" charset="0"/>
                          <a:cs typeface="Arial" panose="020B0604020202020204" pitchFamily="34" charset="0"/>
                        </a:rPr>
                        <a:t>Primary Endpoint</a:t>
                      </a:r>
                    </a:p>
                  </a:txBody>
                  <a:tcPr marL="91447" marR="91447" marT="45723" marB="45723">
                    <a:solidFill>
                      <a:srgbClr val="C0C0C1"/>
                    </a:solidFill>
                  </a:tcPr>
                </a:tc>
                <a:tc>
                  <a:txBody>
                    <a:bodyPr/>
                    <a:lstStyle/>
                    <a:p>
                      <a:pPr algn="ctr"/>
                      <a:endParaRPr lang="en-US" sz="1000" dirty="0">
                        <a:latin typeface="Arial Narrow" panose="020B0606020202030204" pitchFamily="34" charset="0"/>
                        <a:cs typeface="Arial" panose="020B0604020202020204" pitchFamily="34" charset="0"/>
                      </a:endParaRPr>
                    </a:p>
                  </a:txBody>
                  <a:tcPr marL="91447" marR="91447" marT="45723" marB="45723">
                    <a:solidFill>
                      <a:srgbClr val="C0C0C1"/>
                    </a:solidFill>
                  </a:tcPr>
                </a:tc>
                <a:tc>
                  <a:txBody>
                    <a:bodyPr/>
                    <a:lstStyle/>
                    <a:p>
                      <a:pPr algn="ctr"/>
                      <a:endParaRPr lang="en-US" sz="1000" dirty="0">
                        <a:latin typeface="Arial Narrow" panose="020B0606020202030204" pitchFamily="34" charset="0"/>
                        <a:cs typeface="Arial" panose="020B0604020202020204" pitchFamily="34" charset="0"/>
                      </a:endParaRPr>
                    </a:p>
                  </a:txBody>
                  <a:tcPr marL="91447" marR="91447" marT="45723" marB="45723">
                    <a:solidFill>
                      <a:srgbClr val="C0C0C1"/>
                    </a:solidFill>
                  </a:tcPr>
                </a:tc>
                <a:tc>
                  <a:txBody>
                    <a:bodyPr/>
                    <a:lstStyle/>
                    <a:p>
                      <a:pPr algn="ctr"/>
                      <a:endParaRPr lang="en-US" sz="1000" dirty="0">
                        <a:latin typeface="Arial Narrow" panose="020B0606020202030204" pitchFamily="34" charset="0"/>
                        <a:cs typeface="Arial" panose="020B0604020202020204" pitchFamily="34" charset="0"/>
                      </a:endParaRPr>
                    </a:p>
                  </a:txBody>
                  <a:tcPr marL="91447" marR="91447" marT="45723" marB="45723">
                    <a:solidFill>
                      <a:srgbClr val="C0C0C1"/>
                    </a:solidFill>
                  </a:tcPr>
                </a:tc>
                <a:tc>
                  <a:txBody>
                    <a:bodyPr/>
                    <a:lstStyle/>
                    <a:p>
                      <a:pPr algn="ctr"/>
                      <a:endParaRPr lang="en-GB" sz="1000" dirty="0">
                        <a:latin typeface="Arial Narrow" panose="020B0606020202030204" pitchFamily="34" charset="0"/>
                        <a:cs typeface="Arial" panose="020B0604020202020204" pitchFamily="34" charset="0"/>
                      </a:endParaRPr>
                    </a:p>
                  </a:txBody>
                  <a:tcPr marL="91447" marR="91447" marT="45723" marB="45723">
                    <a:solidFill>
                      <a:srgbClr val="C0C0C1"/>
                    </a:solidFill>
                  </a:tcPr>
                </a:tc>
                <a:extLst>
                  <a:ext uri="{0D108BD9-81ED-4DB2-BD59-A6C34878D82A}">
                    <a16:rowId xmlns:a16="http://schemas.microsoft.com/office/drawing/2014/main" val="10001"/>
                  </a:ext>
                </a:extLst>
              </a:tr>
              <a:tr h="695784">
                <a:tc>
                  <a:txBody>
                    <a:bodyPr/>
                    <a:lstStyle/>
                    <a:p>
                      <a:r>
                        <a:rPr lang="en-US" sz="1000" b="0" dirty="0">
                          <a:latin typeface="Arial Narrow" panose="020B0606020202030204" pitchFamily="34" charset="0"/>
                          <a:cs typeface="Arial" panose="020B0604020202020204" pitchFamily="34" charset="0"/>
                        </a:rPr>
                        <a:t>Newly prescribed MRA</a:t>
                      </a:r>
                    </a:p>
                    <a:p>
                      <a:pPr lvl="1"/>
                      <a:r>
                        <a:rPr lang="en-US" sz="1000" b="0" dirty="0">
                          <a:latin typeface="Arial Narrow" panose="020B0606020202030204" pitchFamily="34" charset="0"/>
                          <a:cs typeface="Arial" panose="020B0604020202020204" pitchFamily="34" charset="0"/>
                        </a:rPr>
                        <a:t>Alert (n=755)</a:t>
                      </a:r>
                    </a:p>
                    <a:p>
                      <a:pPr lvl="1"/>
                      <a:r>
                        <a:rPr lang="en-US" sz="1000" b="0" dirty="0">
                          <a:latin typeface="Arial Narrow" panose="020B0606020202030204" pitchFamily="34" charset="0"/>
                          <a:cs typeface="Arial" panose="020B0604020202020204" pitchFamily="34" charset="0"/>
                        </a:rPr>
                        <a:t>Message (n=812)</a:t>
                      </a:r>
                    </a:p>
                    <a:p>
                      <a:pPr lvl="1"/>
                      <a:r>
                        <a:rPr lang="en-US" sz="1000" b="0" dirty="0">
                          <a:latin typeface="Arial Narrow" panose="020B0606020202030204" pitchFamily="34" charset="0"/>
                          <a:cs typeface="Arial" panose="020B0604020202020204" pitchFamily="34" charset="0"/>
                        </a:rPr>
                        <a:t>Control (n=644)</a:t>
                      </a:r>
                    </a:p>
                  </a:txBody>
                  <a:tcPr marL="91447" marR="91447" marT="45723" marB="45723">
                    <a:solidFill>
                      <a:srgbClr val="E8E8E8"/>
                    </a:solidFill>
                  </a:tcPr>
                </a:tc>
                <a:tc>
                  <a:txBody>
                    <a:bodyPr/>
                    <a:lstStyle/>
                    <a:p>
                      <a:pPr algn="ctr"/>
                      <a:endParaRPr lang="en-US" sz="1000" dirty="0">
                        <a:latin typeface="Arial Narrow" panose="020B0606020202030204" pitchFamily="34" charset="0"/>
                        <a:cs typeface="Arial" panose="020B0604020202020204" pitchFamily="34" charset="0"/>
                      </a:endParaRPr>
                    </a:p>
                    <a:p>
                      <a:pPr algn="ctr"/>
                      <a:r>
                        <a:rPr lang="en-US" sz="1000" dirty="0">
                          <a:latin typeface="Arial Narrow" panose="020B0606020202030204" pitchFamily="34" charset="0"/>
                          <a:cs typeface="Arial" panose="020B0604020202020204" pitchFamily="34" charset="0"/>
                        </a:rPr>
                        <a:t>224 (29.6%)</a:t>
                      </a:r>
                    </a:p>
                    <a:p>
                      <a:pPr algn="ctr"/>
                      <a:r>
                        <a:rPr lang="en-US" sz="1000" dirty="0">
                          <a:latin typeface="Arial Narrow" panose="020B0606020202030204" pitchFamily="34" charset="0"/>
                          <a:cs typeface="Arial" panose="020B0604020202020204" pitchFamily="34" charset="0"/>
                        </a:rPr>
                        <a:t>127 (15.6%)</a:t>
                      </a:r>
                    </a:p>
                    <a:p>
                      <a:pPr algn="ctr"/>
                      <a:r>
                        <a:rPr lang="en-US" sz="1000" dirty="0">
                          <a:latin typeface="Arial Narrow" panose="020B0606020202030204" pitchFamily="34" charset="0"/>
                          <a:cs typeface="Arial" panose="020B0604020202020204" pitchFamily="34" charset="0"/>
                        </a:rPr>
                        <a:t>75 (11.7%)</a:t>
                      </a:r>
                    </a:p>
                  </a:txBody>
                  <a:tcPr marL="91447" marR="91447" marT="45723" marB="45723">
                    <a:solidFill>
                      <a:srgbClr val="E8E8E8"/>
                    </a:solidFill>
                  </a:tcPr>
                </a:tc>
                <a:tc>
                  <a:txBody>
                    <a:bodyPr/>
                    <a:lstStyle/>
                    <a:p>
                      <a:pPr algn="ctr"/>
                      <a:endParaRPr lang="en-US" sz="1000" dirty="0">
                        <a:latin typeface="Arial Narrow" panose="020B0606020202030204" pitchFamily="34" charset="0"/>
                        <a:cs typeface="Arial" panose="020B0604020202020204" pitchFamily="34" charset="0"/>
                      </a:endParaRPr>
                    </a:p>
                    <a:p>
                      <a:pPr algn="ctr"/>
                      <a:r>
                        <a:rPr lang="en-US" sz="1000" dirty="0">
                          <a:latin typeface="Arial Narrow" panose="020B0606020202030204" pitchFamily="34" charset="0"/>
                          <a:cs typeface="Arial" panose="020B0604020202020204" pitchFamily="34" charset="0"/>
                        </a:rPr>
                        <a:t>2.53</a:t>
                      </a:r>
                    </a:p>
                    <a:p>
                      <a:pPr algn="ctr"/>
                      <a:r>
                        <a:rPr lang="en-US" sz="1000" dirty="0">
                          <a:latin typeface="Arial Narrow" panose="020B0606020202030204" pitchFamily="34" charset="0"/>
                          <a:cs typeface="Arial" panose="020B0604020202020204" pitchFamily="34" charset="0"/>
                        </a:rPr>
                        <a:t>(1.77, 3.62)</a:t>
                      </a:r>
                    </a:p>
                    <a:p>
                      <a:pPr algn="ctr"/>
                      <a:r>
                        <a:rPr lang="en-US" sz="1000" dirty="0">
                          <a:latin typeface="Arial Narrow" panose="020B0606020202030204" pitchFamily="34" charset="0"/>
                          <a:cs typeface="Arial" panose="020B0604020202020204" pitchFamily="34" charset="0"/>
                        </a:rPr>
                        <a:t>p&lt;0.0001</a:t>
                      </a:r>
                    </a:p>
                  </a:txBody>
                  <a:tcPr marL="91447" marR="91447" marT="45723" marB="45723">
                    <a:solidFill>
                      <a:srgbClr val="E8E8E8"/>
                    </a:solidFill>
                  </a:tcPr>
                </a:tc>
                <a:tc>
                  <a:txBody>
                    <a:bodyPr/>
                    <a:lstStyle/>
                    <a:p>
                      <a:pPr algn="ctr"/>
                      <a:endParaRPr lang="en-US" sz="1000" dirty="0">
                        <a:latin typeface="Arial Narrow" panose="020B0606020202030204" pitchFamily="34" charset="0"/>
                        <a:cs typeface="Arial" panose="020B0604020202020204" pitchFamily="34" charset="0"/>
                      </a:endParaRPr>
                    </a:p>
                    <a:p>
                      <a:pPr algn="ctr"/>
                      <a:r>
                        <a:rPr lang="en-US" sz="1000" dirty="0">
                          <a:latin typeface="Arial Narrow" panose="020B0606020202030204" pitchFamily="34" charset="0"/>
                          <a:cs typeface="Arial" panose="020B0604020202020204" pitchFamily="34" charset="0"/>
                        </a:rPr>
                        <a:t>1.52</a:t>
                      </a:r>
                    </a:p>
                    <a:p>
                      <a:pPr algn="ctr"/>
                      <a:r>
                        <a:rPr lang="en-US" sz="1000" dirty="0">
                          <a:latin typeface="Arial Narrow" panose="020B0606020202030204" pitchFamily="34" charset="0"/>
                          <a:cs typeface="Arial" panose="020B0604020202020204" pitchFamily="34" charset="0"/>
                        </a:rPr>
                        <a:t>(1.04, 2.21)</a:t>
                      </a:r>
                    </a:p>
                    <a:p>
                      <a:pPr algn="ctr"/>
                      <a:r>
                        <a:rPr lang="en-US" sz="1000" dirty="0">
                          <a:latin typeface="Arial Narrow" panose="020B0606020202030204" pitchFamily="34" charset="0"/>
                          <a:cs typeface="Arial" panose="020B0604020202020204" pitchFamily="34" charset="0"/>
                        </a:rPr>
                        <a:t>p=0.029</a:t>
                      </a:r>
                    </a:p>
                  </a:txBody>
                  <a:tcPr marL="91447" marR="91447" marT="45723" marB="45723">
                    <a:solidFill>
                      <a:srgbClr val="E8E8E8"/>
                    </a:solidFill>
                  </a:tcPr>
                </a:tc>
                <a:tc>
                  <a:txBody>
                    <a:bodyPr/>
                    <a:lstStyle/>
                    <a:p>
                      <a:pPr algn="ctr"/>
                      <a:endParaRPr lang="en-US" sz="1000" dirty="0">
                        <a:latin typeface="Arial Narrow" panose="020B0606020202030204" pitchFamily="34" charset="0"/>
                        <a:cs typeface="Arial" panose="020B0604020202020204" pitchFamily="34" charset="0"/>
                      </a:endParaRPr>
                    </a:p>
                    <a:p>
                      <a:pPr algn="ctr"/>
                      <a:r>
                        <a:rPr lang="en-US" sz="1000" dirty="0">
                          <a:latin typeface="Arial Narrow" panose="020B0606020202030204" pitchFamily="34" charset="0"/>
                          <a:cs typeface="Arial" panose="020B0604020202020204" pitchFamily="34" charset="0"/>
                        </a:rPr>
                        <a:t>1.67</a:t>
                      </a:r>
                    </a:p>
                    <a:p>
                      <a:pPr algn="ctr"/>
                      <a:r>
                        <a:rPr lang="en-US" sz="1000" dirty="0">
                          <a:latin typeface="Arial Narrow" panose="020B0606020202030204" pitchFamily="34" charset="0"/>
                          <a:cs typeface="Arial" panose="020B0604020202020204" pitchFamily="34" charset="0"/>
                        </a:rPr>
                        <a:t>(1.21, 2.29)</a:t>
                      </a:r>
                    </a:p>
                    <a:p>
                      <a:pPr algn="ctr"/>
                      <a:r>
                        <a:rPr lang="en-US" sz="1000" dirty="0">
                          <a:latin typeface="Arial Narrow" panose="020B0606020202030204" pitchFamily="34" charset="0"/>
                          <a:cs typeface="Arial" panose="020B0604020202020204" pitchFamily="34" charset="0"/>
                        </a:rPr>
                        <a:t>p=0.002</a:t>
                      </a:r>
                    </a:p>
                  </a:txBody>
                  <a:tcPr marL="91447" marR="91447" marT="45723" marB="45723">
                    <a:solidFill>
                      <a:srgbClr val="E8E8E8"/>
                    </a:solidFill>
                  </a:tcPr>
                </a:tc>
                <a:extLst>
                  <a:ext uri="{0D108BD9-81ED-4DB2-BD59-A6C34878D82A}">
                    <a16:rowId xmlns:a16="http://schemas.microsoft.com/office/drawing/2014/main" val="2669622617"/>
                  </a:ext>
                </a:extLst>
              </a:tr>
              <a:tr h="2420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Narrow" panose="020B0606020202030204" pitchFamily="34" charset="0"/>
                          <a:cs typeface="Arial" panose="020B0604020202020204" pitchFamily="34" charset="0"/>
                        </a:rPr>
                        <a:t>Secondary Endpoint</a:t>
                      </a:r>
                    </a:p>
                  </a:txBody>
                  <a:tcPr marL="91447" marR="91447" marT="45723" marB="45723">
                    <a:solidFill>
                      <a:srgbClr val="C0C0C1"/>
                    </a:solidFill>
                  </a:tcPr>
                </a:tc>
                <a:tc>
                  <a:txBody>
                    <a:bodyPr/>
                    <a:lstStyle/>
                    <a:p>
                      <a:pPr algn="ctr"/>
                      <a:endParaRPr lang="en-US" sz="1000" dirty="0">
                        <a:latin typeface="Arial Narrow" panose="020B0606020202030204" pitchFamily="34" charset="0"/>
                        <a:cs typeface="Arial" panose="020B0604020202020204" pitchFamily="34" charset="0"/>
                      </a:endParaRPr>
                    </a:p>
                  </a:txBody>
                  <a:tcPr marL="91447" marR="91447" marT="45723" marB="45723">
                    <a:solidFill>
                      <a:srgbClr val="C0C0C1"/>
                    </a:solidFill>
                  </a:tcPr>
                </a:tc>
                <a:tc>
                  <a:txBody>
                    <a:bodyPr/>
                    <a:lstStyle/>
                    <a:p>
                      <a:pPr algn="ctr"/>
                      <a:endParaRPr lang="en-US" sz="1000" dirty="0">
                        <a:latin typeface="Arial Narrow" panose="020B0606020202030204" pitchFamily="34" charset="0"/>
                        <a:cs typeface="Arial" panose="020B0604020202020204" pitchFamily="34" charset="0"/>
                      </a:endParaRPr>
                    </a:p>
                  </a:txBody>
                  <a:tcPr marL="91447" marR="91447" marT="45723" marB="45723">
                    <a:solidFill>
                      <a:srgbClr val="C0C0C1"/>
                    </a:solidFill>
                  </a:tcPr>
                </a:tc>
                <a:tc>
                  <a:txBody>
                    <a:bodyPr/>
                    <a:lstStyle/>
                    <a:p>
                      <a:pPr algn="ctr"/>
                      <a:endParaRPr lang="en-US" sz="1000" dirty="0">
                        <a:latin typeface="Arial Narrow" panose="020B0606020202030204" pitchFamily="34" charset="0"/>
                        <a:cs typeface="Arial" panose="020B0604020202020204" pitchFamily="34" charset="0"/>
                      </a:endParaRPr>
                    </a:p>
                  </a:txBody>
                  <a:tcPr marL="91447" marR="91447" marT="45723" marB="45723">
                    <a:solidFill>
                      <a:srgbClr val="C0C0C1"/>
                    </a:solidFill>
                  </a:tcPr>
                </a:tc>
                <a:tc>
                  <a:txBody>
                    <a:bodyPr/>
                    <a:lstStyle/>
                    <a:p>
                      <a:pPr algn="ctr"/>
                      <a:endParaRPr lang="en-GB" sz="1000" dirty="0">
                        <a:latin typeface="Arial Narrow" panose="020B0606020202030204" pitchFamily="34" charset="0"/>
                        <a:cs typeface="Arial" panose="020B0604020202020204" pitchFamily="34" charset="0"/>
                      </a:endParaRPr>
                    </a:p>
                  </a:txBody>
                  <a:tcPr marL="91447" marR="91447" marT="45723" marB="45723">
                    <a:solidFill>
                      <a:srgbClr val="C0C0C1"/>
                    </a:solidFill>
                  </a:tcPr>
                </a:tc>
                <a:extLst>
                  <a:ext uri="{0D108BD9-81ED-4DB2-BD59-A6C34878D82A}">
                    <a16:rowId xmlns:a16="http://schemas.microsoft.com/office/drawing/2014/main" val="10003"/>
                  </a:ext>
                </a:extLst>
              </a:tr>
              <a:tr h="393270">
                <a:tc>
                  <a:txBody>
                    <a:bodyPr/>
                    <a:lstStyle/>
                    <a:p>
                      <a:r>
                        <a:rPr lang="en-US" sz="1000" dirty="0">
                          <a:latin typeface="Arial Narrow" panose="020B0606020202030204" pitchFamily="34" charset="0"/>
                          <a:cs typeface="Arial" panose="020B0604020202020204" pitchFamily="34" charset="0"/>
                        </a:rPr>
                        <a:t>Newly prescribed GDMT</a:t>
                      </a:r>
                    </a:p>
                    <a:p>
                      <a:pPr lvl="1"/>
                      <a:r>
                        <a:rPr lang="en-US" sz="1000" dirty="0">
                          <a:latin typeface="Arial Narrow" panose="020B0606020202030204" pitchFamily="34" charset="0"/>
                          <a:cs typeface="Arial" panose="020B0604020202020204" pitchFamily="34" charset="0"/>
                        </a:rPr>
                        <a:t>Alert (n=755)</a:t>
                      </a:r>
                    </a:p>
                    <a:p>
                      <a:pPr lvl="1"/>
                      <a:r>
                        <a:rPr lang="en-US" sz="1000" dirty="0">
                          <a:latin typeface="Arial Narrow" panose="020B0606020202030204" pitchFamily="34" charset="0"/>
                          <a:cs typeface="Arial" panose="020B0604020202020204" pitchFamily="34" charset="0"/>
                        </a:rPr>
                        <a:t>Message (n=812)</a:t>
                      </a:r>
                    </a:p>
                    <a:p>
                      <a:pPr lvl="1"/>
                      <a:r>
                        <a:rPr lang="en-US" sz="1000" dirty="0">
                          <a:latin typeface="Arial Narrow" panose="020B0606020202030204" pitchFamily="34" charset="0"/>
                          <a:cs typeface="Arial" panose="020B0604020202020204" pitchFamily="34" charset="0"/>
                        </a:rPr>
                        <a:t>Control (n=644)</a:t>
                      </a:r>
                    </a:p>
                  </a:txBody>
                  <a:tcPr marL="91447" marR="91447" marT="45723" marB="45723">
                    <a:solidFill>
                      <a:srgbClr val="E8E8E8"/>
                    </a:solidFill>
                  </a:tcPr>
                </a:tc>
                <a:tc>
                  <a:txBody>
                    <a:bodyPr/>
                    <a:lstStyle/>
                    <a:p>
                      <a:pPr algn="ctr"/>
                      <a:endParaRPr lang="en-US" sz="1000" dirty="0">
                        <a:latin typeface="Arial Narrow" panose="020B0606020202030204" pitchFamily="34" charset="0"/>
                        <a:cs typeface="Arial" panose="020B0604020202020204" pitchFamily="34" charset="0"/>
                      </a:endParaRPr>
                    </a:p>
                    <a:p>
                      <a:pPr algn="ctr"/>
                      <a:r>
                        <a:rPr lang="en-US" sz="1000" dirty="0">
                          <a:latin typeface="Arial Narrow" panose="020B0606020202030204" pitchFamily="34" charset="0"/>
                          <a:cs typeface="Arial" panose="020B0604020202020204" pitchFamily="34" charset="0"/>
                        </a:rPr>
                        <a:t>87 (11.5%)</a:t>
                      </a:r>
                    </a:p>
                    <a:p>
                      <a:pPr algn="ctr"/>
                      <a:r>
                        <a:rPr lang="en-US" sz="1000" dirty="0">
                          <a:latin typeface="Arial Narrow" panose="020B0606020202030204" pitchFamily="34" charset="0"/>
                          <a:cs typeface="Arial" panose="020B0604020202020204" pitchFamily="34" charset="0"/>
                        </a:rPr>
                        <a:t>94 (11.6%)</a:t>
                      </a:r>
                    </a:p>
                    <a:p>
                      <a:pPr algn="ctr"/>
                      <a:r>
                        <a:rPr lang="en-US" sz="1000" dirty="0">
                          <a:latin typeface="Arial Narrow" panose="020B0606020202030204" pitchFamily="34" charset="0"/>
                          <a:cs typeface="Arial" panose="020B0604020202020204" pitchFamily="34" charset="0"/>
                        </a:rPr>
                        <a:t>85 (13.2%)</a:t>
                      </a:r>
                    </a:p>
                  </a:txBody>
                  <a:tcPr marL="91447" marR="91447" marT="45723" marB="45723">
                    <a:solidFill>
                      <a:srgbClr val="E8E8E8"/>
                    </a:solidFill>
                  </a:tcPr>
                </a:tc>
                <a:tc>
                  <a:txBody>
                    <a:bodyPr/>
                    <a:lstStyle/>
                    <a:p>
                      <a:pPr algn="ctr"/>
                      <a:endParaRPr lang="en-US" sz="1000" dirty="0">
                        <a:latin typeface="Arial Narrow" panose="020B0606020202030204" pitchFamily="34" charset="0"/>
                        <a:cs typeface="Arial" panose="020B0604020202020204" pitchFamily="34" charset="0"/>
                      </a:endParaRPr>
                    </a:p>
                    <a:p>
                      <a:pPr algn="ctr"/>
                      <a:r>
                        <a:rPr lang="en-US" sz="1000" dirty="0">
                          <a:latin typeface="Arial Narrow" panose="020B0606020202030204" pitchFamily="34" charset="0"/>
                          <a:cs typeface="Arial" panose="020B0604020202020204" pitchFamily="34" charset="0"/>
                        </a:rPr>
                        <a:t>0.86</a:t>
                      </a:r>
                    </a:p>
                    <a:p>
                      <a:pPr algn="ctr"/>
                      <a:r>
                        <a:rPr lang="en-US" sz="1000" dirty="0">
                          <a:latin typeface="Arial Narrow" panose="020B0606020202030204" pitchFamily="34" charset="0"/>
                          <a:cs typeface="Arial" panose="020B0604020202020204" pitchFamily="34" charset="0"/>
                        </a:rPr>
                        <a:t>(0.64, 1.16)</a:t>
                      </a:r>
                    </a:p>
                    <a:p>
                      <a:pPr algn="ctr"/>
                      <a:r>
                        <a:rPr lang="en-US" sz="1000" dirty="0">
                          <a:latin typeface="Arial Narrow" panose="020B0606020202030204" pitchFamily="34" charset="0"/>
                          <a:cs typeface="Arial" panose="020B0604020202020204" pitchFamily="34" charset="0"/>
                        </a:rPr>
                        <a:t>p=0.316</a:t>
                      </a:r>
                    </a:p>
                  </a:txBody>
                  <a:tcPr marL="91447" marR="91447" marT="45723" marB="45723">
                    <a:solidFill>
                      <a:srgbClr val="E8E8E8"/>
                    </a:solidFill>
                  </a:tcPr>
                </a:tc>
                <a:tc>
                  <a:txBody>
                    <a:bodyPr/>
                    <a:lstStyle/>
                    <a:p>
                      <a:pPr algn="ctr"/>
                      <a:endParaRPr lang="en-US" sz="1000" dirty="0">
                        <a:latin typeface="Arial Narrow" panose="020B0606020202030204" pitchFamily="34" charset="0"/>
                        <a:cs typeface="Arial" panose="020B0604020202020204" pitchFamily="34" charset="0"/>
                      </a:endParaRPr>
                    </a:p>
                    <a:p>
                      <a:pPr algn="ctr"/>
                      <a:r>
                        <a:rPr lang="en-US" sz="1000" dirty="0">
                          <a:latin typeface="Arial Narrow" panose="020B0606020202030204" pitchFamily="34" charset="0"/>
                          <a:cs typeface="Arial" panose="020B0604020202020204" pitchFamily="34" charset="0"/>
                        </a:rPr>
                        <a:t>0.86</a:t>
                      </a:r>
                    </a:p>
                    <a:p>
                      <a:pPr algn="ctr"/>
                      <a:r>
                        <a:rPr lang="en-US" sz="1000" dirty="0">
                          <a:latin typeface="Arial Narrow" panose="020B0606020202030204" pitchFamily="34" charset="0"/>
                          <a:cs typeface="Arial" panose="020B0604020202020204" pitchFamily="34" charset="0"/>
                        </a:rPr>
                        <a:t>(0.64, 1.15)</a:t>
                      </a:r>
                    </a:p>
                    <a:p>
                      <a:pPr algn="ctr"/>
                      <a:r>
                        <a:rPr lang="en-US" sz="1000" dirty="0">
                          <a:latin typeface="Arial Narrow" panose="020B0606020202030204" pitchFamily="34" charset="0"/>
                          <a:cs typeface="Arial" panose="020B0604020202020204" pitchFamily="34" charset="0"/>
                        </a:rPr>
                        <a:t>p=0.321</a:t>
                      </a:r>
                    </a:p>
                  </a:txBody>
                  <a:tcPr marL="91447" marR="91447" marT="45723" marB="45723">
                    <a:solidFill>
                      <a:srgbClr val="E8E8E8"/>
                    </a:solidFill>
                  </a:tcPr>
                </a:tc>
                <a:tc>
                  <a:txBody>
                    <a:bodyPr/>
                    <a:lstStyle/>
                    <a:p>
                      <a:pPr algn="ctr"/>
                      <a:endParaRPr lang="en-GB" sz="1000" dirty="0">
                        <a:latin typeface="Arial Narrow" panose="020B0606020202030204" pitchFamily="34" charset="0"/>
                        <a:cs typeface="Arial" panose="020B0604020202020204" pitchFamily="34" charset="0"/>
                      </a:endParaRPr>
                    </a:p>
                    <a:p>
                      <a:pPr algn="ctr"/>
                      <a:r>
                        <a:rPr lang="en-GB" sz="1000" dirty="0">
                          <a:latin typeface="Arial Narrow" panose="020B0606020202030204" pitchFamily="34" charset="0"/>
                          <a:cs typeface="Arial" panose="020B0604020202020204" pitchFamily="34" charset="0"/>
                        </a:rPr>
                        <a:t>1.00</a:t>
                      </a:r>
                    </a:p>
                    <a:p>
                      <a:pPr algn="ctr"/>
                      <a:r>
                        <a:rPr lang="en-GB" sz="1000" dirty="0">
                          <a:latin typeface="Arial Narrow" panose="020B0606020202030204" pitchFamily="34" charset="0"/>
                          <a:cs typeface="Arial" panose="020B0604020202020204" pitchFamily="34" charset="0"/>
                        </a:rPr>
                        <a:t>(0.75, 1.34)</a:t>
                      </a:r>
                    </a:p>
                    <a:p>
                      <a:pPr algn="ctr"/>
                      <a:r>
                        <a:rPr lang="en-GB" sz="1000">
                          <a:latin typeface="Arial Narrow" panose="020B0606020202030204" pitchFamily="34" charset="0"/>
                          <a:cs typeface="Arial" panose="020B0604020202020204" pitchFamily="34" charset="0"/>
                        </a:rPr>
                        <a:t>p=1.000</a:t>
                      </a:r>
                      <a:endParaRPr lang="en-GB" sz="1000" dirty="0">
                        <a:latin typeface="Arial Narrow" panose="020B0606020202030204" pitchFamily="34" charset="0"/>
                        <a:cs typeface="Arial" panose="020B0604020202020204" pitchFamily="34" charset="0"/>
                      </a:endParaRPr>
                    </a:p>
                  </a:txBody>
                  <a:tcPr marL="91447" marR="91447" marT="45723" marB="45723">
                    <a:solidFill>
                      <a:srgbClr val="E8E8E8"/>
                    </a:solidFill>
                  </a:tcPr>
                </a:tc>
                <a:extLst>
                  <a:ext uri="{0D108BD9-81ED-4DB2-BD59-A6C34878D82A}">
                    <a16:rowId xmlns:a16="http://schemas.microsoft.com/office/drawing/2014/main" val="10004"/>
                  </a:ext>
                </a:extLst>
              </a:tr>
              <a:tr h="666791">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i="0" kern="1200" dirty="0">
                          <a:solidFill>
                            <a:schemeClr val="dk1"/>
                          </a:solidFill>
                          <a:latin typeface="Arial Narrow" panose="020B0606020202030204" pitchFamily="34" charset="0"/>
                          <a:ea typeface="+mn-ea"/>
                          <a:cs typeface="Arial Narrow" panose="020B0604020202020204" pitchFamily="34" charset="0"/>
                        </a:rPr>
                        <a:t>Results: </a:t>
                      </a:r>
                      <a:r>
                        <a:rPr lang="en-US" sz="1000" b="0" i="0" kern="1200" dirty="0">
                          <a:solidFill>
                            <a:schemeClr val="dk1"/>
                          </a:solidFill>
                          <a:latin typeface="Arial Narrow" panose="020B0606020202030204" pitchFamily="34" charset="0"/>
                          <a:ea typeface="+mn-ea"/>
                          <a:cs typeface="Arial Narrow" panose="020B0604020202020204" pitchFamily="34" charset="0"/>
                        </a:rPr>
                        <a:t>An automated, EHR-embedded alert more than doubled MRA prescribing compared to the control and improved MRA prescribing compared to the message. There was no significant difference in likelihood of being prescribed or prescribing rates of other GDMT in the three arms.</a:t>
                      </a:r>
                      <a:endParaRPr lang="en-US" sz="1000" b="0" i="0" dirty="0">
                        <a:latin typeface="Arial Narrow" panose="020B0606020202030204" pitchFamily="34" charset="0"/>
                        <a:cs typeface="Arial Narrow" panose="020B0604020202020204" pitchFamily="34" charset="0"/>
                      </a:endParaRPr>
                    </a:p>
                  </a:txBody>
                  <a:tcPr marL="91447" marR="91447" marT="45723" marB="45723">
                    <a:solidFill>
                      <a:srgbClr val="C0C0C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GB"/>
                    </a:p>
                  </a:txBody>
                  <a:tcPr/>
                </a:tc>
                <a:extLst>
                  <a:ext uri="{0D108BD9-81ED-4DB2-BD59-A6C34878D82A}">
                    <a16:rowId xmlns:a16="http://schemas.microsoft.com/office/drawing/2014/main" val="10008"/>
                  </a:ext>
                </a:extLst>
              </a:tr>
            </a:tbl>
          </a:graphicData>
        </a:graphic>
      </p:graphicFrame>
      <p:sp>
        <p:nvSpPr>
          <p:cNvPr id="13" name="TextBox 12">
            <a:extLst>
              <a:ext uri="{FF2B5EF4-FFF2-40B4-BE49-F238E27FC236}">
                <a16:creationId xmlns:a16="http://schemas.microsoft.com/office/drawing/2014/main" id="{618E772C-5265-456F-B2B0-8E7D61201776}"/>
              </a:ext>
            </a:extLst>
          </p:cNvPr>
          <p:cNvSpPr txBox="1"/>
          <p:nvPr/>
        </p:nvSpPr>
        <p:spPr>
          <a:xfrm>
            <a:off x="195941" y="4343582"/>
            <a:ext cx="3691435" cy="307777"/>
          </a:xfrm>
          <a:prstGeom prst="rect">
            <a:avLst/>
          </a:prstGeom>
          <a:noFill/>
        </p:spPr>
        <p:txBody>
          <a:bodyPr wrap="square">
            <a:spAutoFit/>
          </a:bodyPr>
          <a:lstStyle/>
          <a:p>
            <a:r>
              <a:rPr lang="en-US" sz="700" dirty="0">
                <a:latin typeface="Arial Narrow" panose="020B0604020202020204" pitchFamily="34" charset="0"/>
                <a:cs typeface="Arial Narrow" panose="020B0604020202020204" pitchFamily="34" charset="0"/>
              </a:rPr>
              <a:t>Presented by</a:t>
            </a:r>
            <a:r>
              <a:rPr lang="en-US" sz="700" dirty="0">
                <a:solidFill>
                  <a:srgbClr val="C00000"/>
                </a:solidFill>
                <a:latin typeface="Arial Narrow" panose="020B0604020202020204" pitchFamily="34" charset="0"/>
                <a:cs typeface="Arial Narrow" panose="020B0604020202020204" pitchFamily="34" charset="0"/>
              </a:rPr>
              <a:t>: </a:t>
            </a:r>
            <a:r>
              <a:rPr lang="en-US" sz="7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Amrita Mukhopadhyay, NYU, New York, NY</a:t>
            </a:r>
            <a:r>
              <a:rPr lang="en-US" sz="700" dirty="0">
                <a:solidFill>
                  <a:srgbClr val="000000"/>
                </a:solidFill>
                <a:effectLst/>
                <a:latin typeface="Arial Narrow" panose="020B0604020202020204" pitchFamily="34" charset="0"/>
                <a:ea typeface="Calibri" panose="020F0502020204030204" pitchFamily="34" charset="0"/>
                <a:cs typeface="Times New Roman" panose="02020603050405020304" pitchFamily="18" charset="0"/>
              </a:rPr>
              <a:t> </a:t>
            </a:r>
            <a:r>
              <a:rPr lang="en-US" sz="700" dirty="0">
                <a:latin typeface="Arial Narrow" panose="020B0604020202020204" pitchFamily="34" charset="0"/>
                <a:cs typeface="Arial Narrow" panose="020B0604020202020204" pitchFamily="34" charset="0"/>
              </a:rPr>
              <a:t>ACC 2023.  </a:t>
            </a:r>
          </a:p>
          <a:p>
            <a:r>
              <a:rPr lang="en-US" sz="700" dirty="0">
                <a:latin typeface="Arial Narrow" panose="020B0604020202020204" pitchFamily="34" charset="0"/>
                <a:cs typeface="Arial Narrow" panose="020B0604020202020204" pitchFamily="34" charset="0"/>
              </a:rPr>
              <a:t>© 2023, American Heart | American Stroke Association. All rights reserved.</a:t>
            </a:r>
          </a:p>
        </p:txBody>
      </p:sp>
      <p:sp>
        <p:nvSpPr>
          <p:cNvPr id="9" name="TextBox 8">
            <a:extLst>
              <a:ext uri="{FF2B5EF4-FFF2-40B4-BE49-F238E27FC236}">
                <a16:creationId xmlns:a16="http://schemas.microsoft.com/office/drawing/2014/main" id="{F74BBB27-0974-49B7-981B-C45CC2320B10}"/>
              </a:ext>
            </a:extLst>
          </p:cNvPr>
          <p:cNvSpPr txBox="1"/>
          <p:nvPr/>
        </p:nvSpPr>
        <p:spPr>
          <a:xfrm>
            <a:off x="6179568" y="3844196"/>
            <a:ext cx="3013775" cy="263598"/>
          </a:xfrm>
          <a:prstGeom prst="rect">
            <a:avLst/>
          </a:prstGeom>
          <a:noFill/>
        </p:spPr>
        <p:txBody>
          <a:bodyPr wrap="square">
            <a:spAutoFit/>
          </a:bodyPr>
          <a:lstStyle/>
          <a:p>
            <a:pPr>
              <a:lnSpc>
                <a:spcPct val="120000"/>
              </a:lnSpc>
            </a:pPr>
            <a:r>
              <a:rPr lang="en-US" sz="1000" i="1" dirty="0">
                <a:effectLst/>
                <a:latin typeface="Arial Narrow"/>
                <a:ea typeface="Calibri" panose="020F0502020204030204" pitchFamily="34" charset="0"/>
              </a:rPr>
              <a:t>Results reflect the data available at the time of presentation.</a:t>
            </a:r>
            <a:endParaRPr lang="en-US" sz="1000" dirty="0"/>
          </a:p>
        </p:txBody>
      </p:sp>
    </p:spTree>
    <p:extLst>
      <p:ext uri="{BB962C8B-B14F-4D97-AF65-F5344CB8AC3E}">
        <p14:creationId xmlns:p14="http://schemas.microsoft.com/office/powerpoint/2010/main" val="1502399229"/>
      </p:ext>
    </p:extLst>
  </p:cSld>
  <p:clrMapOvr>
    <a:masterClrMapping/>
  </p:clrMapOvr>
</p:sld>
</file>

<file path=ppt/theme/theme1.xml><?xml version="1.0" encoding="utf-8"?>
<a:theme xmlns:a="http://schemas.openxmlformats.org/drawingml/2006/main" name="Dark Background">
  <a:themeElements>
    <a:clrScheme name="American Heart Association">
      <a:dk1>
        <a:srgbClr val="000000"/>
      </a:dk1>
      <a:lt1>
        <a:srgbClr val="FFFFFF"/>
      </a:lt1>
      <a:dk2>
        <a:srgbClr val="2E2C2C"/>
      </a:dk2>
      <a:lt2>
        <a:srgbClr val="E8E8E8"/>
      </a:lt2>
      <a:accent1>
        <a:srgbClr val="C10E20"/>
      </a:accent1>
      <a:accent2>
        <a:srgbClr val="990000"/>
      </a:accent2>
      <a:accent3>
        <a:srgbClr val="000000"/>
      </a:accent3>
      <a:accent4>
        <a:srgbClr val="636466"/>
      </a:accent4>
      <a:accent5>
        <a:srgbClr val="E8E8E8"/>
      </a:accent5>
      <a:accent6>
        <a:srgbClr val="2E2C2C"/>
      </a:accent6>
      <a:hlink>
        <a:srgbClr val="C10E20"/>
      </a:hlink>
      <a:folHlink>
        <a:srgbClr val="990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4432</TotalTime>
  <Words>396</Words>
  <Application>Microsoft Office PowerPoint</Application>
  <PresentationFormat>On-screen Show (16:9)</PresentationFormat>
  <Paragraphs>66</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Narrow</vt:lpstr>
      <vt:lpstr>Calibri</vt:lpstr>
      <vt:lpstr>Lub Dub Bold</vt:lpstr>
      <vt:lpstr>Lub Dub Heavy</vt:lpstr>
      <vt:lpstr>Lub Dub Light</vt:lpstr>
      <vt:lpstr>Lub Dub Medium</vt:lpstr>
      <vt:lpstr>Dark Background</vt:lpstr>
      <vt:lpstr>Building Electronic Tools To Enhance and Reinforce CArdiovascular REcommendations - Heart Failure (BETTER CARE-HF)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Kutos</dc:creator>
  <cp:lastModifiedBy>Stacey Sims</cp:lastModifiedBy>
  <cp:revision>136</cp:revision>
  <dcterms:created xsi:type="dcterms:W3CDTF">2020-08-20T15:39:54Z</dcterms:created>
  <dcterms:modified xsi:type="dcterms:W3CDTF">2023-03-06T20:43:07Z</dcterms:modified>
</cp:coreProperties>
</file>