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83"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BC48578-B4B4-2150-8D3D-B189E0F764AE}" name="Paul St. Laurent" initials="PS" userId="S::Paul.StLaurent@heart.org::2e46ad51-cb08-4cb1-833f-88978fb9af81"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D0D"/>
    <a:srgbClr val="C00000"/>
    <a:srgbClr val="ECEBEB"/>
    <a:srgbClr val="E7E6E6"/>
    <a:srgbClr val="D0CECE"/>
    <a:srgbClr val="F1F1F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5C9C912-E661-46B2-AA62-BF672A6BF687}" v="81" dt="2025-02-07T20:26:46.50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86" y="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13" Type="http://schemas.microsoft.com/office/2018/10/relationships/authors" Target="author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nija Shrestha" userId="1c60d4fb-f8bf-47b0-b79e-46d4675f653b" providerId="ADAL" clId="{85C9C912-E661-46B2-AA62-BF672A6BF687}"/>
    <pc:docChg chg="undo custSel modSld">
      <pc:chgData name="Sonija Shrestha" userId="1c60d4fb-f8bf-47b0-b79e-46d4675f653b" providerId="ADAL" clId="{85C9C912-E661-46B2-AA62-BF672A6BF687}" dt="2025-02-07T20:26:46.504" v="498" actId="14100"/>
      <pc:docMkLst>
        <pc:docMk/>
      </pc:docMkLst>
      <pc:sldChg chg="addSp delSp modSp mod">
        <pc:chgData name="Sonija Shrestha" userId="1c60d4fb-f8bf-47b0-b79e-46d4675f653b" providerId="ADAL" clId="{85C9C912-E661-46B2-AA62-BF672A6BF687}" dt="2025-02-07T20:26:46.504" v="498" actId="14100"/>
        <pc:sldMkLst>
          <pc:docMk/>
          <pc:sldMk cId="2666981522" sldId="283"/>
        </pc:sldMkLst>
        <pc:spChg chg="mod">
          <ac:chgData name="Sonija Shrestha" userId="1c60d4fb-f8bf-47b0-b79e-46d4675f653b" providerId="ADAL" clId="{85C9C912-E661-46B2-AA62-BF672A6BF687}" dt="2025-02-06T19:02:20.749" v="54"/>
          <ac:spMkLst>
            <pc:docMk/>
            <pc:sldMk cId="2666981522" sldId="283"/>
            <ac:spMk id="2" creationId="{BB8C1400-4B6C-C5EB-6554-FC8E0F41FA68}"/>
          </ac:spMkLst>
        </pc:spChg>
        <pc:spChg chg="add del mod">
          <ac:chgData name="Sonija Shrestha" userId="1c60d4fb-f8bf-47b0-b79e-46d4675f653b" providerId="ADAL" clId="{85C9C912-E661-46B2-AA62-BF672A6BF687}" dt="2025-02-06T19:11:23.850" v="85"/>
          <ac:spMkLst>
            <pc:docMk/>
            <pc:sldMk cId="2666981522" sldId="283"/>
            <ac:spMk id="4" creationId="{2B12A31D-4C21-7C9A-1C6B-A902772E5E51}"/>
          </ac:spMkLst>
        </pc:spChg>
        <pc:spChg chg="add del mod">
          <ac:chgData name="Sonija Shrestha" userId="1c60d4fb-f8bf-47b0-b79e-46d4675f653b" providerId="ADAL" clId="{85C9C912-E661-46B2-AA62-BF672A6BF687}" dt="2025-02-06T19:11:23.850" v="83"/>
          <ac:spMkLst>
            <pc:docMk/>
            <pc:sldMk cId="2666981522" sldId="283"/>
            <ac:spMk id="5" creationId="{D7C0238E-2504-DB9C-986D-D56A91A412CC}"/>
          </ac:spMkLst>
        </pc:spChg>
        <pc:spChg chg="mod">
          <ac:chgData name="Sonija Shrestha" userId="1c60d4fb-f8bf-47b0-b79e-46d4675f653b" providerId="ADAL" clId="{85C9C912-E661-46B2-AA62-BF672A6BF687}" dt="2025-02-07T20:26:46.504" v="498" actId="14100"/>
          <ac:spMkLst>
            <pc:docMk/>
            <pc:sldMk cId="2666981522" sldId="283"/>
            <ac:spMk id="15" creationId="{C2936786-FE6D-43C3-5981-0BB8C7E1E2CC}"/>
          </ac:spMkLst>
        </pc:spChg>
        <pc:spChg chg="mod">
          <ac:chgData name="Sonija Shrestha" userId="1c60d4fb-f8bf-47b0-b79e-46d4675f653b" providerId="ADAL" clId="{85C9C912-E661-46B2-AA62-BF672A6BF687}" dt="2025-02-06T22:19:55.642" v="393" actId="20577"/>
          <ac:spMkLst>
            <pc:docMk/>
            <pc:sldMk cId="2666981522" sldId="283"/>
            <ac:spMk id="19" creationId="{2FE55AB1-BE07-09F6-01A7-8D4AB354B2EE}"/>
          </ac:spMkLst>
        </pc:spChg>
        <pc:graphicFrameChg chg="mod modGraphic">
          <ac:chgData name="Sonija Shrestha" userId="1c60d4fb-f8bf-47b0-b79e-46d4675f653b" providerId="ADAL" clId="{85C9C912-E661-46B2-AA62-BF672A6BF687}" dt="2025-02-07T20:26:00.590" v="493" actId="20577"/>
          <ac:graphicFrameMkLst>
            <pc:docMk/>
            <pc:sldMk cId="2666981522" sldId="283"/>
            <ac:graphicFrameMk id="20" creationId="{A187F0DB-9319-80E9-BA39-995C0F7F652D}"/>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AF3C0AD-742E-4202-A331-F6E3BF6C6213}" type="datetimeFigureOut">
              <a:rPr lang="en-US" smtClean="0"/>
              <a:t>2/7/2025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4483EC8-977C-4B4A-AB8A-3CE30B791803}" type="slidenum">
              <a:rPr lang="en-US" smtClean="0"/>
              <a:t>‹#›</a:t>
            </a:fld>
            <a:endParaRPr lang="en-US"/>
          </a:p>
        </p:txBody>
      </p:sp>
    </p:spTree>
    <p:extLst>
      <p:ext uri="{BB962C8B-B14F-4D97-AF65-F5344CB8AC3E}">
        <p14:creationId xmlns:p14="http://schemas.microsoft.com/office/powerpoint/2010/main" val="21082708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C17A84-7FB8-7CA4-9B84-FE7508346E3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81AF8DD-DFCB-EE36-9AFC-F4D5720D0EC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2A865E8-DF2F-CFE4-5490-AEFDF92BD4F2}"/>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39386726-D663-C4A2-D956-039112061E44}"/>
              </a:ext>
            </a:extLst>
          </p:cNvPr>
          <p:cNvSpPr>
            <a:spLocks noGrp="1"/>
          </p:cNvSpPr>
          <p:nvPr>
            <p:ph type="sldNum" sz="quarter" idx="5"/>
          </p:nvPr>
        </p:nvSpPr>
        <p:spPr/>
        <p:txBody>
          <a:bodyPr/>
          <a:lstStyle/>
          <a:p>
            <a:fld id="{ABB1E8CF-6542-954F-8DA2-B9786D13B588}" type="slidenum">
              <a:rPr lang="en-US" smtClean="0"/>
              <a:t>1</a:t>
            </a:fld>
            <a:endParaRPr lang="en-US"/>
          </a:p>
        </p:txBody>
      </p:sp>
    </p:spTree>
    <p:extLst>
      <p:ext uri="{BB962C8B-B14F-4D97-AF65-F5344CB8AC3E}">
        <p14:creationId xmlns:p14="http://schemas.microsoft.com/office/powerpoint/2010/main" val="25263497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19092-395F-7CB6-DCB1-B3E2FB083E7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03E0962-C099-9F6C-B624-D8A0D6CA0B7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5E51783-AE99-EEDD-FE17-CFA1462FD6A8}"/>
              </a:ext>
            </a:extLst>
          </p:cNvPr>
          <p:cNvSpPr>
            <a:spLocks noGrp="1"/>
          </p:cNvSpPr>
          <p:nvPr>
            <p:ph type="dt" sz="half" idx="10"/>
          </p:nvPr>
        </p:nvSpPr>
        <p:spPr/>
        <p:txBody>
          <a:bodyPr/>
          <a:lstStyle/>
          <a:p>
            <a:fld id="{D38C5A2E-8A45-4660-9183-626E6C610D0E}" type="datetimeFigureOut">
              <a:rPr lang="en-US" smtClean="0"/>
              <a:t>2/7/2025</a:t>
            </a:fld>
            <a:endParaRPr lang="en-US"/>
          </a:p>
        </p:txBody>
      </p:sp>
      <p:sp>
        <p:nvSpPr>
          <p:cNvPr id="5" name="Footer Placeholder 4">
            <a:extLst>
              <a:ext uri="{FF2B5EF4-FFF2-40B4-BE49-F238E27FC236}">
                <a16:creationId xmlns:a16="http://schemas.microsoft.com/office/drawing/2014/main" id="{405E814B-1C0A-7E22-0CD7-61975D7FB02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8F37960-A5A5-6912-3F02-8C9A63DDCD2D}"/>
              </a:ext>
            </a:extLst>
          </p:cNvPr>
          <p:cNvSpPr>
            <a:spLocks noGrp="1"/>
          </p:cNvSpPr>
          <p:nvPr>
            <p:ph type="sldNum" sz="quarter" idx="12"/>
          </p:nvPr>
        </p:nvSpPr>
        <p:spPr/>
        <p:txBody>
          <a:bodyPr/>
          <a:lstStyle/>
          <a:p>
            <a:fld id="{183B9BDB-CF49-4283-BB57-058F7611A49C}" type="slidenum">
              <a:rPr lang="en-US" smtClean="0"/>
              <a:t>‹#›</a:t>
            </a:fld>
            <a:endParaRPr lang="en-US"/>
          </a:p>
        </p:txBody>
      </p:sp>
    </p:spTree>
    <p:extLst>
      <p:ext uri="{BB962C8B-B14F-4D97-AF65-F5344CB8AC3E}">
        <p14:creationId xmlns:p14="http://schemas.microsoft.com/office/powerpoint/2010/main" val="13493772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FA85D9-D444-39A0-6BE6-6667B2D2EC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42EAF96-E670-903B-0831-EF826A522C1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7B433D-2A05-D455-9661-A3D89A4B0C61}"/>
              </a:ext>
            </a:extLst>
          </p:cNvPr>
          <p:cNvSpPr>
            <a:spLocks noGrp="1"/>
          </p:cNvSpPr>
          <p:nvPr>
            <p:ph type="dt" sz="half" idx="10"/>
          </p:nvPr>
        </p:nvSpPr>
        <p:spPr/>
        <p:txBody>
          <a:bodyPr/>
          <a:lstStyle/>
          <a:p>
            <a:fld id="{D38C5A2E-8A45-4660-9183-626E6C610D0E}" type="datetimeFigureOut">
              <a:rPr lang="en-US" smtClean="0"/>
              <a:t>2/7/2025</a:t>
            </a:fld>
            <a:endParaRPr lang="en-US"/>
          </a:p>
        </p:txBody>
      </p:sp>
      <p:sp>
        <p:nvSpPr>
          <p:cNvPr id="5" name="Footer Placeholder 4">
            <a:extLst>
              <a:ext uri="{FF2B5EF4-FFF2-40B4-BE49-F238E27FC236}">
                <a16:creationId xmlns:a16="http://schemas.microsoft.com/office/drawing/2014/main" id="{C10549AF-9A2F-7E04-B958-F847017225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BACE69-D57D-25B6-6624-0486BDD6D59E}"/>
              </a:ext>
            </a:extLst>
          </p:cNvPr>
          <p:cNvSpPr>
            <a:spLocks noGrp="1"/>
          </p:cNvSpPr>
          <p:nvPr>
            <p:ph type="sldNum" sz="quarter" idx="12"/>
          </p:nvPr>
        </p:nvSpPr>
        <p:spPr/>
        <p:txBody>
          <a:bodyPr/>
          <a:lstStyle/>
          <a:p>
            <a:fld id="{183B9BDB-CF49-4283-BB57-058F7611A49C}" type="slidenum">
              <a:rPr lang="en-US" smtClean="0"/>
              <a:t>‹#›</a:t>
            </a:fld>
            <a:endParaRPr lang="en-US"/>
          </a:p>
        </p:txBody>
      </p:sp>
    </p:spTree>
    <p:extLst>
      <p:ext uri="{BB962C8B-B14F-4D97-AF65-F5344CB8AC3E}">
        <p14:creationId xmlns:p14="http://schemas.microsoft.com/office/powerpoint/2010/main" val="2576430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E4E9540-AF15-DA58-72EE-DDFC79A87C6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0BA375F-C416-DB53-7E42-6966BE5EA39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2ADA8CE-361F-EB8A-F848-EAC8288E20B1}"/>
              </a:ext>
            </a:extLst>
          </p:cNvPr>
          <p:cNvSpPr>
            <a:spLocks noGrp="1"/>
          </p:cNvSpPr>
          <p:nvPr>
            <p:ph type="dt" sz="half" idx="10"/>
          </p:nvPr>
        </p:nvSpPr>
        <p:spPr/>
        <p:txBody>
          <a:bodyPr/>
          <a:lstStyle/>
          <a:p>
            <a:fld id="{D38C5A2E-8A45-4660-9183-626E6C610D0E}" type="datetimeFigureOut">
              <a:rPr lang="en-US" smtClean="0"/>
              <a:t>2/7/2025</a:t>
            </a:fld>
            <a:endParaRPr lang="en-US"/>
          </a:p>
        </p:txBody>
      </p:sp>
      <p:sp>
        <p:nvSpPr>
          <p:cNvPr id="5" name="Footer Placeholder 4">
            <a:extLst>
              <a:ext uri="{FF2B5EF4-FFF2-40B4-BE49-F238E27FC236}">
                <a16:creationId xmlns:a16="http://schemas.microsoft.com/office/drawing/2014/main" id="{0AA502B1-9255-DBDB-CD9D-4DFE4CD68BA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E23326-0A16-8AD1-9AA7-0BCA48D14ACF}"/>
              </a:ext>
            </a:extLst>
          </p:cNvPr>
          <p:cNvSpPr>
            <a:spLocks noGrp="1"/>
          </p:cNvSpPr>
          <p:nvPr>
            <p:ph type="sldNum" sz="quarter" idx="12"/>
          </p:nvPr>
        </p:nvSpPr>
        <p:spPr/>
        <p:txBody>
          <a:bodyPr/>
          <a:lstStyle/>
          <a:p>
            <a:fld id="{183B9BDB-CF49-4283-BB57-058F7611A49C}" type="slidenum">
              <a:rPr lang="en-US" smtClean="0"/>
              <a:t>‹#›</a:t>
            </a:fld>
            <a:endParaRPr lang="en-US"/>
          </a:p>
        </p:txBody>
      </p:sp>
    </p:spTree>
    <p:extLst>
      <p:ext uri="{BB962C8B-B14F-4D97-AF65-F5344CB8AC3E}">
        <p14:creationId xmlns:p14="http://schemas.microsoft.com/office/powerpoint/2010/main" val="41935642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83987" y="819631"/>
            <a:ext cx="11024027" cy="1234944"/>
          </a:xfrm>
        </p:spPr>
        <p:txBody>
          <a:bodyPr/>
          <a:lstStyle/>
          <a:p>
            <a:r>
              <a:rPr lang="en-US"/>
              <a:t>TITLE IS ALL CAPS AT 25-30PTS</a:t>
            </a:r>
          </a:p>
        </p:txBody>
      </p:sp>
      <p:sp>
        <p:nvSpPr>
          <p:cNvPr id="3" name="Content Placeholder 2"/>
          <p:cNvSpPr>
            <a:spLocks noGrp="1"/>
          </p:cNvSpPr>
          <p:nvPr>
            <p:ph sz="half" idx="1" hasCustomPrompt="1"/>
          </p:nvPr>
        </p:nvSpPr>
        <p:spPr>
          <a:xfrm>
            <a:off x="583987" y="2054577"/>
            <a:ext cx="5346807" cy="4122387"/>
          </a:xfrm>
        </p:spPr>
        <p:txBody>
          <a:bodyPr/>
          <a:lstStyle/>
          <a:p>
            <a:pPr lvl="0"/>
            <a:r>
              <a:rPr lang="en-US"/>
              <a:t>Body copy is </a:t>
            </a:r>
            <a:r>
              <a:rPr lang="en-US" err="1"/>
              <a:t>Lub</a:t>
            </a:r>
            <a:r>
              <a:rPr lang="en-US"/>
              <a:t> Dub medium at 12pts</a:t>
            </a:r>
          </a:p>
        </p:txBody>
      </p:sp>
      <p:sp>
        <p:nvSpPr>
          <p:cNvPr id="4" name="Content Placeholder 3"/>
          <p:cNvSpPr>
            <a:spLocks noGrp="1"/>
          </p:cNvSpPr>
          <p:nvPr>
            <p:ph sz="half" idx="2" hasCustomPrompt="1"/>
          </p:nvPr>
        </p:nvSpPr>
        <p:spPr>
          <a:xfrm>
            <a:off x="6280963" y="2054575"/>
            <a:ext cx="5346807" cy="4122388"/>
          </a:xfrm>
        </p:spPr>
        <p:txBody>
          <a:bodyPr/>
          <a:lstStyle/>
          <a:p>
            <a:pPr lvl="0"/>
            <a:r>
              <a:rPr lang="en-US"/>
              <a:t>Body copy is </a:t>
            </a:r>
            <a:r>
              <a:rPr lang="en-US" err="1"/>
              <a:t>Lub</a:t>
            </a:r>
            <a:r>
              <a:rPr lang="en-US"/>
              <a:t> Dub medium at 12pts</a:t>
            </a:r>
          </a:p>
        </p:txBody>
      </p:sp>
      <p:sp>
        <p:nvSpPr>
          <p:cNvPr id="13" name="Footer Placeholder 4">
            <a:extLst>
              <a:ext uri="{FF2B5EF4-FFF2-40B4-BE49-F238E27FC236}">
                <a16:creationId xmlns:a16="http://schemas.microsoft.com/office/drawing/2014/main" id="{748CEBA3-75F4-C44D-B73D-0B702318674A}"/>
              </a:ext>
            </a:extLst>
          </p:cNvPr>
          <p:cNvSpPr>
            <a:spLocks noGrp="1"/>
          </p:cNvSpPr>
          <p:nvPr>
            <p:ph type="ftr" sz="quarter" idx="3"/>
          </p:nvPr>
        </p:nvSpPr>
        <p:spPr>
          <a:xfrm>
            <a:off x="583986" y="6356351"/>
            <a:ext cx="7340815" cy="365125"/>
          </a:xfrm>
          <a:prstGeom prst="rect">
            <a:avLst/>
          </a:prstGeom>
        </p:spPr>
        <p:txBody>
          <a:bodyPr vert="horz" lIns="91440" tIns="45720" rIns="91440" bIns="45720" rtlCol="0" anchor="ctr"/>
          <a:lstStyle>
            <a:lvl1pPr algn="l">
              <a:defRPr sz="1067">
                <a:solidFill>
                  <a:schemeClr val="tx1">
                    <a:tint val="75000"/>
                  </a:schemeClr>
                </a:solidFill>
                <a:latin typeface="Lub Dub Medium" panose="020B0603030403020204" pitchFamily="34" charset="77"/>
              </a:defRPr>
            </a:lvl1pPr>
          </a:lstStyle>
          <a:p>
            <a:endParaRPr lang="en-US"/>
          </a:p>
        </p:txBody>
      </p:sp>
      <p:sp>
        <p:nvSpPr>
          <p:cNvPr id="14" name="Slide Number Placeholder 5">
            <a:extLst>
              <a:ext uri="{FF2B5EF4-FFF2-40B4-BE49-F238E27FC236}">
                <a16:creationId xmlns:a16="http://schemas.microsoft.com/office/drawing/2014/main" id="{D30CDFCE-7C23-674A-B775-292BE8CCF39B}"/>
              </a:ext>
            </a:extLst>
          </p:cNvPr>
          <p:cNvSpPr>
            <a:spLocks noGrp="1"/>
          </p:cNvSpPr>
          <p:nvPr>
            <p:ph type="sldNum" sz="quarter" idx="4"/>
          </p:nvPr>
        </p:nvSpPr>
        <p:spPr>
          <a:xfrm>
            <a:off x="11420922" y="6356351"/>
            <a:ext cx="770189" cy="365125"/>
          </a:xfrm>
          <a:prstGeom prst="rect">
            <a:avLst/>
          </a:prstGeom>
        </p:spPr>
        <p:txBody>
          <a:bodyPr vert="horz" lIns="91440" tIns="45720" rIns="91440" bIns="45720" rtlCol="0" anchor="ctr"/>
          <a:lstStyle>
            <a:lvl1pPr algn="l">
              <a:defRPr sz="1067">
                <a:solidFill>
                  <a:schemeClr val="tx1">
                    <a:tint val="75000"/>
                  </a:schemeClr>
                </a:solidFill>
                <a:latin typeface="Lub Dub Medium" panose="020B0603030403020204" pitchFamily="34" charset="77"/>
              </a:defRPr>
            </a:lvl1pPr>
          </a:lstStyle>
          <a:p>
            <a:fld id="{0E35BBB0-73A1-954D-9854-C6F827AED934}" type="slidenum">
              <a:rPr lang="en-US" smtClean="0"/>
              <a:pPr/>
              <a:t>‹#›</a:t>
            </a:fld>
            <a:endParaRPr lang="en-US"/>
          </a:p>
        </p:txBody>
      </p:sp>
      <p:cxnSp>
        <p:nvCxnSpPr>
          <p:cNvPr id="15" name="Straight Connector 14">
            <a:extLst>
              <a:ext uri="{FF2B5EF4-FFF2-40B4-BE49-F238E27FC236}">
                <a16:creationId xmlns:a16="http://schemas.microsoft.com/office/drawing/2014/main" id="{FA568A94-D992-3F4C-9B74-91659939C96C}"/>
              </a:ext>
            </a:extLst>
          </p:cNvPr>
          <p:cNvCxnSpPr>
            <a:cxnSpLocks/>
          </p:cNvCxnSpPr>
          <p:nvPr userDrawn="1"/>
        </p:nvCxnSpPr>
        <p:spPr>
          <a:xfrm>
            <a:off x="11367911" y="6356351"/>
            <a:ext cx="0" cy="365125"/>
          </a:xfrm>
          <a:prstGeom prst="line">
            <a:avLst/>
          </a:prstGeom>
        </p:spPr>
        <p:style>
          <a:lnRef idx="1">
            <a:schemeClr val="accent1"/>
          </a:lnRef>
          <a:fillRef idx="0">
            <a:schemeClr val="accent1"/>
          </a:fillRef>
          <a:effectRef idx="0">
            <a:schemeClr val="accent1"/>
          </a:effectRef>
          <a:fontRef idx="minor">
            <a:schemeClr val="tx1"/>
          </a:fontRef>
        </p:style>
      </p:cxnSp>
      <p:sp>
        <p:nvSpPr>
          <p:cNvPr id="16" name="Picture Placeholder 10">
            <a:extLst>
              <a:ext uri="{FF2B5EF4-FFF2-40B4-BE49-F238E27FC236}">
                <a16:creationId xmlns:a16="http://schemas.microsoft.com/office/drawing/2014/main" id="{6AB790E6-53F5-E64B-BCDD-9FFA227D63B3}"/>
              </a:ext>
            </a:extLst>
          </p:cNvPr>
          <p:cNvSpPr>
            <a:spLocks noGrp="1"/>
          </p:cNvSpPr>
          <p:nvPr>
            <p:ph type="pic" sz="quarter" idx="12" hasCustomPrompt="1"/>
          </p:nvPr>
        </p:nvSpPr>
        <p:spPr>
          <a:xfrm>
            <a:off x="9902026" y="6356351"/>
            <a:ext cx="1326980" cy="365125"/>
          </a:xfrm>
        </p:spPr>
        <p:txBody>
          <a:bodyPr/>
          <a:lstStyle>
            <a:lvl1pPr>
              <a:defRPr>
                <a:solidFill>
                  <a:schemeClr val="accent4"/>
                </a:solidFill>
              </a:defRPr>
            </a:lvl1pPr>
          </a:lstStyle>
          <a:p>
            <a:r>
              <a:rPr lang="en-US"/>
              <a:t>Logo</a:t>
            </a:r>
          </a:p>
        </p:txBody>
      </p:sp>
      <p:sp>
        <p:nvSpPr>
          <p:cNvPr id="17" name="Text Placeholder 5">
            <a:extLst>
              <a:ext uri="{FF2B5EF4-FFF2-40B4-BE49-F238E27FC236}">
                <a16:creationId xmlns:a16="http://schemas.microsoft.com/office/drawing/2014/main" id="{B4FB5A2F-7334-4843-A818-7D4A8529D30C}"/>
              </a:ext>
            </a:extLst>
          </p:cNvPr>
          <p:cNvSpPr>
            <a:spLocks noGrp="1"/>
          </p:cNvSpPr>
          <p:nvPr>
            <p:ph type="body" sz="quarter" idx="13" hasCustomPrompt="1"/>
          </p:nvPr>
        </p:nvSpPr>
        <p:spPr>
          <a:xfrm>
            <a:off x="8248155" y="6356352"/>
            <a:ext cx="1600861" cy="365125"/>
          </a:xfrm>
        </p:spPr>
        <p:txBody>
          <a:bodyPr anchor="ctr">
            <a:normAutofit/>
          </a:bodyPr>
          <a:lstStyle>
            <a:lvl1pPr algn="r">
              <a:defRPr sz="1067">
                <a:solidFill>
                  <a:schemeClr val="accent4"/>
                </a:solidFill>
              </a:defRPr>
            </a:lvl1pPr>
          </a:lstStyle>
          <a:p>
            <a:pPr lvl="0"/>
            <a:r>
              <a:rPr lang="en-US"/>
              <a:t>Sponsored by:</a:t>
            </a:r>
          </a:p>
        </p:txBody>
      </p:sp>
      <p:sp>
        <p:nvSpPr>
          <p:cNvPr id="11" name="Text Placeholder 4">
            <a:extLst>
              <a:ext uri="{FF2B5EF4-FFF2-40B4-BE49-F238E27FC236}">
                <a16:creationId xmlns:a16="http://schemas.microsoft.com/office/drawing/2014/main" id="{07B8CBA4-47BB-754D-9401-004AE1AF2920}"/>
              </a:ext>
            </a:extLst>
          </p:cNvPr>
          <p:cNvSpPr>
            <a:spLocks noGrp="1"/>
          </p:cNvSpPr>
          <p:nvPr>
            <p:ph type="body" sz="quarter" idx="23" hasCustomPrompt="1"/>
          </p:nvPr>
        </p:nvSpPr>
        <p:spPr>
          <a:xfrm>
            <a:off x="592836" y="1440874"/>
            <a:ext cx="9096109" cy="428813"/>
          </a:xfrm>
        </p:spPr>
        <p:txBody>
          <a:bodyPr>
            <a:normAutofit/>
          </a:bodyPr>
          <a:lstStyle>
            <a:lvl1pPr>
              <a:defRPr sz="2133" b="1">
                <a:solidFill>
                  <a:schemeClr val="tx1"/>
                </a:solidFill>
              </a:defRPr>
            </a:lvl1pPr>
          </a:lstStyle>
          <a:p>
            <a:pPr lvl="0"/>
            <a:r>
              <a:rPr lang="en-US"/>
              <a:t>Subtitle is </a:t>
            </a:r>
            <a:r>
              <a:rPr lang="en-US" err="1"/>
              <a:t>Lub</a:t>
            </a:r>
            <a:r>
              <a:rPr lang="en-US"/>
              <a:t> Dub Bold at 16pt</a:t>
            </a:r>
          </a:p>
        </p:txBody>
      </p:sp>
      <p:pic>
        <p:nvPicPr>
          <p:cNvPr id="12" name="Picture 11">
            <a:extLst>
              <a:ext uri="{FF2B5EF4-FFF2-40B4-BE49-F238E27FC236}">
                <a16:creationId xmlns:a16="http://schemas.microsoft.com/office/drawing/2014/main" id="{D6DADFA7-6C6F-C64F-9925-C27F58B83D54}"/>
              </a:ext>
            </a:extLst>
          </p:cNvPr>
          <p:cNvPicPr>
            <a:picLocks noChangeAspect="1"/>
          </p:cNvPicPr>
          <p:nvPr userDrawn="1"/>
        </p:nvPicPr>
        <p:blipFill>
          <a:blip r:embed="rId2"/>
          <a:stretch>
            <a:fillRect/>
          </a:stretch>
        </p:blipFill>
        <p:spPr>
          <a:xfrm>
            <a:off x="11333528" y="123552"/>
            <a:ext cx="715037" cy="385661"/>
          </a:xfrm>
          <a:prstGeom prst="rect">
            <a:avLst/>
          </a:prstGeom>
        </p:spPr>
      </p:pic>
    </p:spTree>
    <p:extLst>
      <p:ext uri="{BB962C8B-B14F-4D97-AF65-F5344CB8AC3E}">
        <p14:creationId xmlns:p14="http://schemas.microsoft.com/office/powerpoint/2010/main" val="994125794"/>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7D132D-0FF0-C8A1-3859-AF1FE7246D3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8EF5BBB-4947-249F-8480-16A157228D5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F59F1F-C6E2-E178-00B6-544E16A5CE80}"/>
              </a:ext>
            </a:extLst>
          </p:cNvPr>
          <p:cNvSpPr>
            <a:spLocks noGrp="1"/>
          </p:cNvSpPr>
          <p:nvPr>
            <p:ph type="dt" sz="half" idx="10"/>
          </p:nvPr>
        </p:nvSpPr>
        <p:spPr/>
        <p:txBody>
          <a:bodyPr/>
          <a:lstStyle/>
          <a:p>
            <a:fld id="{D38C5A2E-8A45-4660-9183-626E6C610D0E}" type="datetimeFigureOut">
              <a:rPr lang="en-US" smtClean="0"/>
              <a:t>2/7/2025</a:t>
            </a:fld>
            <a:endParaRPr lang="en-US"/>
          </a:p>
        </p:txBody>
      </p:sp>
      <p:sp>
        <p:nvSpPr>
          <p:cNvPr id="5" name="Footer Placeholder 4">
            <a:extLst>
              <a:ext uri="{FF2B5EF4-FFF2-40B4-BE49-F238E27FC236}">
                <a16:creationId xmlns:a16="http://schemas.microsoft.com/office/drawing/2014/main" id="{F5A84A4F-B17F-3903-D130-1D7E232E84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0FC4EDB-0C54-A16D-60F4-4B3108F44469}"/>
              </a:ext>
            </a:extLst>
          </p:cNvPr>
          <p:cNvSpPr>
            <a:spLocks noGrp="1"/>
          </p:cNvSpPr>
          <p:nvPr>
            <p:ph type="sldNum" sz="quarter" idx="12"/>
          </p:nvPr>
        </p:nvSpPr>
        <p:spPr/>
        <p:txBody>
          <a:bodyPr/>
          <a:lstStyle/>
          <a:p>
            <a:fld id="{183B9BDB-CF49-4283-BB57-058F7611A49C}" type="slidenum">
              <a:rPr lang="en-US" smtClean="0"/>
              <a:t>‹#›</a:t>
            </a:fld>
            <a:endParaRPr lang="en-US"/>
          </a:p>
        </p:txBody>
      </p:sp>
    </p:spTree>
    <p:extLst>
      <p:ext uri="{BB962C8B-B14F-4D97-AF65-F5344CB8AC3E}">
        <p14:creationId xmlns:p14="http://schemas.microsoft.com/office/powerpoint/2010/main" val="9807933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2CF085-8DD1-441B-2546-BC42F36B54C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C287B9D-3247-0961-0DD7-8F20612AE11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3F4A2A6-1CFA-B948-A91F-0DDB145F01E6}"/>
              </a:ext>
            </a:extLst>
          </p:cNvPr>
          <p:cNvSpPr>
            <a:spLocks noGrp="1"/>
          </p:cNvSpPr>
          <p:nvPr>
            <p:ph type="dt" sz="half" idx="10"/>
          </p:nvPr>
        </p:nvSpPr>
        <p:spPr/>
        <p:txBody>
          <a:bodyPr/>
          <a:lstStyle/>
          <a:p>
            <a:fld id="{D38C5A2E-8A45-4660-9183-626E6C610D0E}" type="datetimeFigureOut">
              <a:rPr lang="en-US" smtClean="0"/>
              <a:t>2/7/2025</a:t>
            </a:fld>
            <a:endParaRPr lang="en-US"/>
          </a:p>
        </p:txBody>
      </p:sp>
      <p:sp>
        <p:nvSpPr>
          <p:cNvPr id="5" name="Footer Placeholder 4">
            <a:extLst>
              <a:ext uri="{FF2B5EF4-FFF2-40B4-BE49-F238E27FC236}">
                <a16:creationId xmlns:a16="http://schemas.microsoft.com/office/drawing/2014/main" id="{BF2C05C7-CC9C-562C-09C3-C2AB61D5CA9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86CBBBF-4D05-634D-3F03-30E2CA376D0B}"/>
              </a:ext>
            </a:extLst>
          </p:cNvPr>
          <p:cNvSpPr>
            <a:spLocks noGrp="1"/>
          </p:cNvSpPr>
          <p:nvPr>
            <p:ph type="sldNum" sz="quarter" idx="12"/>
          </p:nvPr>
        </p:nvSpPr>
        <p:spPr/>
        <p:txBody>
          <a:bodyPr/>
          <a:lstStyle/>
          <a:p>
            <a:fld id="{183B9BDB-CF49-4283-BB57-058F7611A49C}" type="slidenum">
              <a:rPr lang="en-US" smtClean="0"/>
              <a:t>‹#›</a:t>
            </a:fld>
            <a:endParaRPr lang="en-US"/>
          </a:p>
        </p:txBody>
      </p:sp>
    </p:spTree>
    <p:extLst>
      <p:ext uri="{BB962C8B-B14F-4D97-AF65-F5344CB8AC3E}">
        <p14:creationId xmlns:p14="http://schemas.microsoft.com/office/powerpoint/2010/main" val="2606810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E34520-C003-5CE4-9D40-7D08600120B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53EAE11-EED2-5155-34D2-3C52C95B412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7345A49-48BA-2601-F84D-E3A6AFD5B2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17B3FDC-6EAF-53A7-7E2A-EB3F0C18F1B7}"/>
              </a:ext>
            </a:extLst>
          </p:cNvPr>
          <p:cNvSpPr>
            <a:spLocks noGrp="1"/>
          </p:cNvSpPr>
          <p:nvPr>
            <p:ph type="dt" sz="half" idx="10"/>
          </p:nvPr>
        </p:nvSpPr>
        <p:spPr/>
        <p:txBody>
          <a:bodyPr/>
          <a:lstStyle/>
          <a:p>
            <a:fld id="{D38C5A2E-8A45-4660-9183-626E6C610D0E}" type="datetimeFigureOut">
              <a:rPr lang="en-US" smtClean="0"/>
              <a:t>2/7/2025</a:t>
            </a:fld>
            <a:endParaRPr lang="en-US"/>
          </a:p>
        </p:txBody>
      </p:sp>
      <p:sp>
        <p:nvSpPr>
          <p:cNvPr id="6" name="Footer Placeholder 5">
            <a:extLst>
              <a:ext uri="{FF2B5EF4-FFF2-40B4-BE49-F238E27FC236}">
                <a16:creationId xmlns:a16="http://schemas.microsoft.com/office/drawing/2014/main" id="{74C98957-8D17-0984-C7A1-40D5BD7E3E1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29C3BAE-C3B5-CB21-BA5E-35D83DC843EC}"/>
              </a:ext>
            </a:extLst>
          </p:cNvPr>
          <p:cNvSpPr>
            <a:spLocks noGrp="1"/>
          </p:cNvSpPr>
          <p:nvPr>
            <p:ph type="sldNum" sz="quarter" idx="12"/>
          </p:nvPr>
        </p:nvSpPr>
        <p:spPr/>
        <p:txBody>
          <a:bodyPr/>
          <a:lstStyle/>
          <a:p>
            <a:fld id="{183B9BDB-CF49-4283-BB57-058F7611A49C}" type="slidenum">
              <a:rPr lang="en-US" smtClean="0"/>
              <a:t>‹#›</a:t>
            </a:fld>
            <a:endParaRPr lang="en-US"/>
          </a:p>
        </p:txBody>
      </p:sp>
    </p:spTree>
    <p:extLst>
      <p:ext uri="{BB962C8B-B14F-4D97-AF65-F5344CB8AC3E}">
        <p14:creationId xmlns:p14="http://schemas.microsoft.com/office/powerpoint/2010/main" val="31141115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7171E1-0F37-D2E9-D8D1-1266B31BC55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E0F3D0F-668C-6B82-0446-FD8141F3F7D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629EB99-5487-381A-0955-947654BCBDA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3139ABE-8705-FC43-740E-573FB26E7A5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44C55A8-7365-E250-5909-A4DB67F4080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CAD717F-98E3-B2C3-FFA7-7EAA2018A537}"/>
              </a:ext>
            </a:extLst>
          </p:cNvPr>
          <p:cNvSpPr>
            <a:spLocks noGrp="1"/>
          </p:cNvSpPr>
          <p:nvPr>
            <p:ph type="dt" sz="half" idx="10"/>
          </p:nvPr>
        </p:nvSpPr>
        <p:spPr/>
        <p:txBody>
          <a:bodyPr/>
          <a:lstStyle/>
          <a:p>
            <a:fld id="{D38C5A2E-8A45-4660-9183-626E6C610D0E}" type="datetimeFigureOut">
              <a:rPr lang="en-US" smtClean="0"/>
              <a:t>2/7/2025</a:t>
            </a:fld>
            <a:endParaRPr lang="en-US"/>
          </a:p>
        </p:txBody>
      </p:sp>
      <p:sp>
        <p:nvSpPr>
          <p:cNvPr id="8" name="Footer Placeholder 7">
            <a:extLst>
              <a:ext uri="{FF2B5EF4-FFF2-40B4-BE49-F238E27FC236}">
                <a16:creationId xmlns:a16="http://schemas.microsoft.com/office/drawing/2014/main" id="{87459578-C4B7-6EDF-7B23-0D895926FCC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D74F1F2-B2F4-2A5A-01E7-DD387A6AA4B3}"/>
              </a:ext>
            </a:extLst>
          </p:cNvPr>
          <p:cNvSpPr>
            <a:spLocks noGrp="1"/>
          </p:cNvSpPr>
          <p:nvPr>
            <p:ph type="sldNum" sz="quarter" idx="12"/>
          </p:nvPr>
        </p:nvSpPr>
        <p:spPr/>
        <p:txBody>
          <a:bodyPr/>
          <a:lstStyle/>
          <a:p>
            <a:fld id="{183B9BDB-CF49-4283-BB57-058F7611A49C}" type="slidenum">
              <a:rPr lang="en-US" smtClean="0"/>
              <a:t>‹#›</a:t>
            </a:fld>
            <a:endParaRPr lang="en-US"/>
          </a:p>
        </p:txBody>
      </p:sp>
    </p:spTree>
    <p:extLst>
      <p:ext uri="{BB962C8B-B14F-4D97-AF65-F5344CB8AC3E}">
        <p14:creationId xmlns:p14="http://schemas.microsoft.com/office/powerpoint/2010/main" val="35128202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9A2EEC-6248-4931-8C2A-D8E0438D6E4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996E734-9063-06AE-F9D1-E366E1871820}"/>
              </a:ext>
            </a:extLst>
          </p:cNvPr>
          <p:cNvSpPr>
            <a:spLocks noGrp="1"/>
          </p:cNvSpPr>
          <p:nvPr>
            <p:ph type="dt" sz="half" idx="10"/>
          </p:nvPr>
        </p:nvSpPr>
        <p:spPr/>
        <p:txBody>
          <a:bodyPr/>
          <a:lstStyle/>
          <a:p>
            <a:fld id="{D38C5A2E-8A45-4660-9183-626E6C610D0E}" type="datetimeFigureOut">
              <a:rPr lang="en-US" smtClean="0"/>
              <a:t>2/7/2025</a:t>
            </a:fld>
            <a:endParaRPr lang="en-US"/>
          </a:p>
        </p:txBody>
      </p:sp>
      <p:sp>
        <p:nvSpPr>
          <p:cNvPr id="4" name="Footer Placeholder 3">
            <a:extLst>
              <a:ext uri="{FF2B5EF4-FFF2-40B4-BE49-F238E27FC236}">
                <a16:creationId xmlns:a16="http://schemas.microsoft.com/office/drawing/2014/main" id="{D995AD80-5C7D-5598-FE6B-7DC88B54A6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6610E2D-EBDA-3408-4417-5B449D569C84}"/>
              </a:ext>
            </a:extLst>
          </p:cNvPr>
          <p:cNvSpPr>
            <a:spLocks noGrp="1"/>
          </p:cNvSpPr>
          <p:nvPr>
            <p:ph type="sldNum" sz="quarter" idx="12"/>
          </p:nvPr>
        </p:nvSpPr>
        <p:spPr/>
        <p:txBody>
          <a:bodyPr/>
          <a:lstStyle/>
          <a:p>
            <a:fld id="{183B9BDB-CF49-4283-BB57-058F7611A49C}" type="slidenum">
              <a:rPr lang="en-US" smtClean="0"/>
              <a:t>‹#›</a:t>
            </a:fld>
            <a:endParaRPr lang="en-US"/>
          </a:p>
        </p:txBody>
      </p:sp>
    </p:spTree>
    <p:extLst>
      <p:ext uri="{BB962C8B-B14F-4D97-AF65-F5344CB8AC3E}">
        <p14:creationId xmlns:p14="http://schemas.microsoft.com/office/powerpoint/2010/main" val="2846557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10EDE18-D2FA-A239-846E-247EC11F29D9}"/>
              </a:ext>
            </a:extLst>
          </p:cNvPr>
          <p:cNvSpPr>
            <a:spLocks noGrp="1"/>
          </p:cNvSpPr>
          <p:nvPr>
            <p:ph type="dt" sz="half" idx="10"/>
          </p:nvPr>
        </p:nvSpPr>
        <p:spPr/>
        <p:txBody>
          <a:bodyPr/>
          <a:lstStyle/>
          <a:p>
            <a:fld id="{D38C5A2E-8A45-4660-9183-626E6C610D0E}" type="datetimeFigureOut">
              <a:rPr lang="en-US" smtClean="0"/>
              <a:t>2/7/2025</a:t>
            </a:fld>
            <a:endParaRPr lang="en-US"/>
          </a:p>
        </p:txBody>
      </p:sp>
      <p:sp>
        <p:nvSpPr>
          <p:cNvPr id="3" name="Footer Placeholder 2">
            <a:extLst>
              <a:ext uri="{FF2B5EF4-FFF2-40B4-BE49-F238E27FC236}">
                <a16:creationId xmlns:a16="http://schemas.microsoft.com/office/drawing/2014/main" id="{76F0A159-7974-E46F-93DC-17D7B7A1B2A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792ED2A-72AF-0E89-6552-B42A58B262FE}"/>
              </a:ext>
            </a:extLst>
          </p:cNvPr>
          <p:cNvSpPr>
            <a:spLocks noGrp="1"/>
          </p:cNvSpPr>
          <p:nvPr>
            <p:ph type="sldNum" sz="quarter" idx="12"/>
          </p:nvPr>
        </p:nvSpPr>
        <p:spPr/>
        <p:txBody>
          <a:bodyPr/>
          <a:lstStyle/>
          <a:p>
            <a:fld id="{183B9BDB-CF49-4283-BB57-058F7611A49C}" type="slidenum">
              <a:rPr lang="en-US" smtClean="0"/>
              <a:t>‹#›</a:t>
            </a:fld>
            <a:endParaRPr lang="en-US"/>
          </a:p>
        </p:txBody>
      </p:sp>
    </p:spTree>
    <p:extLst>
      <p:ext uri="{BB962C8B-B14F-4D97-AF65-F5344CB8AC3E}">
        <p14:creationId xmlns:p14="http://schemas.microsoft.com/office/powerpoint/2010/main" val="2408773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135EE0-F17F-E501-FB62-7B0D272B3A1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1BD5809-5AAB-0D38-2066-EEFC2A01D0F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3F754FB-A4B9-D326-C087-AB1490BB61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0CBDB54-90A5-8CF7-E4C5-2EA74EFA05A5}"/>
              </a:ext>
            </a:extLst>
          </p:cNvPr>
          <p:cNvSpPr>
            <a:spLocks noGrp="1"/>
          </p:cNvSpPr>
          <p:nvPr>
            <p:ph type="dt" sz="half" idx="10"/>
          </p:nvPr>
        </p:nvSpPr>
        <p:spPr/>
        <p:txBody>
          <a:bodyPr/>
          <a:lstStyle/>
          <a:p>
            <a:fld id="{D38C5A2E-8A45-4660-9183-626E6C610D0E}" type="datetimeFigureOut">
              <a:rPr lang="en-US" smtClean="0"/>
              <a:t>2/7/2025</a:t>
            </a:fld>
            <a:endParaRPr lang="en-US"/>
          </a:p>
        </p:txBody>
      </p:sp>
      <p:sp>
        <p:nvSpPr>
          <p:cNvPr id="6" name="Footer Placeholder 5">
            <a:extLst>
              <a:ext uri="{FF2B5EF4-FFF2-40B4-BE49-F238E27FC236}">
                <a16:creationId xmlns:a16="http://schemas.microsoft.com/office/drawing/2014/main" id="{2944124C-7CC0-958D-D2D1-F82B96FA30C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BA310D5-AC69-6D71-BC35-AD40F8C3BEC2}"/>
              </a:ext>
            </a:extLst>
          </p:cNvPr>
          <p:cNvSpPr>
            <a:spLocks noGrp="1"/>
          </p:cNvSpPr>
          <p:nvPr>
            <p:ph type="sldNum" sz="quarter" idx="12"/>
          </p:nvPr>
        </p:nvSpPr>
        <p:spPr/>
        <p:txBody>
          <a:bodyPr/>
          <a:lstStyle/>
          <a:p>
            <a:fld id="{183B9BDB-CF49-4283-BB57-058F7611A49C}" type="slidenum">
              <a:rPr lang="en-US" smtClean="0"/>
              <a:t>‹#›</a:t>
            </a:fld>
            <a:endParaRPr lang="en-US"/>
          </a:p>
        </p:txBody>
      </p:sp>
    </p:spTree>
    <p:extLst>
      <p:ext uri="{BB962C8B-B14F-4D97-AF65-F5344CB8AC3E}">
        <p14:creationId xmlns:p14="http://schemas.microsoft.com/office/powerpoint/2010/main" val="1080933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7B0AC-CB3B-C82F-45D7-D614BDE1DE3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911B76D-730D-AFF5-42A5-B8669401209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45622D4-EFD8-7DF6-A232-E57F93DA28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79A0FE4-0569-ADD0-A3DE-46A15DA8685D}"/>
              </a:ext>
            </a:extLst>
          </p:cNvPr>
          <p:cNvSpPr>
            <a:spLocks noGrp="1"/>
          </p:cNvSpPr>
          <p:nvPr>
            <p:ph type="dt" sz="half" idx="10"/>
          </p:nvPr>
        </p:nvSpPr>
        <p:spPr/>
        <p:txBody>
          <a:bodyPr/>
          <a:lstStyle/>
          <a:p>
            <a:fld id="{D38C5A2E-8A45-4660-9183-626E6C610D0E}" type="datetimeFigureOut">
              <a:rPr lang="en-US" smtClean="0"/>
              <a:t>2/7/2025</a:t>
            </a:fld>
            <a:endParaRPr lang="en-US"/>
          </a:p>
        </p:txBody>
      </p:sp>
      <p:sp>
        <p:nvSpPr>
          <p:cNvPr id="6" name="Footer Placeholder 5">
            <a:extLst>
              <a:ext uri="{FF2B5EF4-FFF2-40B4-BE49-F238E27FC236}">
                <a16:creationId xmlns:a16="http://schemas.microsoft.com/office/drawing/2014/main" id="{4AA4A6B4-0DC4-7C6D-95F4-ABDA295195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EAC86BD-F329-29EB-90E1-A8188A7325A8}"/>
              </a:ext>
            </a:extLst>
          </p:cNvPr>
          <p:cNvSpPr>
            <a:spLocks noGrp="1"/>
          </p:cNvSpPr>
          <p:nvPr>
            <p:ph type="sldNum" sz="quarter" idx="12"/>
          </p:nvPr>
        </p:nvSpPr>
        <p:spPr/>
        <p:txBody>
          <a:bodyPr/>
          <a:lstStyle/>
          <a:p>
            <a:fld id="{183B9BDB-CF49-4283-BB57-058F7611A49C}" type="slidenum">
              <a:rPr lang="en-US" smtClean="0"/>
              <a:t>‹#›</a:t>
            </a:fld>
            <a:endParaRPr lang="en-US"/>
          </a:p>
        </p:txBody>
      </p:sp>
    </p:spTree>
    <p:extLst>
      <p:ext uri="{BB962C8B-B14F-4D97-AF65-F5344CB8AC3E}">
        <p14:creationId xmlns:p14="http://schemas.microsoft.com/office/powerpoint/2010/main" val="26709513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2D75B6F-546E-03D6-4A14-A9B3AB8D799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F47DDD3-4237-7BFF-F93E-8C792DC862A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F99E17F-99B3-5327-30B5-68F075B1FE4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8C5A2E-8A45-4660-9183-626E6C610D0E}" type="datetimeFigureOut">
              <a:rPr lang="en-US" smtClean="0"/>
              <a:t>2/7/2025</a:t>
            </a:fld>
            <a:endParaRPr lang="en-US"/>
          </a:p>
        </p:txBody>
      </p:sp>
      <p:sp>
        <p:nvSpPr>
          <p:cNvPr id="5" name="Footer Placeholder 4">
            <a:extLst>
              <a:ext uri="{FF2B5EF4-FFF2-40B4-BE49-F238E27FC236}">
                <a16:creationId xmlns:a16="http://schemas.microsoft.com/office/drawing/2014/main" id="{F98C8064-A138-0282-F0AC-A270A7ED4DF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FEE3105-822F-C9E2-58D6-27C84AA5813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3B9BDB-CF49-4283-BB57-058F7611A49C}" type="slidenum">
              <a:rPr lang="en-US" smtClean="0"/>
              <a:t>‹#›</a:t>
            </a:fld>
            <a:endParaRPr lang="en-US"/>
          </a:p>
        </p:txBody>
      </p:sp>
    </p:spTree>
    <p:extLst>
      <p:ext uri="{BB962C8B-B14F-4D97-AF65-F5344CB8AC3E}">
        <p14:creationId xmlns:p14="http://schemas.microsoft.com/office/powerpoint/2010/main" val="7339507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25D45B66-97FF-E6D3-1A15-6EE37C17C89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B8C1400-4B6C-C5EB-6554-FC8E0F41FA68}"/>
              </a:ext>
            </a:extLst>
          </p:cNvPr>
          <p:cNvSpPr>
            <a:spLocks noGrp="1"/>
          </p:cNvSpPr>
          <p:nvPr>
            <p:ph type="title"/>
          </p:nvPr>
        </p:nvSpPr>
        <p:spPr>
          <a:xfrm>
            <a:off x="0" y="1"/>
            <a:ext cx="12164028" cy="1199071"/>
          </a:xfrm>
          <a:solidFill>
            <a:srgbClr val="C10E20"/>
          </a:solidFill>
        </p:spPr>
        <p:txBody>
          <a:bodyPr>
            <a:noAutofit/>
          </a:bodyPr>
          <a:lstStyle/>
          <a:p>
            <a:pPr algn="ctr">
              <a:lnSpc>
                <a:spcPct val="100000"/>
              </a:lnSpc>
            </a:pPr>
            <a:r>
              <a:rPr lang="en-US" sz="2400">
                <a:solidFill>
                  <a:schemeClr val="bg1"/>
                </a:solidFill>
                <a:latin typeface="Lub Dub Bold"/>
                <a:cs typeface="Arial"/>
              </a:rPr>
              <a:t>	</a:t>
            </a:r>
            <a:r>
              <a:rPr lang="en-US" sz="1800" b="1">
                <a:solidFill>
                  <a:schemeClr val="bg1"/>
                </a:solidFill>
                <a:latin typeface="Lub Dub Condensed"/>
                <a:cs typeface="Arial"/>
              </a:rPr>
              <a:t> PRESTIGE-AF</a:t>
            </a:r>
            <a:r>
              <a:rPr lang="en-US" sz="1800">
                <a:solidFill>
                  <a:schemeClr val="bg1"/>
                </a:solidFill>
                <a:latin typeface="Lub Dub Condensed"/>
                <a:cs typeface="Arial"/>
              </a:rPr>
              <a:t>: </a:t>
            </a:r>
            <a:r>
              <a:rPr lang="en-US" sz="1800">
                <a:solidFill>
                  <a:schemeClr val="bg1"/>
                </a:solidFill>
                <a:effectLst/>
                <a:latin typeface="Lub Dub Condensed" panose="020B0506030403020204" pitchFamily="34" charset="0"/>
                <a:ea typeface="Aptos" panose="020B0004020202020204" pitchFamily="34" charset="0"/>
              </a:rPr>
              <a:t>Effects of Direct Oral Anticoagulants Versus No Anticoagulation In the Prevention of Stroke </a:t>
            </a:r>
            <a:br>
              <a:rPr lang="en-US" sz="1800">
                <a:solidFill>
                  <a:schemeClr val="bg1"/>
                </a:solidFill>
                <a:effectLst/>
                <a:latin typeface="Lub Dub Condensed" panose="020B0506030403020204" pitchFamily="34" charset="0"/>
                <a:ea typeface="Aptos" panose="020B0004020202020204" pitchFamily="34" charset="0"/>
              </a:rPr>
            </a:br>
            <a:r>
              <a:rPr lang="en-US" sz="1800">
                <a:solidFill>
                  <a:schemeClr val="bg1"/>
                </a:solidFill>
                <a:effectLst/>
                <a:latin typeface="Lub Dub Condensed" panose="020B0506030403020204" pitchFamily="34" charset="0"/>
                <a:ea typeface="Aptos" panose="020B0004020202020204" pitchFamily="34" charset="0"/>
              </a:rPr>
              <a:t>                           in Intracerebral </a:t>
            </a:r>
            <a:r>
              <a:rPr lang="en-US" sz="1800" err="1">
                <a:solidFill>
                  <a:schemeClr val="bg1"/>
                </a:solidFill>
                <a:effectLst/>
                <a:latin typeface="Lub Dub Condensed" panose="020B0506030403020204" pitchFamily="34" charset="0"/>
                <a:ea typeface="Aptos" panose="020B0004020202020204" pitchFamily="34" charset="0"/>
              </a:rPr>
              <a:t>Haemorrhage</a:t>
            </a:r>
            <a:r>
              <a:rPr lang="en-US" sz="1800">
                <a:solidFill>
                  <a:schemeClr val="bg1"/>
                </a:solidFill>
                <a:effectLst/>
                <a:latin typeface="Lub Dub Condensed" panose="020B0506030403020204" pitchFamily="34" charset="0"/>
                <a:ea typeface="Aptos" panose="020B0004020202020204" pitchFamily="34" charset="0"/>
              </a:rPr>
              <a:t> Survivors with Atrial Fibrillation Trial</a:t>
            </a:r>
            <a:endParaRPr lang="en-US" sz="1800" b="1">
              <a:solidFill>
                <a:schemeClr val="bg1"/>
              </a:solidFill>
              <a:latin typeface="Lub Dub Condensed"/>
              <a:cs typeface="Arial"/>
            </a:endParaRPr>
          </a:p>
        </p:txBody>
      </p:sp>
      <p:pic>
        <p:nvPicPr>
          <p:cNvPr id="14" name="Picture 13" descr="American Heart Association Logo">
            <a:extLst>
              <a:ext uri="{FF2B5EF4-FFF2-40B4-BE49-F238E27FC236}">
                <a16:creationId xmlns:a16="http://schemas.microsoft.com/office/drawing/2014/main" id="{ED2256E3-026D-8BA4-BB82-B82DF683A68B}"/>
              </a:ext>
            </a:extLst>
          </p:cNvPr>
          <p:cNvPicPr>
            <a:picLocks noGrp="1" noRot="1" noChangeAspect="1" noMove="1" noResize="1" noEditPoints="1" noAdjustHandles="1" noChangeArrowheads="1" noChangeShapeType="1" noCrop="1"/>
          </p:cNvPicPr>
          <p:nvPr/>
        </p:nvPicPr>
        <p:blipFill>
          <a:blip r:embed="rId3"/>
          <a:stretch>
            <a:fillRect/>
          </a:stretch>
        </p:blipFill>
        <p:spPr>
          <a:xfrm>
            <a:off x="167700" y="134681"/>
            <a:ext cx="1522261" cy="822960"/>
          </a:xfrm>
          <a:prstGeom prst="rect">
            <a:avLst/>
          </a:prstGeom>
        </p:spPr>
      </p:pic>
      <p:sp>
        <p:nvSpPr>
          <p:cNvPr id="10" name="Rectangle 9">
            <a:extLst>
              <a:ext uri="{FF2B5EF4-FFF2-40B4-BE49-F238E27FC236}">
                <a16:creationId xmlns:a16="http://schemas.microsoft.com/office/drawing/2014/main" id="{94BB4795-E4D2-D205-3DB9-F30BB64BFB09}"/>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p:nvSpPr>
        <p:spPr>
          <a:xfrm>
            <a:off x="1" y="6385881"/>
            <a:ext cx="12191111" cy="528380"/>
          </a:xfrm>
          <a:prstGeom prst="rect">
            <a:avLst/>
          </a:prstGeom>
          <a:solidFill>
            <a:srgbClr val="C10E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3" name="Picture 2">
            <a:extLst>
              <a:ext uri="{FF2B5EF4-FFF2-40B4-BE49-F238E27FC236}">
                <a16:creationId xmlns:a16="http://schemas.microsoft.com/office/drawing/2014/main" id="{A9303916-D19E-C70A-FBBC-F40FA95DAFDF}"/>
              </a:ext>
              <a:ext uri="{C183D7F6-B498-43B3-948B-1728B52AA6E4}">
                <adec:decorative xmlns:adec="http://schemas.microsoft.com/office/drawing/2017/decorative" val="1"/>
              </a:ext>
            </a:extLst>
          </p:cNvPr>
          <p:cNvPicPr>
            <a:picLocks noGrp="1" noRot="1" noMove="1" noResize="1" noEditPoints="1" noAdjustHandles="1" noChangeArrowheads="1" noChangeShapeType="1" noCrop="1"/>
          </p:cNvPicPr>
          <p:nvPr/>
        </p:nvPicPr>
        <p:blipFill>
          <a:blip r:embed="rId4">
            <a:alphaModFix amt="10000"/>
            <a:extLst>
              <a:ext uri="{28A0092B-C50C-407E-A947-70E740481C1C}">
                <a14:useLocalDpi xmlns:a14="http://schemas.microsoft.com/office/drawing/2010/main" val="0"/>
              </a:ext>
            </a:extLst>
          </a:blip>
          <a:srcRect/>
          <a:stretch/>
        </p:blipFill>
        <p:spPr>
          <a:xfrm>
            <a:off x="7365672" y="2587084"/>
            <a:ext cx="2147616" cy="2873414"/>
          </a:xfrm>
          <a:prstGeom prst="rect">
            <a:avLst/>
          </a:prstGeom>
        </p:spPr>
      </p:pic>
      <p:sp>
        <p:nvSpPr>
          <p:cNvPr id="9" name="TextBox 8">
            <a:extLst>
              <a:ext uri="{FF2B5EF4-FFF2-40B4-BE49-F238E27FC236}">
                <a16:creationId xmlns:a16="http://schemas.microsoft.com/office/drawing/2014/main" id="{31AF1EB7-60B2-E922-EDF7-4CCD170263B2}"/>
              </a:ext>
              <a:ext uri="{C183D7F6-B498-43B3-948B-1728B52AA6E4}">
                <adec:decorative xmlns:adec="http://schemas.microsoft.com/office/drawing/2017/decorative" val="1"/>
              </a:ext>
            </a:extLst>
          </p:cNvPr>
          <p:cNvSpPr txBox="1"/>
          <p:nvPr/>
        </p:nvSpPr>
        <p:spPr>
          <a:xfrm>
            <a:off x="9995505" y="6292693"/>
            <a:ext cx="1425417" cy="461665"/>
          </a:xfrm>
          <a:prstGeom prst="rect">
            <a:avLst/>
          </a:prstGeom>
          <a:noFill/>
        </p:spPr>
        <p:txBody>
          <a:bodyPr wrap="square" rtlCol="0">
            <a:spAutoFit/>
          </a:bodyPr>
          <a:lstStyle/>
          <a:p>
            <a:r>
              <a:rPr lang="en-US" sz="2400">
                <a:solidFill>
                  <a:srgbClr val="C10E20"/>
                </a:solidFill>
                <a:latin typeface="Lub Dub Bold" panose="020B0603030403020204"/>
              </a:rPr>
              <a:t>#AHA2</a:t>
            </a:r>
          </a:p>
        </p:txBody>
      </p:sp>
      <p:sp>
        <p:nvSpPr>
          <p:cNvPr id="19" name="Rectangle 18">
            <a:extLst>
              <a:ext uri="{FF2B5EF4-FFF2-40B4-BE49-F238E27FC236}">
                <a16:creationId xmlns:a16="http://schemas.microsoft.com/office/drawing/2014/main" id="{2FE55AB1-BE07-09F6-01A7-8D4AB354B2EE}"/>
              </a:ext>
            </a:extLst>
          </p:cNvPr>
          <p:cNvSpPr>
            <a:spLocks noGrp="1" noRot="1" noMove="1" noResize="1" noEditPoints="1" noAdjustHandles="1" noChangeArrowheads="1" noChangeShapeType="1"/>
          </p:cNvSpPr>
          <p:nvPr/>
        </p:nvSpPr>
        <p:spPr>
          <a:xfrm>
            <a:off x="0" y="1586381"/>
            <a:ext cx="5046371" cy="441760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600" b="1">
                <a:solidFill>
                  <a:schemeClr val="tx1"/>
                </a:solidFill>
                <a:latin typeface="Lub Dub Medium" panose="020B0603030403020204" pitchFamily="34" charset="0"/>
              </a:rPr>
              <a:t>PURPOSE: </a:t>
            </a:r>
            <a:r>
              <a:rPr lang="en-US" sz="1600">
                <a:solidFill>
                  <a:schemeClr val="tx1"/>
                </a:solidFill>
                <a:latin typeface="Lub Dub Medium" panose="020B0603030403020204" pitchFamily="34" charset="0"/>
              </a:rPr>
              <a:t>To assess whether Direct Oral Anticoagulants (DOACs) lower the risk of ischemic stroke without significantly increasing the risk of intracerebral hemorrhage (ICH) compared to no anticoagulant therapy in patients with atrial fibrillation (AF) and a history of ICH</a:t>
            </a:r>
            <a:r>
              <a:rPr lang="en-US" sz="1600" b="1">
                <a:solidFill>
                  <a:schemeClr val="tx1"/>
                </a:solidFill>
                <a:latin typeface="Lub Dub Medium" panose="020B0603030403020204" pitchFamily="34" charset="0"/>
              </a:rPr>
              <a:t>. </a:t>
            </a:r>
          </a:p>
          <a:p>
            <a:endParaRPr lang="en-US" sz="1600">
              <a:latin typeface="Lub Dub Medium" panose="020B0603030403020204" pitchFamily="34" charset="0"/>
            </a:endParaRPr>
          </a:p>
          <a:p>
            <a:r>
              <a:rPr lang="en-US" sz="1600" b="1">
                <a:solidFill>
                  <a:schemeClr val="tx1"/>
                </a:solidFill>
                <a:latin typeface="Lub Dub Medium" panose="020B0603030403020204" pitchFamily="34" charset="0"/>
              </a:rPr>
              <a:t>STUDY DESIGN: </a:t>
            </a:r>
            <a:r>
              <a:rPr lang="en-US" sz="1600">
                <a:solidFill>
                  <a:schemeClr val="tx1"/>
                </a:solidFill>
                <a:latin typeface="Lub Dub Medium" panose="020B0603030403020204" pitchFamily="34" charset="0"/>
              </a:rPr>
              <a:t>Phase 3b, multicenter, parallel-group, prospective, randomized, open-label trial with blinded endpoint assessment (PROBE), conducted across 75 stroke centers in 6 European countries, N=319.</a:t>
            </a:r>
          </a:p>
          <a:p>
            <a:endParaRPr lang="en-US" sz="1600" b="1">
              <a:solidFill>
                <a:schemeClr val="tx1"/>
              </a:solidFill>
              <a:latin typeface="Lub Dub Medium" panose="020B0603030403020204" pitchFamily="34" charset="0"/>
            </a:endParaRPr>
          </a:p>
          <a:p>
            <a:r>
              <a:rPr lang="en-US" sz="1600" b="1">
                <a:solidFill>
                  <a:schemeClr val="tx1"/>
                </a:solidFill>
                <a:latin typeface="Lub Dub Medium" panose="020B0603030403020204" pitchFamily="34" charset="0"/>
              </a:rPr>
              <a:t>KEY TAKEAWAYS: </a:t>
            </a:r>
            <a:r>
              <a:rPr lang="en-US" sz="1600">
                <a:solidFill>
                  <a:schemeClr val="tx1"/>
                </a:solidFill>
                <a:latin typeface="Lub Dub Medium" panose="020B0603030403020204" pitchFamily="34" charset="0"/>
              </a:rPr>
              <a:t>The findings highlight the need for individualized treatment decisions, as the risk-benefit balance of DOACs in this high-risk population remains unclear. </a:t>
            </a:r>
            <a:endParaRPr lang="en-US" sz="1600" b="1">
              <a:solidFill>
                <a:schemeClr val="tx1"/>
              </a:solidFill>
              <a:latin typeface="Lub Dub Medium" panose="020B0603030403020204" pitchFamily="34" charset="0"/>
            </a:endParaRPr>
          </a:p>
        </p:txBody>
      </p:sp>
      <p:graphicFrame>
        <p:nvGraphicFramePr>
          <p:cNvPr id="20" name="Table 19">
            <a:extLst>
              <a:ext uri="{FF2B5EF4-FFF2-40B4-BE49-F238E27FC236}">
                <a16:creationId xmlns:a16="http://schemas.microsoft.com/office/drawing/2014/main" id="{A187F0DB-9319-80E9-BA39-995C0F7F652D}"/>
              </a:ext>
            </a:extLst>
          </p:cNvPr>
          <p:cNvGraphicFramePr>
            <a:graphicFrameLocks noGrp="1"/>
          </p:cNvGraphicFramePr>
          <p:nvPr>
            <p:extLst>
              <p:ext uri="{D42A27DB-BD31-4B8C-83A1-F6EECF244321}">
                <p14:modId xmlns:p14="http://schemas.microsoft.com/office/powerpoint/2010/main" val="1542927639"/>
              </p:ext>
            </p:extLst>
          </p:nvPr>
        </p:nvGraphicFramePr>
        <p:xfrm>
          <a:off x="5046371" y="1580967"/>
          <a:ext cx="6919824" cy="4216329"/>
        </p:xfrm>
        <a:graphic>
          <a:graphicData uri="http://schemas.openxmlformats.org/drawingml/2006/table">
            <a:tbl>
              <a:tblPr firstRow="1">
                <a:tableStyleId>{5C22544A-7EE6-4342-B048-85BDC9FD1C3A}</a:tableStyleId>
              </a:tblPr>
              <a:tblGrid>
                <a:gridCol w="1884781">
                  <a:extLst>
                    <a:ext uri="{9D8B030D-6E8A-4147-A177-3AD203B41FA5}">
                      <a16:colId xmlns:a16="http://schemas.microsoft.com/office/drawing/2014/main" val="1434452672"/>
                    </a:ext>
                  </a:extLst>
                </a:gridCol>
                <a:gridCol w="1547490">
                  <a:extLst>
                    <a:ext uri="{9D8B030D-6E8A-4147-A177-3AD203B41FA5}">
                      <a16:colId xmlns:a16="http://schemas.microsoft.com/office/drawing/2014/main" val="3538238924"/>
                    </a:ext>
                  </a:extLst>
                </a:gridCol>
                <a:gridCol w="1488318">
                  <a:extLst>
                    <a:ext uri="{9D8B030D-6E8A-4147-A177-3AD203B41FA5}">
                      <a16:colId xmlns:a16="http://schemas.microsoft.com/office/drawing/2014/main" val="400829716"/>
                    </a:ext>
                  </a:extLst>
                </a:gridCol>
                <a:gridCol w="1033272">
                  <a:extLst>
                    <a:ext uri="{9D8B030D-6E8A-4147-A177-3AD203B41FA5}">
                      <a16:colId xmlns:a16="http://schemas.microsoft.com/office/drawing/2014/main" val="1812892020"/>
                    </a:ext>
                  </a:extLst>
                </a:gridCol>
                <a:gridCol w="965963">
                  <a:extLst>
                    <a:ext uri="{9D8B030D-6E8A-4147-A177-3AD203B41FA5}">
                      <a16:colId xmlns:a16="http://schemas.microsoft.com/office/drawing/2014/main" val="3627460989"/>
                    </a:ext>
                  </a:extLst>
                </a:gridCol>
              </a:tblGrid>
              <a:tr h="670333">
                <a:tc>
                  <a:txBody>
                    <a:bodyPr/>
                    <a:lstStyle/>
                    <a:p>
                      <a:endParaRPr lang="en-US" sz="1600">
                        <a:latin typeface="Lub Dub Medium" panose="020B0603030403020204" pitchFamily="34" charset="0"/>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C000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a:latin typeface="Lub Dub Medium" panose="020B0603030403020204" pitchFamily="34" charset="0"/>
                          <a:cs typeface="Arial Narrow"/>
                        </a:rPr>
                        <a:t>DOAC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a:latin typeface="Lub Dub Medium" panose="020B0603030403020204" pitchFamily="34" charset="0"/>
                          <a:cs typeface="Arial Narrow"/>
                        </a:rPr>
                        <a:t>(n= 158)</a:t>
                      </a:r>
                      <a:endParaRPr lang="en-US" sz="1600">
                        <a:latin typeface="Lub Dub Medium" panose="020B0603030403020204" pitchFamily="34" charset="0"/>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C000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a:latin typeface="Lub Dub Medium" panose="020B0603030403020204" pitchFamily="34" charset="0"/>
                        </a:rPr>
                        <a:t>No-OAC</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a:latin typeface="Lub Dub Medium" panose="020B0603030403020204" pitchFamily="34" charset="0"/>
                        </a:rPr>
                        <a:t>(n=161)</a:t>
                      </a: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C00000"/>
                    </a:solidFill>
                  </a:tcPr>
                </a:tc>
                <a:tc>
                  <a:txBody>
                    <a:bodyPr/>
                    <a:lstStyle/>
                    <a:p>
                      <a:r>
                        <a:rPr lang="en-US" sz="1600">
                          <a:latin typeface="Lub Dub Medium" panose="020B0603030403020204" pitchFamily="34" charset="0"/>
                        </a:rPr>
                        <a:t>HR  </a:t>
                      </a:r>
                    </a:p>
                    <a:p>
                      <a:r>
                        <a:rPr lang="en-US" sz="1600">
                          <a:latin typeface="Lub Dub Medium" panose="020B0603030403020204" pitchFamily="34" charset="0"/>
                        </a:rPr>
                        <a:t>(95% CI)</a:t>
                      </a: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C00000"/>
                    </a:solidFill>
                  </a:tcPr>
                </a:tc>
                <a:tc>
                  <a:txBody>
                    <a:bodyPr/>
                    <a:lstStyle/>
                    <a:p>
                      <a:r>
                        <a:rPr lang="en-US" sz="1600">
                          <a:latin typeface="Lub Dub Medium" panose="020B0603030403020204" pitchFamily="34" charset="0"/>
                        </a:rPr>
                        <a:t>P value</a:t>
                      </a: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C00000"/>
                    </a:solidFill>
                  </a:tcPr>
                </a:tc>
                <a:extLst>
                  <a:ext uri="{0D108BD9-81ED-4DB2-BD59-A6C34878D82A}">
                    <a16:rowId xmlns:a16="http://schemas.microsoft.com/office/drawing/2014/main" val="977085222"/>
                  </a:ext>
                </a:extLst>
              </a:tr>
              <a:tr h="1136650">
                <a:tc>
                  <a:txBody>
                    <a:bodyPr/>
                    <a:lstStyle/>
                    <a:p>
                      <a:r>
                        <a:rPr lang="en-US" sz="1600">
                          <a:latin typeface="Lub Dub Medium" panose="020B0603030403020204" pitchFamily="34" charset="0"/>
                        </a:rPr>
                        <a:t>Ischemic Stroke Rate (per 100 patient-years)</a:t>
                      </a: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r>
                        <a:rPr lang="en-US" sz="1600">
                          <a:latin typeface="Lub Dub Medium" panose="020B0603030403020204" pitchFamily="34" charset="0"/>
                        </a:rPr>
                        <a:t>0.83</a:t>
                      </a: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r>
                        <a:rPr lang="en-US" sz="1600">
                          <a:latin typeface="Lub Dub Medium" panose="020B0603030403020204" pitchFamily="34" charset="0"/>
                        </a:rPr>
                        <a:t>8.60</a:t>
                      </a: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r>
                        <a:rPr lang="en-US" sz="1600">
                          <a:latin typeface="Lub Dub Medium" panose="020B0603030403020204" pitchFamily="34" charset="0"/>
                        </a:rPr>
                        <a:t>0.05</a:t>
                      </a: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r>
                        <a:rPr lang="en-US" sz="1600">
                          <a:latin typeface="Lub Dub Medium" panose="020B0603030403020204" pitchFamily="34" charset="0"/>
                        </a:rPr>
                        <a:t>&lt;0.05</a:t>
                      </a: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4073919216"/>
                  </a:ext>
                </a:extLst>
              </a:tr>
              <a:tr h="11510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a:latin typeface="Lub Dub Medium" panose="020B0603030403020204" pitchFamily="34" charset="0"/>
                        </a:rPr>
                        <a:t>Recurrent ICH Rate (per 100 patient-years)</a:t>
                      </a: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r>
                        <a:rPr lang="en-US" sz="1600">
                          <a:latin typeface="Lub Dub Medium" panose="020B0603030403020204" pitchFamily="34" charset="0"/>
                        </a:rPr>
                        <a:t>5.00</a:t>
                      </a: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r>
                        <a:rPr lang="en-US" sz="1600">
                          <a:latin typeface="Lub Dub Medium" panose="020B0603030403020204" pitchFamily="34" charset="0"/>
                        </a:rPr>
                        <a:t>0.82</a:t>
                      </a: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r>
                        <a:rPr lang="en-US" sz="1600">
                          <a:latin typeface="Lub Dub Medium" panose="020B0603030403020204" pitchFamily="34" charset="0"/>
                        </a:rPr>
                        <a:t>10.9</a:t>
                      </a: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r>
                        <a:rPr lang="en-US" sz="1600">
                          <a:latin typeface="Lub Dub Medium" panose="020B0603030403020204" pitchFamily="34" charset="0"/>
                        </a:rPr>
                        <a:t>Not met</a:t>
                      </a: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3545858636"/>
                  </a:ext>
                </a:extLst>
              </a:tr>
              <a:tr h="1258272">
                <a:tc gridSpan="5">
                  <a:txBody>
                    <a:bodyPr/>
                    <a:lstStyle/>
                    <a:p>
                      <a:r>
                        <a:rPr lang="en-US" sz="1600" b="1" dirty="0">
                          <a:latin typeface="Lub Dub Medium" panose="020B0603030403020204" pitchFamily="34" charset="0"/>
                        </a:rPr>
                        <a:t>RESULTS: </a:t>
                      </a:r>
                      <a:r>
                        <a:rPr lang="en-US" sz="1600" dirty="0">
                          <a:solidFill>
                            <a:schemeClr val="tx1"/>
                          </a:solidFill>
                          <a:latin typeface="Lub Dub Medium" panose="020B0603030403020204" pitchFamily="34" charset="0"/>
                        </a:rPr>
                        <a:t>DOACs effectively reduced ischemic stroke risk in patients with AF and prior ICH, but they may have increased the risk of recurrent ICH, making the net clinical benefit uncertain.</a:t>
                      </a:r>
                      <a:endParaRPr lang="en-US" sz="1600" b="1" dirty="0">
                        <a:latin typeface="Lub Dub Medium" panose="020B0603030403020204" pitchFamily="34" charset="0"/>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sz="2000">
                        <a:latin typeface="Arial Narrow" panose="020B0606020202030204" pitchFamily="34" charset="0"/>
                      </a:endParaRPr>
                    </a:p>
                  </a:txBody>
                  <a:tcPr/>
                </a:tc>
                <a:tc hMerge="1">
                  <a:txBody>
                    <a:bodyPr/>
                    <a:lstStyle/>
                    <a:p>
                      <a:endParaRPr lang="en-US"/>
                    </a:p>
                  </a:txBody>
                  <a:tcPr/>
                </a:tc>
                <a:tc hMerge="1">
                  <a:txBody>
                    <a:bodyPr/>
                    <a:lstStyle/>
                    <a:p>
                      <a:endParaRPr lang="en-US" sz="2000">
                        <a:latin typeface="Arial Narrow" panose="020B0606020202030204" pitchFamily="34" charset="0"/>
                      </a:endParaRPr>
                    </a:p>
                  </a:txBody>
                  <a:tcPr/>
                </a:tc>
                <a:tc hMerge="1">
                  <a:txBody>
                    <a:bodyPr/>
                    <a:lstStyle/>
                    <a:p>
                      <a:endParaRPr lang="en-US" sz="2000">
                        <a:latin typeface="Arial Narrow" panose="020B0606020202030204" pitchFamily="34" charset="0"/>
                      </a:endParaRPr>
                    </a:p>
                  </a:txBody>
                  <a:tcPr/>
                </a:tc>
                <a:extLst>
                  <a:ext uri="{0D108BD9-81ED-4DB2-BD59-A6C34878D82A}">
                    <a16:rowId xmlns:a16="http://schemas.microsoft.com/office/drawing/2014/main" val="1586659053"/>
                  </a:ext>
                </a:extLst>
              </a:tr>
            </a:tbl>
          </a:graphicData>
        </a:graphic>
      </p:graphicFrame>
      <p:pic>
        <p:nvPicPr>
          <p:cNvPr id="16" name="Picture 15" descr="International Stroke Conference logo">
            <a:extLst>
              <a:ext uri="{FF2B5EF4-FFF2-40B4-BE49-F238E27FC236}">
                <a16:creationId xmlns:a16="http://schemas.microsoft.com/office/drawing/2014/main" id="{A90628DB-23EB-DE76-57D3-75C8FC7423BC}"/>
              </a:ext>
            </a:extLst>
          </p:cNvPr>
          <p:cNvPicPr>
            <a:picLocks noChangeAspect="1"/>
          </p:cNvPicPr>
          <p:nvPr/>
        </p:nvPicPr>
        <p:blipFill>
          <a:blip r:embed="rId5"/>
          <a:srcRect/>
          <a:stretch/>
        </p:blipFill>
        <p:spPr>
          <a:xfrm>
            <a:off x="-1331" y="6324498"/>
            <a:ext cx="1734042" cy="662536"/>
          </a:xfrm>
          <a:prstGeom prst="rect">
            <a:avLst/>
          </a:prstGeom>
        </p:spPr>
      </p:pic>
      <p:sp>
        <p:nvSpPr>
          <p:cNvPr id="15" name="TextBox 4">
            <a:extLst>
              <a:ext uri="{FF2B5EF4-FFF2-40B4-BE49-F238E27FC236}">
                <a16:creationId xmlns:a16="http://schemas.microsoft.com/office/drawing/2014/main" id="{C2936786-FE6D-43C3-5981-0BB8C7E1E2CC}"/>
              </a:ext>
            </a:extLst>
          </p:cNvPr>
          <p:cNvSpPr txBox="1">
            <a:spLocks/>
          </p:cNvSpPr>
          <p:nvPr/>
        </p:nvSpPr>
        <p:spPr bwMode="auto">
          <a:xfrm>
            <a:off x="2267712" y="6391233"/>
            <a:ext cx="7610331" cy="543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None/>
            </a:pPr>
            <a:r>
              <a:rPr lang="en-US" altLang="en-US" sz="1000" i="1">
                <a:solidFill>
                  <a:srgbClr val="FFFFFF"/>
                </a:solidFill>
                <a:latin typeface="Lub Dub Medium" panose="020B0603030403020204" pitchFamily="34" charset="0"/>
              </a:rPr>
              <a:t>Presented by  </a:t>
            </a:r>
            <a:r>
              <a:rPr lang="en-US" sz="900" b="0" i="1">
                <a:solidFill>
                  <a:schemeClr val="bg1"/>
                </a:solidFill>
                <a:effectLst/>
                <a:latin typeface="Lub Dub Medium" panose="020B0603030403020204" pitchFamily="34" charset="0"/>
              </a:rPr>
              <a:t>Roland </a:t>
            </a:r>
            <a:r>
              <a:rPr lang="en-US" sz="900" b="0" i="1" err="1">
                <a:solidFill>
                  <a:schemeClr val="bg1"/>
                </a:solidFill>
                <a:effectLst/>
                <a:latin typeface="Lub Dub Medium" panose="020B0603030403020204" pitchFamily="34" charset="0"/>
              </a:rPr>
              <a:t>Veltkamp</a:t>
            </a:r>
            <a:r>
              <a:rPr lang="en-US" sz="900" b="0" i="1">
                <a:solidFill>
                  <a:schemeClr val="bg1"/>
                </a:solidFill>
                <a:effectLst/>
                <a:latin typeface="Lub Dub Medium" panose="020B0603030403020204" pitchFamily="34" charset="0"/>
              </a:rPr>
              <a:t>, MD, Imperial College London, London, United Kingdom</a:t>
            </a:r>
            <a:r>
              <a:rPr lang="en-US" altLang="en-US" sz="1000" i="1">
                <a:solidFill>
                  <a:srgbClr val="FFFFFF"/>
                </a:solidFill>
                <a:latin typeface="Lub Dub Medium" panose="020B0603030403020204" pitchFamily="34" charset="0"/>
              </a:rPr>
              <a:t>.   International Stroke Conference 2025.  </a:t>
            </a:r>
          </a:p>
          <a:p>
            <a:pPr algn="ctr">
              <a:lnSpc>
                <a:spcPct val="100000"/>
              </a:lnSpc>
              <a:spcBef>
                <a:spcPct val="0"/>
              </a:spcBef>
              <a:buNone/>
            </a:pPr>
            <a:r>
              <a:rPr lang="en-US" altLang="en-US" sz="1000" i="1">
                <a:solidFill>
                  <a:srgbClr val="FFFFFF"/>
                </a:solidFill>
                <a:latin typeface="Lub Dub Medium" panose="020B0603030403020204" pitchFamily="34" charset="0"/>
              </a:rPr>
              <a:t>© 2025, American Heart Association. All rights reserved.  </a:t>
            </a:r>
            <a:r>
              <a:rPr lang="en-US" sz="1000" i="1">
                <a:solidFill>
                  <a:srgbClr val="FFFFFF"/>
                </a:solidFill>
                <a:latin typeface="Lub Dub Medium" panose="020B0603030403020204" pitchFamily="34" charset="0"/>
                <a:ea typeface="Calibri" panose="020F0502020204030204" pitchFamily="34" charset="0"/>
              </a:rPr>
              <a:t>Results reflect the data available at the time of presentation</a:t>
            </a:r>
            <a:r>
              <a:rPr lang="en-US" sz="933" i="1">
                <a:solidFill>
                  <a:srgbClr val="FFFFFF"/>
                </a:solidFill>
                <a:latin typeface="Lub Dub Medium" panose="020B0603030403020204" pitchFamily="34" charset="0"/>
                <a:ea typeface="Calibri" panose="020F0502020204030204" pitchFamily="34" charset="0"/>
              </a:rPr>
              <a:t>.</a:t>
            </a:r>
          </a:p>
          <a:p>
            <a:pPr algn="ctr" eaLnBrk="1" hangingPunct="1">
              <a:lnSpc>
                <a:spcPct val="100000"/>
              </a:lnSpc>
              <a:spcBef>
                <a:spcPct val="0"/>
              </a:spcBef>
              <a:buFontTx/>
              <a:buNone/>
            </a:pPr>
            <a:endParaRPr lang="en-US" altLang="en-US" sz="933">
              <a:latin typeface="Lub Dub Medium" panose="020B0603030403020204" pitchFamily="34" charset="0"/>
            </a:endParaRPr>
          </a:p>
        </p:txBody>
      </p:sp>
      <p:sp>
        <p:nvSpPr>
          <p:cNvPr id="6" name="TextBox 5">
            <a:extLst>
              <a:ext uri="{FF2B5EF4-FFF2-40B4-BE49-F238E27FC236}">
                <a16:creationId xmlns:a16="http://schemas.microsoft.com/office/drawing/2014/main" id="{71BCFCFE-3711-FCD3-B00D-76AA148D441F}"/>
              </a:ext>
            </a:extLst>
          </p:cNvPr>
          <p:cNvSpPr txBox="1">
            <a:spLocks noGrp="1" noRot="1" noMove="1" noResize="1" noEditPoints="1" noAdjustHandles="1" noChangeArrowheads="1" noChangeShapeType="1"/>
          </p:cNvSpPr>
          <p:nvPr/>
        </p:nvSpPr>
        <p:spPr>
          <a:xfrm>
            <a:off x="10455212" y="6435117"/>
            <a:ext cx="1708816" cy="461665"/>
          </a:xfrm>
          <a:prstGeom prst="rect">
            <a:avLst/>
          </a:prstGeom>
          <a:noFill/>
        </p:spPr>
        <p:txBody>
          <a:bodyPr wrap="square" rtlCol="0">
            <a:spAutoFit/>
          </a:bodyPr>
          <a:lstStyle/>
          <a:p>
            <a:pPr algn="r"/>
            <a:r>
              <a:rPr lang="en-US" sz="2400" b="1">
                <a:solidFill>
                  <a:schemeClr val="bg1"/>
                </a:solidFill>
                <a:latin typeface="Lub Dub Bold" panose="020B0803030403020204" pitchFamily="34" charset="0"/>
                <a:cs typeface="Arial" panose="020B0604020202020204" pitchFamily="34" charset="0"/>
              </a:rPr>
              <a:t>#ISC25</a:t>
            </a:r>
          </a:p>
        </p:txBody>
      </p:sp>
    </p:spTree>
    <p:extLst>
      <p:ext uri="{BB962C8B-B14F-4D97-AF65-F5344CB8AC3E}">
        <p14:creationId xmlns:p14="http://schemas.microsoft.com/office/powerpoint/2010/main" val="26669815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64E744D72962D448A853E7DC101C7F9" ma:contentTypeVersion="17" ma:contentTypeDescription="Create a new document." ma:contentTypeScope="" ma:versionID="dc9c505736c7c1326d6a91cf992aeae5">
  <xsd:schema xmlns:xsd="http://www.w3.org/2001/XMLSchema" xmlns:xs="http://www.w3.org/2001/XMLSchema" xmlns:p="http://schemas.microsoft.com/office/2006/metadata/properties" xmlns:ns2="0da055a4-b6ec-4bb6-a3de-4e050d793ca6" xmlns:ns3="5f954091-2455-4b8c-90bc-f231fbff24c4" targetNamespace="http://schemas.microsoft.com/office/2006/metadata/properties" ma:root="true" ma:fieldsID="0290ec00c193fe562b3a11209694673f" ns2:_="" ns3:_="">
    <xsd:import namespace="0da055a4-b6ec-4bb6-a3de-4e050d793ca6"/>
    <xsd:import namespace="5f954091-2455-4b8c-90bc-f231fbff24c4"/>
    <xsd:element name="properties">
      <xsd:complexType>
        <xsd:sequence>
          <xsd:element name="documentManagement">
            <xsd:complexType>
              <xsd:all>
                <xsd:element ref="ns2:MediaServiceMetadata" minOccurs="0"/>
                <xsd:element ref="ns2:MediaServiceFastMetadata" minOccurs="0"/>
                <xsd:element ref="ns2:MediaLengthInSeconds" minOccurs="0"/>
                <xsd:element ref="ns2:lcf76f155ced4ddcb4097134ff3c332f" minOccurs="0"/>
                <xsd:element ref="ns3:TaxCatchAll" minOccurs="0"/>
                <xsd:element ref="ns2:MediaServiceDateTaken" minOccurs="0"/>
                <xsd:element ref="ns2:MediaServiceLocation" minOccurs="0"/>
                <xsd:element ref="ns2:MediaServiceGenerationTime" minOccurs="0"/>
                <xsd:element ref="ns2:MediaServiceEventHashCode" minOccurs="0"/>
                <xsd:element ref="ns2:MediaServiceOCR" minOccurs="0"/>
                <xsd:element ref="ns3:SharedWithUsers" minOccurs="0"/>
                <xsd:element ref="ns3:SharedWithDetails" minOccurs="0"/>
                <xsd:element ref="ns2:DateandTime"/>
                <xsd:element ref="ns2:MediaServiceObjectDetectorVersions" minOccurs="0"/>
                <xsd:element ref="ns2:MediaServiceSearchProperties" minOccurs="0"/>
                <xsd:element ref="ns2: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da055a4-b6ec-4bb6-a3de-4e050d793ca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MediaLengthInSeconds" ma:hidden="true" ma:internalName="MediaLengthInSeconds" ma:readOnly="true">
      <xsd:simpleType>
        <xsd:restriction base="dms:Unknown"/>
      </xsd:simpleType>
    </xsd:element>
    <xsd:element name="lcf76f155ced4ddcb4097134ff3c332f" ma:index="12" nillable="true" ma:taxonomy="true" ma:internalName="lcf76f155ced4ddcb4097134ff3c332f" ma:taxonomyFieldName="MediaServiceImageTags" ma:displayName="Image Tags" ma:readOnly="false" ma:fieldId="{5cf76f15-5ced-4ddc-b409-7134ff3c332f}" ma:taxonomyMulti="true" ma:sspId="f4f22ede-e726-4d3d-b195-8dfd25ae0d91" ma:termSetId="09814cd3-568e-fe90-9814-8d621ff8fb84" ma:anchorId="fba54fb3-c3e1-fe81-a776-ca4b69148c4d" ma:open="true" ma:isKeyword="false">
      <xsd:complexType>
        <xsd:sequence>
          <xsd:element ref="pc:Terms" minOccurs="0" maxOccurs="1"/>
        </xsd:sequence>
      </xsd:complex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Location" ma:index="15" nillable="true" ma:displayName="Location" ma:indexed="true"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DateandTime" ma:index="21" ma:displayName="Date and Time" ma:default="[today]" ma:format="DateTime" ma:internalName="DateandTime">
      <xsd:simpleType>
        <xsd:restriction base="dms:DateTim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element name="Date" ma:index="24" nillable="true" ma:displayName="Date" ma:format="DateOnly" ma:internalNam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5f954091-2455-4b8c-90bc-f231fbff24c4"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b854a033-b9d3-4695-9575-5752f9276e50}" ma:internalName="TaxCatchAll" ma:showField="CatchAllData" ma:web="5f954091-2455-4b8c-90bc-f231fbff24c4">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DateandTime xmlns="0da055a4-b6ec-4bb6-a3de-4e050d793ca6">2023-10-20T16:22:42+00:00</DateandTime>
    <lcf76f155ced4ddcb4097134ff3c332f xmlns="0da055a4-b6ec-4bb6-a3de-4e050d793ca6">
      <Terms xmlns="http://schemas.microsoft.com/office/infopath/2007/PartnerControls"/>
    </lcf76f155ced4ddcb4097134ff3c332f>
    <TaxCatchAll xmlns="5f954091-2455-4b8c-90bc-f231fbff24c4" xsi:nil="true"/>
    <Date xmlns="0da055a4-b6ec-4bb6-a3de-4e050d793ca6" xsi:nil="true"/>
  </documentManagement>
</p:properties>
</file>

<file path=customXml/itemProps1.xml><?xml version="1.0" encoding="utf-8"?>
<ds:datastoreItem xmlns:ds="http://schemas.openxmlformats.org/officeDocument/2006/customXml" ds:itemID="{F2025CAF-B85F-427D-877D-FFCB512C3EE4}">
  <ds:schemaRefs>
    <ds:schemaRef ds:uri="0da055a4-b6ec-4bb6-a3de-4e050d793ca6"/>
    <ds:schemaRef ds:uri="5f954091-2455-4b8c-90bc-f231fbff24c4"/>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5F1B43CB-3AF3-408E-B5A5-CA8D9BA3822E}">
  <ds:schemaRefs>
    <ds:schemaRef ds:uri="http://schemas.microsoft.com/sharepoint/v3/contenttype/forms"/>
  </ds:schemaRefs>
</ds:datastoreItem>
</file>

<file path=customXml/itemProps3.xml><?xml version="1.0" encoding="utf-8"?>
<ds:datastoreItem xmlns:ds="http://schemas.openxmlformats.org/officeDocument/2006/customXml" ds:itemID="{D36F06A5-B16B-485D-8B1B-B6A4D13A9D26}">
  <ds:schemaRefs>
    <ds:schemaRef ds:uri="0da055a4-b6ec-4bb6-a3de-4e050d793ca6"/>
    <ds:schemaRef ds:uri="5f954091-2455-4b8c-90bc-f231fbff24c4"/>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0</TotalTime>
  <Words>265</Words>
  <Application>Microsoft Office PowerPoint</Application>
  <PresentationFormat>Widescreen</PresentationFormat>
  <Paragraphs>29</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Calibri Light</vt:lpstr>
      <vt:lpstr>Lub Dub Bold</vt:lpstr>
      <vt:lpstr>Lub Dub Condensed</vt:lpstr>
      <vt:lpstr>Lub Dub Medium</vt:lpstr>
      <vt:lpstr>Office Theme</vt:lpstr>
      <vt:lpstr>  PRESTIGE-AF: Effects of Direct Oral Anticoagulants Versus No Anticoagulation In the Prevention of Stroke                             in Intracerebral Haemorrhage Survivors with Atrial Fibrillation Trial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Summary</dc:title>
  <dc:creator>Paul St. Laurent</dc:creator>
  <cp:lastModifiedBy>Alice Wolke</cp:lastModifiedBy>
  <cp:revision>2</cp:revision>
  <dcterms:created xsi:type="dcterms:W3CDTF">2023-10-18T15:02:58Z</dcterms:created>
  <dcterms:modified xsi:type="dcterms:W3CDTF">2025-02-07T20:40:08Z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0x010100F64E744D72962D448A853E7DC101C7F9</vt:lpwstr>
  </property>
  <property fmtid="{D5CDD505-2E9C-101B-9397-08002B2CF9AE}" pid="3" name="MediaServiceImageTags">
    <vt:lpwstr/>
  </property>
</Properties>
</file>