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D0D"/>
    <a:srgbClr val="C00000"/>
    <a:srgbClr val="ECEBEB"/>
    <a:srgbClr val="E7E6E6"/>
    <a:srgbClr val="D0CECE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286812-B76E-DA5C-E542-D2DED5F6D901}" v="245" dt="2025-02-07T15:38:17.295"/>
    <p1510:client id="{212ED4A4-4EC4-FB13-1B45-C37716F8DB40}" v="170" dt="2025-02-06T22:11:41.021"/>
    <p1510:client id="{3BECA9E4-8B77-8E80-CC29-483DA41343A7}" v="8" dt="2025-02-06T14:40:17.007"/>
    <p1510:client id="{751A1EB5-D168-0C91-6E94-1DE3B2C74A51}" v="9" dt="2025-02-07T20:02:19.913"/>
    <p1510:client id="{7F14783A-EE88-5ED3-83C9-3572C18394D4}" v="7" dt="2025-02-07T20:46:53.586"/>
    <p1510:client id="{CBCECE87-5629-2071-4BB9-AEA5D449A325}" v="26" dt="2025-02-05T22:44:09.793"/>
    <p1510:client id="{F98BA9DF-E37F-6FCF-D26B-B298CF7EF6E9}" v="4" dt="2025-02-07T21:01:18.3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01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Chase" userId="S::paul.chase@heart.org::6f480e54-a998-4092-b50a-8023c58ece0b" providerId="AD" clId="Web-{751A1EB5-D168-0C91-6E94-1DE3B2C74A51}"/>
    <pc:docChg chg="modSld">
      <pc:chgData name="Paul Chase" userId="S::paul.chase@heart.org::6f480e54-a998-4092-b50a-8023c58ece0b" providerId="AD" clId="Web-{751A1EB5-D168-0C91-6E94-1DE3B2C74A51}" dt="2025-02-07T20:02:19.913" v="5" actId="1076"/>
      <pc:docMkLst>
        <pc:docMk/>
      </pc:docMkLst>
      <pc:sldChg chg="modSp">
        <pc:chgData name="Paul Chase" userId="S::paul.chase@heart.org::6f480e54-a998-4092-b50a-8023c58ece0b" providerId="AD" clId="Web-{751A1EB5-D168-0C91-6E94-1DE3B2C74A51}" dt="2025-02-07T20:02:19.913" v="5" actId="1076"/>
        <pc:sldMkLst>
          <pc:docMk/>
          <pc:sldMk cId="2666981522" sldId="283"/>
        </pc:sldMkLst>
        <pc:graphicFrameChg chg="mod modGraphic">
          <ac:chgData name="Paul Chase" userId="S::paul.chase@heart.org::6f480e54-a998-4092-b50a-8023c58ece0b" providerId="AD" clId="Web-{751A1EB5-D168-0C91-6E94-1DE3B2C74A51}" dt="2025-02-07T20:02:19.913" v="5" actId="1076"/>
          <ac:graphicFrameMkLst>
            <pc:docMk/>
            <pc:sldMk cId="2666981522" sldId="283"/>
            <ac:graphicFrameMk id="20" creationId="{A187F0DB-9319-80E9-BA39-995C0F7F652D}"/>
          </ac:graphicFrameMkLst>
        </pc:graphicFrameChg>
      </pc:sldChg>
    </pc:docChg>
  </pc:docChgLst>
  <pc:docChgLst>
    <pc:chgData name="Paul Chase" userId="6f480e54-a998-4092-b50a-8023c58ece0b" providerId="ADAL" clId="{BBBAF863-D20B-467C-8CD9-E9904FC762AE}"/>
    <pc:docChg chg="custSel modSld">
      <pc:chgData name="Paul Chase" userId="6f480e54-a998-4092-b50a-8023c58ece0b" providerId="ADAL" clId="{BBBAF863-D20B-467C-8CD9-E9904FC762AE}" dt="2025-02-04T20:40:09.283" v="1191" actId="20577"/>
      <pc:docMkLst>
        <pc:docMk/>
      </pc:docMkLst>
      <pc:sldChg chg="modSp mod modNotesTx">
        <pc:chgData name="Paul Chase" userId="6f480e54-a998-4092-b50a-8023c58ece0b" providerId="ADAL" clId="{BBBAF863-D20B-467C-8CD9-E9904FC762AE}" dt="2025-02-04T20:40:09.283" v="1191" actId="20577"/>
        <pc:sldMkLst>
          <pc:docMk/>
          <pc:sldMk cId="2666981522" sldId="283"/>
        </pc:sldMkLst>
        <pc:spChg chg="mod">
          <ac:chgData name="Paul Chase" userId="6f480e54-a998-4092-b50a-8023c58ece0b" providerId="ADAL" clId="{BBBAF863-D20B-467C-8CD9-E9904FC762AE}" dt="2025-02-04T20:29:34.416" v="545" actId="20577"/>
          <ac:spMkLst>
            <pc:docMk/>
            <pc:sldMk cId="2666981522" sldId="283"/>
            <ac:spMk id="2" creationId="{BB8C1400-4B6C-C5EB-6554-FC8E0F41FA68}"/>
          </ac:spMkLst>
        </pc:spChg>
        <pc:spChg chg="mod">
          <ac:chgData name="Paul Chase" userId="6f480e54-a998-4092-b50a-8023c58ece0b" providerId="ADAL" clId="{BBBAF863-D20B-467C-8CD9-E9904FC762AE}" dt="2025-01-29T15:38:12.227" v="234" actId="20577"/>
          <ac:spMkLst>
            <pc:docMk/>
            <pc:sldMk cId="2666981522" sldId="283"/>
            <ac:spMk id="15" creationId="{C2936786-FE6D-43C3-5981-0BB8C7E1E2CC}"/>
          </ac:spMkLst>
        </pc:spChg>
        <pc:spChg chg="mod">
          <ac:chgData name="Paul Chase" userId="6f480e54-a998-4092-b50a-8023c58ece0b" providerId="ADAL" clId="{BBBAF863-D20B-467C-8CD9-E9904FC762AE}" dt="2025-02-04T20:40:09.283" v="1191" actId="20577"/>
          <ac:spMkLst>
            <pc:docMk/>
            <pc:sldMk cId="2666981522" sldId="283"/>
            <ac:spMk id="19" creationId="{2FE55AB1-BE07-09F6-01A7-8D4AB354B2EE}"/>
          </ac:spMkLst>
        </pc:spChg>
        <pc:graphicFrameChg chg="modGraphic">
          <ac:chgData name="Paul Chase" userId="6f480e54-a998-4092-b50a-8023c58ece0b" providerId="ADAL" clId="{BBBAF863-D20B-467C-8CD9-E9904FC762AE}" dt="2025-02-04T20:36:37.336" v="904" actId="20577"/>
          <ac:graphicFrameMkLst>
            <pc:docMk/>
            <pc:sldMk cId="2666981522" sldId="283"/>
            <ac:graphicFrameMk id="20" creationId="{A187F0DB-9319-80E9-BA39-995C0F7F652D}"/>
          </ac:graphicFrameMkLst>
        </pc:graphicFrameChg>
      </pc:sldChg>
    </pc:docChg>
  </pc:docChgLst>
  <pc:docChgLst>
    <pc:chgData name="Mu Huang" userId="S::mu.huang@heart.org::d1a3c057-5d2b-4089-84f2-dba4a26d27b1" providerId="AD" clId="Web-{7F14783A-EE88-5ED3-83C9-3572C18394D4}"/>
    <pc:docChg chg="modSld">
      <pc:chgData name="Mu Huang" userId="S::mu.huang@heart.org::d1a3c057-5d2b-4089-84f2-dba4a26d27b1" providerId="AD" clId="Web-{7F14783A-EE88-5ED3-83C9-3572C18394D4}" dt="2025-02-07T20:46:53.586" v="4" actId="20577"/>
      <pc:docMkLst>
        <pc:docMk/>
      </pc:docMkLst>
      <pc:sldChg chg="modSp">
        <pc:chgData name="Mu Huang" userId="S::mu.huang@heart.org::d1a3c057-5d2b-4089-84f2-dba4a26d27b1" providerId="AD" clId="Web-{7F14783A-EE88-5ED3-83C9-3572C18394D4}" dt="2025-02-07T20:46:53.586" v="4" actId="20577"/>
        <pc:sldMkLst>
          <pc:docMk/>
          <pc:sldMk cId="2666981522" sldId="283"/>
        </pc:sldMkLst>
        <pc:spChg chg="mod">
          <ac:chgData name="Mu Huang" userId="S::mu.huang@heart.org::d1a3c057-5d2b-4089-84f2-dba4a26d27b1" providerId="AD" clId="Web-{7F14783A-EE88-5ED3-83C9-3572C18394D4}" dt="2025-02-07T20:46:53.586" v="4" actId="20577"/>
          <ac:spMkLst>
            <pc:docMk/>
            <pc:sldMk cId="2666981522" sldId="283"/>
            <ac:spMk id="19" creationId="{2FE55AB1-BE07-09F6-01A7-8D4AB354B2EE}"/>
          </ac:spMkLst>
        </pc:spChg>
        <pc:graphicFrameChg chg="mod modGraphic">
          <ac:chgData name="Mu Huang" userId="S::mu.huang@heart.org::d1a3c057-5d2b-4089-84f2-dba4a26d27b1" providerId="AD" clId="Web-{7F14783A-EE88-5ED3-83C9-3572C18394D4}" dt="2025-02-07T20:44:38.122" v="3"/>
          <ac:graphicFrameMkLst>
            <pc:docMk/>
            <pc:sldMk cId="2666981522" sldId="283"/>
            <ac:graphicFrameMk id="20" creationId="{A187F0DB-9319-80E9-BA39-995C0F7F652D}"/>
          </ac:graphicFrameMkLst>
        </pc:graphicFrameChg>
      </pc:sldChg>
    </pc:docChg>
  </pc:docChgLst>
  <pc:docChgLst>
    <pc:chgData name="Maggie Eaton" userId="S::maggie.eaton@heart.org::57f63480-263c-4079-992b-f0c735b6b21c" providerId="AD" clId="Web-{3BECA9E4-8B77-8E80-CC29-483DA41343A7}"/>
    <pc:docChg chg="modSld">
      <pc:chgData name="Maggie Eaton" userId="S::maggie.eaton@heart.org::57f63480-263c-4079-992b-f0c735b6b21c" providerId="AD" clId="Web-{3BECA9E4-8B77-8E80-CC29-483DA41343A7}" dt="2025-02-06T14:40:17.007" v="7" actId="20577"/>
      <pc:docMkLst>
        <pc:docMk/>
      </pc:docMkLst>
      <pc:sldChg chg="modSp">
        <pc:chgData name="Maggie Eaton" userId="S::maggie.eaton@heart.org::57f63480-263c-4079-992b-f0c735b6b21c" providerId="AD" clId="Web-{3BECA9E4-8B77-8E80-CC29-483DA41343A7}" dt="2025-02-06T14:40:17.007" v="7" actId="20577"/>
        <pc:sldMkLst>
          <pc:docMk/>
          <pc:sldMk cId="2666981522" sldId="283"/>
        </pc:sldMkLst>
        <pc:spChg chg="mod">
          <ac:chgData name="Maggie Eaton" userId="S::maggie.eaton@heart.org::57f63480-263c-4079-992b-f0c735b6b21c" providerId="AD" clId="Web-{3BECA9E4-8B77-8E80-CC29-483DA41343A7}" dt="2025-02-06T14:40:17.007" v="7" actId="20577"/>
          <ac:spMkLst>
            <pc:docMk/>
            <pc:sldMk cId="2666981522" sldId="283"/>
            <ac:spMk id="19" creationId="{2FE55AB1-BE07-09F6-01A7-8D4AB354B2EE}"/>
          </ac:spMkLst>
        </pc:spChg>
      </pc:sldChg>
    </pc:docChg>
  </pc:docChgLst>
  <pc:docChgLst>
    <pc:chgData name="Paul Chase" userId="S::paul.chase@heart.org::6f480e54-a998-4092-b50a-8023c58ece0b" providerId="AD" clId="Web-{1C286812-B76E-DA5C-E542-D2DED5F6D901}"/>
    <pc:docChg chg="modSld">
      <pc:chgData name="Paul Chase" userId="S::paul.chase@heart.org::6f480e54-a998-4092-b50a-8023c58ece0b" providerId="AD" clId="Web-{1C286812-B76E-DA5C-E542-D2DED5F6D901}" dt="2025-02-07T15:38:15.123" v="236" actId="20577"/>
      <pc:docMkLst>
        <pc:docMk/>
      </pc:docMkLst>
      <pc:sldChg chg="modSp">
        <pc:chgData name="Paul Chase" userId="S::paul.chase@heart.org::6f480e54-a998-4092-b50a-8023c58ece0b" providerId="AD" clId="Web-{1C286812-B76E-DA5C-E542-D2DED5F6D901}" dt="2025-02-07T15:38:15.123" v="236" actId="20577"/>
        <pc:sldMkLst>
          <pc:docMk/>
          <pc:sldMk cId="2666981522" sldId="283"/>
        </pc:sldMkLst>
        <pc:spChg chg="mod">
          <ac:chgData name="Paul Chase" userId="S::paul.chase@heart.org::6f480e54-a998-4092-b50a-8023c58ece0b" providerId="AD" clId="Web-{1C286812-B76E-DA5C-E542-D2DED5F6D901}" dt="2025-02-07T15:38:15.123" v="236" actId="20577"/>
          <ac:spMkLst>
            <pc:docMk/>
            <pc:sldMk cId="2666981522" sldId="283"/>
            <ac:spMk id="19" creationId="{2FE55AB1-BE07-09F6-01A7-8D4AB354B2EE}"/>
          </ac:spMkLst>
        </pc:spChg>
        <pc:graphicFrameChg chg="mod modGraphic">
          <ac:chgData name="Paul Chase" userId="S::paul.chase@heart.org::6f480e54-a998-4092-b50a-8023c58ece0b" providerId="AD" clId="Web-{1C286812-B76E-DA5C-E542-D2DED5F6D901}" dt="2025-02-07T15:37:26.871" v="235"/>
          <ac:graphicFrameMkLst>
            <pc:docMk/>
            <pc:sldMk cId="2666981522" sldId="283"/>
            <ac:graphicFrameMk id="20" creationId="{A187F0DB-9319-80E9-BA39-995C0F7F652D}"/>
          </ac:graphicFrameMkLst>
        </pc:graphicFrameChg>
      </pc:sldChg>
    </pc:docChg>
  </pc:docChgLst>
  <pc:docChgLst>
    <pc:chgData name="Paul Chase" userId="S::paul.chase@heart.org::6f480e54-a998-4092-b50a-8023c58ece0b" providerId="AD" clId="Web-{CBCECE87-5629-2071-4BB9-AEA5D449A325}"/>
    <pc:docChg chg="modSld">
      <pc:chgData name="Paul Chase" userId="S::paul.chase@heart.org::6f480e54-a998-4092-b50a-8023c58ece0b" providerId="AD" clId="Web-{CBCECE87-5629-2071-4BB9-AEA5D449A325}" dt="2025-02-05T22:44:06.152" v="19" actId="20577"/>
      <pc:docMkLst>
        <pc:docMk/>
      </pc:docMkLst>
      <pc:sldChg chg="modSp">
        <pc:chgData name="Paul Chase" userId="S::paul.chase@heart.org::6f480e54-a998-4092-b50a-8023c58ece0b" providerId="AD" clId="Web-{CBCECE87-5629-2071-4BB9-AEA5D449A325}" dt="2025-02-05T22:44:06.152" v="19" actId="20577"/>
        <pc:sldMkLst>
          <pc:docMk/>
          <pc:sldMk cId="2666981522" sldId="283"/>
        </pc:sldMkLst>
        <pc:spChg chg="mod">
          <ac:chgData name="Paul Chase" userId="S::paul.chase@heart.org::6f480e54-a998-4092-b50a-8023c58ece0b" providerId="AD" clId="Web-{CBCECE87-5629-2071-4BB9-AEA5D449A325}" dt="2025-02-05T22:44:06.152" v="19" actId="20577"/>
          <ac:spMkLst>
            <pc:docMk/>
            <pc:sldMk cId="2666981522" sldId="283"/>
            <ac:spMk id="2" creationId="{BB8C1400-4B6C-C5EB-6554-FC8E0F41FA68}"/>
          </ac:spMkLst>
        </pc:spChg>
        <pc:spChg chg="mod">
          <ac:chgData name="Paul Chase" userId="S::paul.chase@heart.org::6f480e54-a998-4092-b50a-8023c58ece0b" providerId="AD" clId="Web-{CBCECE87-5629-2071-4BB9-AEA5D449A325}" dt="2025-02-05T21:25:10.631" v="17" actId="20577"/>
          <ac:spMkLst>
            <pc:docMk/>
            <pc:sldMk cId="2666981522" sldId="283"/>
            <ac:spMk id="19" creationId="{2FE55AB1-BE07-09F6-01A7-8D4AB354B2EE}"/>
          </ac:spMkLst>
        </pc:spChg>
        <pc:graphicFrameChg chg="mod modGraphic">
          <ac:chgData name="Paul Chase" userId="S::paul.chase@heart.org::6f480e54-a998-4092-b50a-8023c58ece0b" providerId="AD" clId="Web-{CBCECE87-5629-2071-4BB9-AEA5D449A325}" dt="2025-02-05T20:40:36.397" v="1"/>
          <ac:graphicFrameMkLst>
            <pc:docMk/>
            <pc:sldMk cId="2666981522" sldId="283"/>
            <ac:graphicFrameMk id="20" creationId="{A187F0DB-9319-80E9-BA39-995C0F7F652D}"/>
          </ac:graphicFrameMkLst>
        </pc:graphicFrameChg>
      </pc:sldChg>
    </pc:docChg>
  </pc:docChgLst>
  <pc:docChgLst>
    <pc:chgData name="Paul Chase" userId="6f480e54-a998-4092-b50a-8023c58ece0b" providerId="ADAL" clId="{B129D964-F4B8-49EF-AA73-8D8696863332}"/>
    <pc:docChg chg="custSel modSld">
      <pc:chgData name="Paul Chase" userId="6f480e54-a998-4092-b50a-8023c58ece0b" providerId="ADAL" clId="{B129D964-F4B8-49EF-AA73-8D8696863332}" dt="2025-02-05T18:22:56.185" v="652" actId="20577"/>
      <pc:docMkLst>
        <pc:docMk/>
      </pc:docMkLst>
      <pc:sldChg chg="modSp mod modNotesTx">
        <pc:chgData name="Paul Chase" userId="6f480e54-a998-4092-b50a-8023c58ece0b" providerId="ADAL" clId="{B129D964-F4B8-49EF-AA73-8D8696863332}" dt="2025-02-05T18:22:56.185" v="652" actId="20577"/>
        <pc:sldMkLst>
          <pc:docMk/>
          <pc:sldMk cId="2666981522" sldId="283"/>
        </pc:sldMkLst>
        <pc:spChg chg="mod">
          <ac:chgData name="Paul Chase" userId="6f480e54-a998-4092-b50a-8023c58ece0b" providerId="ADAL" clId="{B129D964-F4B8-49EF-AA73-8D8696863332}" dt="2025-02-05T18:13:36.945" v="312" actId="20577"/>
          <ac:spMkLst>
            <pc:docMk/>
            <pc:sldMk cId="2666981522" sldId="283"/>
            <ac:spMk id="19" creationId="{2FE55AB1-BE07-09F6-01A7-8D4AB354B2EE}"/>
          </ac:spMkLst>
        </pc:spChg>
        <pc:graphicFrameChg chg="mod modGraphic">
          <ac:chgData name="Paul Chase" userId="6f480e54-a998-4092-b50a-8023c58ece0b" providerId="ADAL" clId="{B129D964-F4B8-49EF-AA73-8D8696863332}" dt="2025-02-05T18:22:56.185" v="652" actId="20577"/>
          <ac:graphicFrameMkLst>
            <pc:docMk/>
            <pc:sldMk cId="2666981522" sldId="283"/>
            <ac:graphicFrameMk id="20" creationId="{A187F0DB-9319-80E9-BA39-995C0F7F652D}"/>
          </ac:graphicFrameMkLst>
        </pc:graphicFrameChg>
      </pc:sldChg>
    </pc:docChg>
  </pc:docChgLst>
  <pc:docChgLst>
    <pc:chgData name="Paul Chase" userId="S::paul.chase@heart.org::6f480e54-a998-4092-b50a-8023c58ece0b" providerId="AD" clId="Web-{6DFA5A7F-7AB3-9E3E-CFB0-33ABC63988B2}"/>
    <pc:docChg chg="modSld">
      <pc:chgData name="Paul Chase" userId="S::paul.chase@heart.org::6f480e54-a998-4092-b50a-8023c58ece0b" providerId="AD" clId="Web-{6DFA5A7F-7AB3-9E3E-CFB0-33ABC63988B2}" dt="2025-02-05T18:09:01.557" v="38" actId="20577"/>
      <pc:docMkLst>
        <pc:docMk/>
      </pc:docMkLst>
      <pc:sldChg chg="modSp">
        <pc:chgData name="Paul Chase" userId="S::paul.chase@heart.org::6f480e54-a998-4092-b50a-8023c58ece0b" providerId="AD" clId="Web-{6DFA5A7F-7AB3-9E3E-CFB0-33ABC63988B2}" dt="2025-02-05T18:09:01.557" v="38" actId="20577"/>
        <pc:sldMkLst>
          <pc:docMk/>
          <pc:sldMk cId="2666981522" sldId="283"/>
        </pc:sldMkLst>
        <pc:spChg chg="mod">
          <ac:chgData name="Paul Chase" userId="S::paul.chase@heart.org::6f480e54-a998-4092-b50a-8023c58ece0b" providerId="AD" clId="Web-{6DFA5A7F-7AB3-9E3E-CFB0-33ABC63988B2}" dt="2025-02-05T18:05:51.130" v="15" actId="20577"/>
          <ac:spMkLst>
            <pc:docMk/>
            <pc:sldMk cId="2666981522" sldId="283"/>
            <ac:spMk id="15" creationId="{C2936786-FE6D-43C3-5981-0BB8C7E1E2CC}"/>
          </ac:spMkLst>
        </pc:spChg>
        <pc:spChg chg="mod">
          <ac:chgData name="Paul Chase" userId="S::paul.chase@heart.org::6f480e54-a998-4092-b50a-8023c58ece0b" providerId="AD" clId="Web-{6DFA5A7F-7AB3-9E3E-CFB0-33ABC63988B2}" dt="2025-02-05T18:09:01.557" v="38" actId="20577"/>
          <ac:spMkLst>
            <pc:docMk/>
            <pc:sldMk cId="2666981522" sldId="283"/>
            <ac:spMk id="19" creationId="{2FE55AB1-BE07-09F6-01A7-8D4AB354B2EE}"/>
          </ac:spMkLst>
        </pc:spChg>
      </pc:sldChg>
    </pc:docChg>
  </pc:docChgLst>
  <pc:docChgLst>
    <pc:chgData name="Mu Huang" userId="S::mu.huang@heart.org::d1a3c057-5d2b-4089-84f2-dba4a26d27b1" providerId="AD" clId="Web-{F98BA9DF-E37F-6FCF-D26B-B298CF7EF6E9}"/>
    <pc:docChg chg="modSld">
      <pc:chgData name="Mu Huang" userId="S::mu.huang@heart.org::d1a3c057-5d2b-4089-84f2-dba4a26d27b1" providerId="AD" clId="Web-{F98BA9DF-E37F-6FCF-D26B-B298CF7EF6E9}" dt="2025-02-07T21:01:18.388" v="1" actId="20577"/>
      <pc:docMkLst>
        <pc:docMk/>
      </pc:docMkLst>
      <pc:sldChg chg="modSp">
        <pc:chgData name="Mu Huang" userId="S::mu.huang@heart.org::d1a3c057-5d2b-4089-84f2-dba4a26d27b1" providerId="AD" clId="Web-{F98BA9DF-E37F-6FCF-D26B-B298CF7EF6E9}" dt="2025-02-07T21:01:18.388" v="1" actId="20577"/>
        <pc:sldMkLst>
          <pc:docMk/>
          <pc:sldMk cId="2666981522" sldId="283"/>
        </pc:sldMkLst>
        <pc:spChg chg="mod">
          <ac:chgData name="Mu Huang" userId="S::mu.huang@heart.org::d1a3c057-5d2b-4089-84f2-dba4a26d27b1" providerId="AD" clId="Web-{F98BA9DF-E37F-6FCF-D26B-B298CF7EF6E9}" dt="2025-02-07T21:01:18.388" v="1" actId="20577"/>
          <ac:spMkLst>
            <pc:docMk/>
            <pc:sldMk cId="2666981522" sldId="283"/>
            <ac:spMk id="15" creationId="{C2936786-FE6D-43C3-5981-0BB8C7E1E2CC}"/>
          </ac:spMkLst>
        </pc:spChg>
      </pc:sldChg>
    </pc:docChg>
  </pc:docChgLst>
  <pc:docChgLst>
    <pc:chgData name="Paul Chase" userId="S::paul.chase@heart.org::6f480e54-a998-4092-b50a-8023c58ece0b" providerId="AD" clId="Web-{212ED4A4-4EC4-FB13-1B45-C37716F8DB40}"/>
    <pc:docChg chg="modSld">
      <pc:chgData name="Paul Chase" userId="S::paul.chase@heart.org::6f480e54-a998-4092-b50a-8023c58ece0b" providerId="AD" clId="Web-{212ED4A4-4EC4-FB13-1B45-C37716F8DB40}" dt="2025-02-06T22:11:41.021" v="157" actId="20577"/>
      <pc:docMkLst>
        <pc:docMk/>
      </pc:docMkLst>
      <pc:sldChg chg="modSp">
        <pc:chgData name="Paul Chase" userId="S::paul.chase@heart.org::6f480e54-a998-4092-b50a-8023c58ece0b" providerId="AD" clId="Web-{212ED4A4-4EC4-FB13-1B45-C37716F8DB40}" dt="2025-02-06T22:11:41.021" v="157" actId="20577"/>
        <pc:sldMkLst>
          <pc:docMk/>
          <pc:sldMk cId="2666981522" sldId="283"/>
        </pc:sldMkLst>
        <pc:spChg chg="mod">
          <ac:chgData name="Paul Chase" userId="S::paul.chase@heart.org::6f480e54-a998-4092-b50a-8023c58ece0b" providerId="AD" clId="Web-{212ED4A4-4EC4-FB13-1B45-C37716F8DB40}" dt="2025-02-06T22:11:41.021" v="157" actId="20577"/>
          <ac:spMkLst>
            <pc:docMk/>
            <pc:sldMk cId="2666981522" sldId="283"/>
            <ac:spMk id="19" creationId="{2FE55AB1-BE07-09F6-01A7-8D4AB354B2EE}"/>
          </ac:spMkLst>
        </pc:spChg>
        <pc:graphicFrameChg chg="mod modGraphic">
          <ac:chgData name="Paul Chase" userId="S::paul.chase@heart.org::6f480e54-a998-4092-b50a-8023c58ece0b" providerId="AD" clId="Web-{212ED4A4-4EC4-FB13-1B45-C37716F8DB40}" dt="2025-02-06T22:11:08.738" v="149"/>
          <ac:graphicFrameMkLst>
            <pc:docMk/>
            <pc:sldMk cId="2666981522" sldId="283"/>
            <ac:graphicFrameMk id="20" creationId="{A187F0DB-9319-80E9-BA39-995C0F7F652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C17A84-7FB8-7CA4-9B84-FE7508346E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81AF8DD-DFCB-EE36-9AFC-F4D5720D0E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A865E8-DF2F-CFE4-5490-AEFDF92BD4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86726-D663-C4A2-D956-039112061E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49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D45B66-97FF-E6D3-1A15-6EE37C17C8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C1400-4B6C-C5EB-6554-FC8E0F41F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64028" cy="1199071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>
                <a:solidFill>
                  <a:schemeClr val="bg1"/>
                </a:solidFill>
                <a:latin typeface="Lub Dub Bold"/>
                <a:cs typeface="Arial"/>
              </a:rPr>
              <a:t>	</a:t>
            </a:r>
            <a:r>
              <a:rPr lang="en-US" sz="1800" b="1">
                <a:solidFill>
                  <a:schemeClr val="bg1"/>
                </a:solidFill>
                <a:latin typeface="Lub Dub Condensed"/>
                <a:cs typeface="Arial"/>
              </a:rPr>
              <a:t>HOPE</a:t>
            </a:r>
            <a:r>
              <a:rPr lang="en-US" sz="1800">
                <a:solidFill>
                  <a:schemeClr val="bg1"/>
                </a:solidFill>
                <a:latin typeface="Lub Dub Condensed"/>
                <a:cs typeface="Arial"/>
              </a:rPr>
              <a:t>: Treatment with Intravenous Alteplase in Ischemic Stroke Patients with Onset Time </a:t>
            </a:r>
            <a:br>
              <a:rPr lang="en-US" sz="1800">
                <a:solidFill>
                  <a:schemeClr val="bg1"/>
                </a:solidFill>
                <a:latin typeface="Lub Dub Condensed"/>
                <a:cs typeface="Arial"/>
              </a:rPr>
            </a:br>
            <a:r>
              <a:rPr lang="en-US" sz="1800">
                <a:solidFill>
                  <a:schemeClr val="bg1"/>
                </a:solidFill>
                <a:latin typeface="Lub Dub Condensed"/>
                <a:cs typeface="Arial"/>
              </a:rPr>
              <a:t>between 4.5 and 24 Hours </a:t>
            </a:r>
            <a:endParaRPr lang="en-US" sz="1800" b="1">
              <a:solidFill>
                <a:schemeClr val="bg1"/>
              </a:solidFill>
              <a:latin typeface="Lub Dub Condensed"/>
              <a:cs typeface="Arial"/>
            </a:endParaRPr>
          </a:p>
        </p:txBody>
      </p:sp>
      <p:pic>
        <p:nvPicPr>
          <p:cNvPr id="14" name="Picture 13" descr="American Heart Association logo">
            <a:extLst>
              <a:ext uri="{FF2B5EF4-FFF2-40B4-BE49-F238E27FC236}">
                <a16:creationId xmlns:a16="http://schemas.microsoft.com/office/drawing/2014/main" id="{ED2256E3-026D-8BA4-BB82-B82DF683A68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700" y="134681"/>
            <a:ext cx="1522261" cy="8229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9303916-D19E-C70A-FBBC-F40FA95DAF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4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65672" y="2587084"/>
            <a:ext cx="2147616" cy="287341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4BB4795-E4D2-D205-3DB9-F30BB64BF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AF1EB7-60B2-E922-EDF7-4CCD17026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FE55AB1-BE07-09F6-01A7-8D4AB354B2E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1586381"/>
            <a:ext cx="5046371" cy="4417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400" b="1">
                <a:solidFill>
                  <a:schemeClr val="tx1"/>
                </a:solidFill>
                <a:latin typeface="Lub Dub Medium"/>
              </a:rPr>
              <a:t>PURPOSE: </a:t>
            </a:r>
            <a:r>
              <a:rPr lang="en-US" sz="1400">
                <a:solidFill>
                  <a:schemeClr val="tx1"/>
                </a:solidFill>
                <a:latin typeface="Lub Dub Medium"/>
              </a:rPr>
              <a:t>To determine the safety and efficacy of the administration of intravenous alteplase in patients who present with salvageable tissue 4.5-24 hours after acute ischemic stroke (AIS) onset.</a:t>
            </a:r>
          </a:p>
          <a:p>
            <a:endParaRPr lang="en-US" sz="1400">
              <a:solidFill>
                <a:schemeClr val="tx1"/>
              </a:solidFill>
              <a:latin typeface="Lub Dub Medium" panose="020B0603030403020204" pitchFamily="34" charset="0"/>
            </a:endParaRPr>
          </a:p>
          <a:p>
            <a:endParaRPr lang="en-US" sz="1400" b="1">
              <a:solidFill>
                <a:schemeClr val="tx1"/>
              </a:solidFill>
              <a:latin typeface="Lub Dub Medium" panose="020B0603030403020204" pitchFamily="34" charset="0"/>
            </a:endParaRPr>
          </a:p>
          <a:p>
            <a:r>
              <a:rPr lang="en-US" sz="1400" b="1">
                <a:solidFill>
                  <a:schemeClr val="tx1"/>
                </a:solidFill>
                <a:latin typeface="Lub Dub Medium"/>
              </a:rPr>
              <a:t>STUDY DESIGN: </a:t>
            </a:r>
            <a:r>
              <a:rPr lang="en-US" sz="1400">
                <a:solidFill>
                  <a:schemeClr val="tx1"/>
                </a:solidFill>
                <a:latin typeface="Lub Dub Medium"/>
              </a:rPr>
              <a:t>A prospective, multicenter (26 centers in China), open-label, randomized, blinded-outcome trial. </a:t>
            </a:r>
          </a:p>
          <a:p>
            <a:endParaRPr lang="en-US" sz="1400" b="1">
              <a:solidFill>
                <a:schemeClr val="tx1"/>
              </a:solidFill>
              <a:latin typeface="Lub Dub Medium" panose="020B0603030403020204" pitchFamily="34" charset="0"/>
            </a:endParaRPr>
          </a:p>
          <a:p>
            <a:endParaRPr lang="en-US" sz="1400" b="1">
              <a:solidFill>
                <a:schemeClr val="tx1"/>
              </a:solidFill>
              <a:latin typeface="Lub Dub Medium"/>
            </a:endParaRPr>
          </a:p>
          <a:p>
            <a:r>
              <a:rPr lang="en-US" sz="1400" b="1">
                <a:solidFill>
                  <a:schemeClr val="tx1"/>
                </a:solidFill>
                <a:latin typeface="Lub Dub Medium"/>
              </a:rPr>
              <a:t>KEY TAKEAWAYS: </a:t>
            </a:r>
            <a:r>
              <a:rPr lang="en-US" sz="1400">
                <a:solidFill>
                  <a:schemeClr val="tx1"/>
                </a:solidFill>
                <a:latin typeface="Lub Dub Medium"/>
              </a:rPr>
              <a:t>Administration of intravenous alteplase up to 24 hours after stroke symptoms improved recovery outcomes better than standard medical treatment. These results suggest a longer time-window for effective treatment for some patients.</a:t>
            </a:r>
            <a:endParaRPr lang="en-US" sz="1400" b="1">
              <a:solidFill>
                <a:schemeClr val="tx1"/>
              </a:solidFill>
              <a:latin typeface="Lub Dub Medium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A187F0DB-9319-80E9-BA39-995C0F7F6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143858"/>
              </p:ext>
            </p:extLst>
          </p:nvPr>
        </p:nvGraphicFramePr>
        <p:xfrm>
          <a:off x="5046371" y="1590243"/>
          <a:ext cx="6919816" cy="439539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75517">
                  <a:extLst>
                    <a:ext uri="{9D8B030D-6E8A-4147-A177-3AD203B41FA5}">
                      <a16:colId xmlns:a16="http://schemas.microsoft.com/office/drawing/2014/main" val="143445267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538238924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400829716"/>
                    </a:ext>
                  </a:extLst>
                </a:gridCol>
                <a:gridCol w="1230300">
                  <a:extLst>
                    <a:ext uri="{9D8B030D-6E8A-4147-A177-3AD203B41FA5}">
                      <a16:colId xmlns:a16="http://schemas.microsoft.com/office/drawing/2014/main" val="1812892020"/>
                    </a:ext>
                  </a:extLst>
                </a:gridCol>
                <a:gridCol w="1035899">
                  <a:extLst>
                    <a:ext uri="{9D8B030D-6E8A-4147-A177-3AD203B41FA5}">
                      <a16:colId xmlns:a16="http://schemas.microsoft.com/office/drawing/2014/main" val="3627460989"/>
                    </a:ext>
                  </a:extLst>
                </a:gridCol>
              </a:tblGrid>
              <a:tr h="749300">
                <a:tc>
                  <a:txBody>
                    <a:bodyPr/>
                    <a:lstStyle/>
                    <a:p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Lub Dub Medium" panose="020B0603030403020204" pitchFamily="34" charset="0"/>
                          <a:cs typeface="Arial Narrow"/>
                        </a:rPr>
                        <a:t>Alteplase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latin typeface="Lub Dub Medium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Lub Dub Medium"/>
                        </a:rPr>
                        <a:t>Standard Medical Treatment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err="1">
                          <a:latin typeface="Lub Dub Medium" panose="020B0603030403020204" pitchFamily="34" charset="0"/>
                        </a:rPr>
                        <a:t>RRadj</a:t>
                      </a:r>
                      <a:r>
                        <a:rPr lang="en-US" sz="1400">
                          <a:latin typeface="Lub Dub Medium" panose="020B0603030403020204" pitchFamily="34" charset="0"/>
                        </a:rPr>
                        <a:t> </a:t>
                      </a:r>
                    </a:p>
                    <a:p>
                      <a:r>
                        <a:rPr lang="en-US" sz="1400">
                          <a:latin typeface="Lub Dub Medium" panose="020B0603030403020204" pitchFamily="34" charset="0"/>
                        </a:rPr>
                        <a:t>(95% CI)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Lub Dub Medium"/>
                        </a:rPr>
                        <a:t>P value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085222"/>
                  </a:ext>
                </a:extLst>
              </a:tr>
              <a:tr h="774700">
                <a:tc>
                  <a:txBody>
                    <a:bodyPr/>
                    <a:lstStyle/>
                    <a:p>
                      <a:r>
                        <a:rPr lang="en-US" sz="1400">
                          <a:latin typeface="Lub Dub Medium"/>
                        </a:rPr>
                        <a:t>Modified Rankin Scale (0-1) 90 days post-randomization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Lub Dub Medium"/>
                        </a:rPr>
                        <a:t>75/186 (40.3%)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Lub Dub Medium"/>
                        </a:rPr>
                        <a:t>49/186 (26.3%)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Lub Dub Medium"/>
                        </a:rPr>
                        <a:t>1.52 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US" sz="1400">
                          <a:latin typeface="Lub Dub Medium"/>
                        </a:rPr>
                        <a:t>(1.14-2.02)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Lub Dub Medium"/>
                        </a:rPr>
                        <a:t>0.004</a:t>
                      </a:r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919216"/>
                  </a:ext>
                </a:extLst>
              </a:tr>
              <a:tr h="267416">
                <a:tc gridSpan="5">
                  <a:txBody>
                    <a:bodyPr/>
                    <a:lstStyle/>
                    <a:p>
                      <a:r>
                        <a:rPr lang="en-US" sz="1400">
                          <a:latin typeface="Lub Dub Medium"/>
                        </a:rPr>
                        <a:t>Safety Outcome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4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2349407"/>
                  </a:ext>
                </a:extLst>
              </a:tr>
              <a:tr h="11949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Lub Dub Medium" panose="020B0603030403020204" pitchFamily="34" charset="0"/>
                        </a:rPr>
                        <a:t>Symptomatic Intracerebral hemorrhage within 36 hours after randomization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Lub Dub Medium"/>
                        </a:rPr>
                        <a:t>7/185 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US" sz="1400">
                          <a:latin typeface="Lub Dub Medium"/>
                        </a:rPr>
                        <a:t>(3.8%)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Lub Dub Medium"/>
                        </a:rPr>
                        <a:t>1/182 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US" sz="1400">
                          <a:latin typeface="Lub Dub Medium"/>
                        </a:rPr>
                        <a:t>(0.5%)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Lub Dub Medium"/>
                        </a:rPr>
                        <a:t>7.34 </a:t>
                      </a:r>
                      <a:endParaRPr lang="en-US" sz="1400">
                        <a:latin typeface="Lub Dub Medium" panose="020B0603030403020204" pitchFamily="34" charset="0"/>
                      </a:endParaRPr>
                    </a:p>
                    <a:p>
                      <a:pPr lvl="0">
                        <a:buNone/>
                      </a:pPr>
                      <a:r>
                        <a:rPr lang="en-US" sz="1400">
                          <a:latin typeface="Lub Dub Medium"/>
                        </a:rPr>
                        <a:t>(1.54-34.84)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Lub Dub Medium"/>
                        </a:rPr>
                        <a:t>Not reported</a:t>
                      </a:r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858636"/>
                  </a:ext>
                </a:extLst>
              </a:tr>
              <a:tr h="1322864">
                <a:tc gridSpan="5">
                  <a:txBody>
                    <a:bodyPr/>
                    <a:lstStyle/>
                    <a:p>
                      <a:r>
                        <a:rPr lang="en-US" sz="1400" b="1" dirty="0">
                          <a:latin typeface="Lub Dub Medium"/>
                        </a:rPr>
                        <a:t>RESULTS: </a:t>
                      </a:r>
                      <a:r>
                        <a:rPr lang="en-US" sz="1400" b="0" dirty="0">
                          <a:latin typeface="Lub Dub Medium"/>
                        </a:rPr>
                        <a:t>The administration of intravenous alteplase between 4.5 and 24 hours after AIS onset in patients with salvageable tissue based on perfusion imaging significantly increased the likelihood of non-disabled functional outcome compared to standard medical treatment. The increased risk of intracerebral hemorrhage in the alteplase group did not result in higher mortality risk.</a:t>
                      </a:r>
                      <a:endParaRPr lang="en-US" sz="1400" b="1" dirty="0">
                        <a:latin typeface="Lub Dub Medium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00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659053"/>
                  </a:ext>
                </a:extLst>
              </a:tr>
            </a:tbl>
          </a:graphicData>
        </a:graphic>
      </p:graphicFrame>
      <p:pic>
        <p:nvPicPr>
          <p:cNvPr id="16" name="Picture 15" descr="International Stroke Conference logo">
            <a:extLst>
              <a:ext uri="{FF2B5EF4-FFF2-40B4-BE49-F238E27FC236}">
                <a16:creationId xmlns:a16="http://schemas.microsoft.com/office/drawing/2014/main" id="{A90628DB-23EB-DE76-57D3-75C8FC7423B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-1331" y="6324498"/>
            <a:ext cx="1734042" cy="662536"/>
          </a:xfrm>
          <a:prstGeom prst="rect">
            <a:avLst/>
          </a:prstGeom>
        </p:spPr>
      </p:pic>
      <p:sp>
        <p:nvSpPr>
          <p:cNvPr id="15" name="TextBox 4">
            <a:extLst>
              <a:ext uri="{FF2B5EF4-FFF2-40B4-BE49-F238E27FC236}">
                <a16:creationId xmlns:a16="http://schemas.microsoft.com/office/drawing/2014/main" id="{C2936786-FE6D-43C3-5981-0BB8C7E1E2CC}"/>
              </a:ext>
            </a:extLst>
          </p:cNvPr>
          <p:cNvSpPr txBox="1">
            <a:spLocks/>
          </p:cNvSpPr>
          <p:nvPr/>
        </p:nvSpPr>
        <p:spPr bwMode="auto">
          <a:xfrm>
            <a:off x="2467150" y="6391233"/>
            <a:ext cx="7410893" cy="666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00" i="1">
                <a:solidFill>
                  <a:srgbClr val="FFFFFF"/>
                </a:solidFill>
                <a:latin typeface="Lub Dub Medium"/>
              </a:rPr>
              <a:t>Presented by  Min Lou, MD, PhD, The second affiliated hospital of Zhejiang University, School of Medicine, China.  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>
                <a:solidFill>
                  <a:srgbClr val="FFFFFF"/>
                </a:solidFill>
                <a:latin typeface="Lub Dub Medium" panose="020B0603030403020204" pitchFamily="34" charset="0"/>
              </a:rPr>
              <a:t>International Stroke Conference 2025. 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>
                <a:solidFill>
                  <a:srgbClr val="FFFFFF"/>
                </a:solidFill>
                <a:latin typeface="Lub Dub Medium" panose="020B0603030403020204" pitchFamily="34" charset="0"/>
              </a:rPr>
              <a:t>© 2025, American Heart Association. All rights reserved.  </a:t>
            </a:r>
            <a:r>
              <a:rPr lang="en-US" sz="933" i="1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>
              <a:latin typeface="Lub Dub Medium" panose="020B0603030403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BCFCFE-3711-FCD3-B00D-76AA148D441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55212" y="6435117"/>
            <a:ext cx="17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#ISC25</a:t>
            </a:r>
          </a:p>
        </p:txBody>
      </p:sp>
    </p:spTree>
    <p:extLst>
      <p:ext uri="{BB962C8B-B14F-4D97-AF65-F5344CB8AC3E}">
        <p14:creationId xmlns:p14="http://schemas.microsoft.com/office/powerpoint/2010/main" val="2666981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6F06A5-B16B-485D-8B1B-B6A4D13A9D26}">
  <ds:schemaRefs>
    <ds:schemaRef ds:uri="0da055a4-b6ec-4bb6-a3de-4e050d793ca6"/>
    <ds:schemaRef ds:uri="5f954091-2455-4b8c-90bc-f231fbff24c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2025CAF-B85F-427D-877D-FFCB512C3EE4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Lub Dub Bold</vt:lpstr>
      <vt:lpstr>Lub Dub Condensed</vt:lpstr>
      <vt:lpstr>Lub Dub Medium</vt:lpstr>
      <vt:lpstr>Office Theme</vt:lpstr>
      <vt:lpstr> HOPE: Treatment with Intravenous Alteplase in Ischemic Stroke Patients with Onset Time  between 4.5 and 24 Hours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2</cp:revision>
  <dcterms:created xsi:type="dcterms:W3CDTF">2023-10-18T15:02:58Z</dcterms:created>
  <dcterms:modified xsi:type="dcterms:W3CDTF">2025-02-07T21:32:05Z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