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8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BC48578-B4B4-2150-8D3D-B189E0F764AE}" name="Paul St. Laurent" initials="PS" userId="S::Paul.StLaurent@heart.org::2e46ad51-cb08-4cb1-833f-88978fb9af8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D0D"/>
    <a:srgbClr val="C00000"/>
    <a:srgbClr val="ECEBEB"/>
    <a:srgbClr val="E7E6E6"/>
    <a:srgbClr val="D0CECE"/>
    <a:srgbClr val="F1F1F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5CEC14-C6CE-011E-F809-A66D0F4C5414}" v="27" dt="2025-02-05T20:39:03.405"/>
    <p1510:client id="{1A99896B-0EF6-0A69-C915-2A2D81512F50}" v="281" dt="2025-02-05T21:06:54.957"/>
    <p1510:client id="{F03B9C83-006B-86BD-CA3E-FB5DAF5015CF}" v="65" dt="2025-02-05T20:53:05.3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1" d="100"/>
          <a:sy n="121" d="100"/>
        </p:scale>
        <p:origin x="1531"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ce Wolke" userId="d3fc20e8-9f67-4110-b5e7-8648597a3678" providerId="ADAL" clId="{0DB6A3D5-A302-4BFD-AF21-B09D6ED5A897}"/>
    <pc:docChg chg="modSld">
      <pc:chgData name="Alice Wolke" userId="d3fc20e8-9f67-4110-b5e7-8648597a3678" providerId="ADAL" clId="{0DB6A3D5-A302-4BFD-AF21-B09D6ED5A897}" dt="2025-02-05T23:51:48.252" v="6" actId="13244"/>
      <pc:docMkLst>
        <pc:docMk/>
      </pc:docMkLst>
      <pc:sldChg chg="modSp mod">
        <pc:chgData name="Alice Wolke" userId="d3fc20e8-9f67-4110-b5e7-8648597a3678" providerId="ADAL" clId="{0DB6A3D5-A302-4BFD-AF21-B09D6ED5A897}" dt="2025-02-05T23:51:48.252" v="6" actId="13244"/>
        <pc:sldMkLst>
          <pc:docMk/>
          <pc:sldMk cId="2666981522" sldId="283"/>
        </pc:sldMkLst>
        <pc:picChg chg="mod ord">
          <ac:chgData name="Alice Wolke" userId="d3fc20e8-9f67-4110-b5e7-8648597a3678" providerId="ADAL" clId="{0DB6A3D5-A302-4BFD-AF21-B09D6ED5A897}" dt="2025-02-05T23:51:48.252" v="6" actId="13244"/>
          <ac:picMkLst>
            <pc:docMk/>
            <pc:sldMk cId="2666981522" sldId="283"/>
            <ac:picMk id="3" creationId="{A9303916-D19E-C70A-FBBC-F40FA95DAFDF}"/>
          </ac:picMkLst>
        </pc:picChg>
        <pc:picChg chg="mod">
          <ac:chgData name="Alice Wolke" userId="d3fc20e8-9f67-4110-b5e7-8648597a3678" providerId="ADAL" clId="{0DB6A3D5-A302-4BFD-AF21-B09D6ED5A897}" dt="2025-02-05T23:51:27.730" v="5" actId="962"/>
          <ac:picMkLst>
            <pc:docMk/>
            <pc:sldMk cId="2666981522" sldId="283"/>
            <ac:picMk id="14" creationId="{ED2256E3-026D-8BA4-BB82-B82DF683A68B}"/>
          </ac:picMkLst>
        </pc:picChg>
        <pc:picChg chg="mod">
          <ac:chgData name="Alice Wolke" userId="d3fc20e8-9f67-4110-b5e7-8648597a3678" providerId="ADAL" clId="{0DB6A3D5-A302-4BFD-AF21-B09D6ED5A897}" dt="2025-02-05T23:51:19.691" v="3" actId="962"/>
          <ac:picMkLst>
            <pc:docMk/>
            <pc:sldMk cId="2666981522" sldId="283"/>
            <ac:picMk id="16" creationId="{A90628DB-23EB-DE76-57D3-75C8FC7423BC}"/>
          </ac:picMkLst>
        </pc:picChg>
      </pc:sldChg>
    </pc:docChg>
  </pc:docChgLst>
  <pc:docChgLst>
    <pc:chgData name="Paul Chase" userId="S::paul.chase@heart.org::6f480e54-a998-4092-b50a-8023c58ece0b" providerId="AD" clId="Web-{2263DACB-FFFF-479C-4434-35D640FC0F8E}"/>
    <pc:docChg chg="modSld">
      <pc:chgData name="Paul Chase" userId="S::paul.chase@heart.org::6f480e54-a998-4092-b50a-8023c58ece0b" providerId="AD" clId="Web-{2263DACB-FFFF-479C-4434-35D640FC0F8E}" dt="2025-02-04T20:05:58.419" v="46" actId="20577"/>
      <pc:docMkLst>
        <pc:docMk/>
      </pc:docMkLst>
      <pc:sldChg chg="modSp">
        <pc:chgData name="Paul Chase" userId="S::paul.chase@heart.org::6f480e54-a998-4092-b50a-8023c58ece0b" providerId="AD" clId="Web-{2263DACB-FFFF-479C-4434-35D640FC0F8E}" dt="2025-02-04T20:05:58.419" v="46" actId="20577"/>
        <pc:sldMkLst>
          <pc:docMk/>
          <pc:sldMk cId="2666981522" sldId="283"/>
        </pc:sldMkLst>
        <pc:spChg chg="mod">
          <ac:chgData name="Paul Chase" userId="S::paul.chase@heart.org::6f480e54-a998-4092-b50a-8023c58ece0b" providerId="AD" clId="Web-{2263DACB-FFFF-479C-4434-35D640FC0F8E}" dt="2025-02-04T20:05:58.419" v="46" actId="20577"/>
          <ac:spMkLst>
            <pc:docMk/>
            <pc:sldMk cId="2666981522" sldId="283"/>
            <ac:spMk id="19" creationId="{2FE55AB1-BE07-09F6-01A7-8D4AB354B2EE}"/>
          </ac:spMkLst>
        </pc:spChg>
      </pc:sldChg>
    </pc:docChg>
  </pc:docChgLst>
  <pc:docChgLst>
    <pc:chgData name="Paul Chase" userId="S::paul.chase@heart.org::6f480e54-a998-4092-b50a-8023c58ece0b" providerId="AD" clId="Web-{005CEC14-C6CE-011E-F809-A66D0F4C5414}"/>
    <pc:docChg chg="modSld">
      <pc:chgData name="Paul Chase" userId="S::paul.chase@heart.org::6f480e54-a998-4092-b50a-8023c58ece0b" providerId="AD" clId="Web-{005CEC14-C6CE-011E-F809-A66D0F4C5414}" dt="2025-02-05T20:38:51.076" v="23"/>
      <pc:docMkLst>
        <pc:docMk/>
      </pc:docMkLst>
      <pc:sldChg chg="modSp">
        <pc:chgData name="Paul Chase" userId="S::paul.chase@heart.org::6f480e54-a998-4092-b50a-8023c58ece0b" providerId="AD" clId="Web-{005CEC14-C6CE-011E-F809-A66D0F4C5414}" dt="2025-02-05T20:38:51.076" v="23"/>
        <pc:sldMkLst>
          <pc:docMk/>
          <pc:sldMk cId="2666981522" sldId="283"/>
        </pc:sldMkLst>
        <pc:spChg chg="mod">
          <ac:chgData name="Paul Chase" userId="S::paul.chase@heart.org::6f480e54-a998-4092-b50a-8023c58ece0b" providerId="AD" clId="Web-{005CEC14-C6CE-011E-F809-A66D0F4C5414}" dt="2025-02-05T20:38:44.045" v="11" actId="20577"/>
          <ac:spMkLst>
            <pc:docMk/>
            <pc:sldMk cId="2666981522" sldId="283"/>
            <ac:spMk id="2" creationId="{BB8C1400-4B6C-C5EB-6554-FC8E0F41FA68}"/>
          </ac:spMkLst>
        </pc:spChg>
        <pc:graphicFrameChg chg="mod modGraphic">
          <ac:chgData name="Paul Chase" userId="S::paul.chase@heart.org::6f480e54-a998-4092-b50a-8023c58ece0b" providerId="AD" clId="Web-{005CEC14-C6CE-011E-F809-A66D0F4C5414}" dt="2025-02-05T20:38:51.076" v="23"/>
          <ac:graphicFrameMkLst>
            <pc:docMk/>
            <pc:sldMk cId="2666981522" sldId="283"/>
            <ac:graphicFrameMk id="20" creationId="{A187F0DB-9319-80E9-BA39-995C0F7F652D}"/>
          </ac:graphicFrameMkLst>
        </pc:graphicFrameChg>
      </pc:sldChg>
    </pc:docChg>
  </pc:docChgLst>
  <pc:docChgLst>
    <pc:chgData name="Paul Chase" userId="6f480e54-a998-4092-b50a-8023c58ece0b" providerId="ADAL" clId="{A586ABE9-A7B4-4B10-B0C0-373A461A0010}"/>
    <pc:docChg chg="custSel addSld delSld modSld">
      <pc:chgData name="Paul Chase" userId="6f480e54-a998-4092-b50a-8023c58ece0b" providerId="ADAL" clId="{A586ABE9-A7B4-4B10-B0C0-373A461A0010}" dt="2025-01-03T19:59:56.894" v="554" actId="20577"/>
      <pc:docMkLst>
        <pc:docMk/>
      </pc:docMkLst>
      <pc:sldChg chg="addSp delSp modSp mod">
        <pc:chgData name="Paul Chase" userId="6f480e54-a998-4092-b50a-8023c58ece0b" providerId="ADAL" clId="{A586ABE9-A7B4-4B10-B0C0-373A461A0010}" dt="2025-01-03T19:59:56.894" v="554" actId="20577"/>
        <pc:sldMkLst>
          <pc:docMk/>
          <pc:sldMk cId="1216419413" sldId="277"/>
        </pc:sldMkLst>
      </pc:sldChg>
      <pc:sldChg chg="modSp del mod">
        <pc:chgData name="Paul Chase" userId="6f480e54-a998-4092-b50a-8023c58ece0b" providerId="ADAL" clId="{A586ABE9-A7B4-4B10-B0C0-373A461A0010}" dt="2025-01-03T19:54:52.242" v="506" actId="47"/>
        <pc:sldMkLst>
          <pc:docMk/>
          <pc:sldMk cId="972900318" sldId="280"/>
        </pc:sldMkLst>
      </pc:sldChg>
      <pc:sldChg chg="addSp delSp modSp add mod">
        <pc:chgData name="Paul Chase" userId="6f480e54-a998-4092-b50a-8023c58ece0b" providerId="ADAL" clId="{A586ABE9-A7B4-4B10-B0C0-373A461A0010}" dt="2025-01-03T19:59:35.823" v="546" actId="20577"/>
        <pc:sldMkLst>
          <pc:docMk/>
          <pc:sldMk cId="532442650" sldId="281"/>
        </pc:sldMkLst>
      </pc:sldChg>
      <pc:sldChg chg="new del">
        <pc:chgData name="Paul Chase" userId="6f480e54-a998-4092-b50a-8023c58ece0b" providerId="ADAL" clId="{A586ABE9-A7B4-4B10-B0C0-373A461A0010}" dt="2025-01-03T19:54:02.467" v="495" actId="47"/>
        <pc:sldMkLst>
          <pc:docMk/>
          <pc:sldMk cId="2893609701" sldId="281"/>
        </pc:sldMkLst>
      </pc:sldChg>
    </pc:docChg>
  </pc:docChgLst>
  <pc:docChgLst>
    <pc:chgData name="Paul Chase" userId="6f480e54-a998-4092-b50a-8023c58ece0b" providerId="ADAL" clId="{C9779951-4946-4B39-A527-1A60317FA164}"/>
    <pc:docChg chg="modSld">
      <pc:chgData name="Paul Chase" userId="6f480e54-a998-4092-b50a-8023c58ece0b" providerId="ADAL" clId="{C9779951-4946-4B39-A527-1A60317FA164}" dt="2025-02-04T20:08:04.820" v="42" actId="20577"/>
      <pc:docMkLst>
        <pc:docMk/>
      </pc:docMkLst>
      <pc:sldChg chg="modSp mod">
        <pc:chgData name="Paul Chase" userId="6f480e54-a998-4092-b50a-8023c58ece0b" providerId="ADAL" clId="{C9779951-4946-4B39-A527-1A60317FA164}" dt="2025-02-04T20:08:04.820" v="42" actId="20577"/>
        <pc:sldMkLst>
          <pc:docMk/>
          <pc:sldMk cId="2666981522" sldId="283"/>
        </pc:sldMkLst>
        <pc:spChg chg="mod">
          <ac:chgData name="Paul Chase" userId="6f480e54-a998-4092-b50a-8023c58ece0b" providerId="ADAL" clId="{C9779951-4946-4B39-A527-1A60317FA164}" dt="2025-02-04T20:08:04.820" v="42" actId="20577"/>
          <ac:spMkLst>
            <pc:docMk/>
            <pc:sldMk cId="2666981522" sldId="283"/>
            <ac:spMk id="19" creationId="{2FE55AB1-BE07-09F6-01A7-8D4AB354B2EE}"/>
          </ac:spMkLst>
        </pc:spChg>
        <pc:graphicFrameChg chg="mod modGraphic">
          <ac:chgData name="Paul Chase" userId="6f480e54-a998-4092-b50a-8023c58ece0b" providerId="ADAL" clId="{C9779951-4946-4B39-A527-1A60317FA164}" dt="2025-02-04T20:07:58.623" v="41" actId="20577"/>
          <ac:graphicFrameMkLst>
            <pc:docMk/>
            <pc:sldMk cId="2666981522" sldId="283"/>
            <ac:graphicFrameMk id="20" creationId="{A187F0DB-9319-80E9-BA39-995C0F7F652D}"/>
          </ac:graphicFrameMkLst>
        </pc:graphicFrameChg>
      </pc:sldChg>
    </pc:docChg>
  </pc:docChgLst>
  <pc:docChgLst>
    <pc:chgData name="Paul Chase" userId="S::paul.chase@heart.org::6f480e54-a998-4092-b50a-8023c58ece0b" providerId="AD" clId="Web-{FB62ACC9-46C5-5D4C-9E34-8FE70509FCEA}"/>
    <pc:docChg chg="modSld">
      <pc:chgData name="Paul Chase" userId="S::paul.chase@heart.org::6f480e54-a998-4092-b50a-8023c58ece0b" providerId="AD" clId="Web-{FB62ACC9-46C5-5D4C-9E34-8FE70509FCEA}" dt="2025-02-04T19:06:08.011" v="11"/>
      <pc:docMkLst>
        <pc:docMk/>
      </pc:docMkLst>
      <pc:sldChg chg="modSp">
        <pc:chgData name="Paul Chase" userId="S::paul.chase@heart.org::6f480e54-a998-4092-b50a-8023c58ece0b" providerId="AD" clId="Web-{FB62ACC9-46C5-5D4C-9E34-8FE70509FCEA}" dt="2025-02-04T19:06:08.011" v="11"/>
        <pc:sldMkLst>
          <pc:docMk/>
          <pc:sldMk cId="2666981522" sldId="283"/>
        </pc:sldMkLst>
        <pc:graphicFrameChg chg="mod modGraphic">
          <ac:chgData name="Paul Chase" userId="S::paul.chase@heart.org::6f480e54-a998-4092-b50a-8023c58ece0b" providerId="AD" clId="Web-{FB62ACC9-46C5-5D4C-9E34-8FE70509FCEA}" dt="2025-02-04T19:06:08.011" v="11"/>
          <ac:graphicFrameMkLst>
            <pc:docMk/>
            <pc:sldMk cId="2666981522" sldId="283"/>
            <ac:graphicFrameMk id="20" creationId="{A187F0DB-9319-80E9-BA39-995C0F7F652D}"/>
          </ac:graphicFrameMkLst>
        </pc:graphicFrameChg>
      </pc:sldChg>
    </pc:docChg>
  </pc:docChgLst>
  <pc:docChgLst>
    <pc:chgData name="Paul Chase" userId="S::paul.chase@heart.org::6f480e54-a998-4092-b50a-8023c58ece0b" providerId="AD" clId="Web-{1A99896B-0EF6-0A69-C915-2A2D81512F50}"/>
    <pc:docChg chg="modSld">
      <pc:chgData name="Paul Chase" userId="S::paul.chase@heart.org::6f480e54-a998-4092-b50a-8023c58ece0b" providerId="AD" clId="Web-{1A99896B-0EF6-0A69-C915-2A2D81512F50}" dt="2025-02-05T21:06:54.957" v="270"/>
      <pc:docMkLst>
        <pc:docMk/>
      </pc:docMkLst>
      <pc:sldChg chg="modSp">
        <pc:chgData name="Paul Chase" userId="S::paul.chase@heart.org::6f480e54-a998-4092-b50a-8023c58ece0b" providerId="AD" clId="Web-{1A99896B-0EF6-0A69-C915-2A2D81512F50}" dt="2025-02-05T21:06:54.957" v="270"/>
        <pc:sldMkLst>
          <pc:docMk/>
          <pc:sldMk cId="2666981522" sldId="283"/>
        </pc:sldMkLst>
        <pc:spChg chg="mod">
          <ac:chgData name="Paul Chase" userId="S::paul.chase@heart.org::6f480e54-a998-4092-b50a-8023c58ece0b" providerId="AD" clId="Web-{1A99896B-0EF6-0A69-C915-2A2D81512F50}" dt="2025-02-05T20:55:59.213" v="8" actId="20577"/>
          <ac:spMkLst>
            <pc:docMk/>
            <pc:sldMk cId="2666981522" sldId="283"/>
            <ac:spMk id="19" creationId="{2FE55AB1-BE07-09F6-01A7-8D4AB354B2EE}"/>
          </ac:spMkLst>
        </pc:spChg>
        <pc:graphicFrameChg chg="mod modGraphic">
          <ac:chgData name="Paul Chase" userId="S::paul.chase@heart.org::6f480e54-a998-4092-b50a-8023c58ece0b" providerId="AD" clId="Web-{1A99896B-0EF6-0A69-C915-2A2D81512F50}" dt="2025-02-05T21:06:54.957" v="270"/>
          <ac:graphicFrameMkLst>
            <pc:docMk/>
            <pc:sldMk cId="2666981522" sldId="283"/>
            <ac:graphicFrameMk id="20" creationId="{A187F0DB-9319-80E9-BA39-995C0F7F652D}"/>
          </ac:graphicFrameMkLst>
        </pc:graphicFrameChg>
      </pc:sldChg>
    </pc:docChg>
  </pc:docChgLst>
  <pc:docChgLst>
    <pc:chgData name="Paul Chase" userId="S::paul.chase@heart.org::6f480e54-a998-4092-b50a-8023c58ece0b" providerId="AD" clId="Web-{F03B9C83-006B-86BD-CA3E-FB5DAF5015CF}"/>
    <pc:docChg chg="modSld">
      <pc:chgData name="Paul Chase" userId="S::paul.chase@heart.org::6f480e54-a998-4092-b50a-8023c58ece0b" providerId="AD" clId="Web-{F03B9C83-006B-86BD-CA3E-FB5DAF5015CF}" dt="2025-02-05T20:52:49.721" v="53"/>
      <pc:docMkLst>
        <pc:docMk/>
      </pc:docMkLst>
    </pc:docChg>
  </pc:docChgLst>
  <pc:docChgLst>
    <pc:chgData name="Paul Chase" userId="6f480e54-a998-4092-b50a-8023c58ece0b" providerId="ADAL" clId="{63E14F4B-C306-480A-B354-6F4755DF2BAB}"/>
    <pc:docChg chg="custSel modSld">
      <pc:chgData name="Paul Chase" userId="6f480e54-a998-4092-b50a-8023c58ece0b" providerId="ADAL" clId="{63E14F4B-C306-480A-B354-6F4755DF2BAB}" dt="2025-02-04T18:49:27.528" v="1234" actId="6549"/>
      <pc:docMkLst>
        <pc:docMk/>
      </pc:docMkLst>
      <pc:sldChg chg="modSp mod modNotesTx">
        <pc:chgData name="Paul Chase" userId="6f480e54-a998-4092-b50a-8023c58ece0b" providerId="ADAL" clId="{63E14F4B-C306-480A-B354-6F4755DF2BAB}" dt="2025-02-04T18:49:27.528" v="1234" actId="6549"/>
        <pc:sldMkLst>
          <pc:docMk/>
          <pc:sldMk cId="2666981522" sldId="283"/>
        </pc:sldMkLst>
        <pc:spChg chg="mod">
          <ac:chgData name="Paul Chase" userId="6f480e54-a998-4092-b50a-8023c58ece0b" providerId="ADAL" clId="{63E14F4B-C306-480A-B354-6F4755DF2BAB}" dt="2025-01-29T14:39:43.727" v="192" actId="20577"/>
          <ac:spMkLst>
            <pc:docMk/>
            <pc:sldMk cId="2666981522" sldId="283"/>
            <ac:spMk id="2" creationId="{BB8C1400-4B6C-C5EB-6554-FC8E0F41FA68}"/>
          </ac:spMkLst>
        </pc:spChg>
        <pc:spChg chg="mod">
          <ac:chgData name="Paul Chase" userId="6f480e54-a998-4092-b50a-8023c58ece0b" providerId="ADAL" clId="{63E14F4B-C306-480A-B354-6F4755DF2BAB}" dt="2025-02-04T18:40:04.444" v="952" actId="20577"/>
          <ac:spMkLst>
            <pc:docMk/>
            <pc:sldMk cId="2666981522" sldId="283"/>
            <ac:spMk id="15" creationId="{C2936786-FE6D-43C3-5981-0BB8C7E1E2CC}"/>
          </ac:spMkLst>
        </pc:spChg>
        <pc:spChg chg="mod">
          <ac:chgData name="Paul Chase" userId="6f480e54-a998-4092-b50a-8023c58ece0b" providerId="ADAL" clId="{63E14F4B-C306-480A-B354-6F4755DF2BAB}" dt="2025-02-04T18:49:13.695" v="1233" actId="20577"/>
          <ac:spMkLst>
            <pc:docMk/>
            <pc:sldMk cId="2666981522" sldId="283"/>
            <ac:spMk id="19" creationId="{2FE55AB1-BE07-09F6-01A7-8D4AB354B2EE}"/>
          </ac:spMkLst>
        </pc:spChg>
        <pc:graphicFrameChg chg="mod modGraphic">
          <ac:chgData name="Paul Chase" userId="6f480e54-a998-4092-b50a-8023c58ece0b" providerId="ADAL" clId="{63E14F4B-C306-480A-B354-6F4755DF2BAB}" dt="2025-02-04T18:45:39.116" v="1049" actId="20577"/>
          <ac:graphicFrameMkLst>
            <pc:docMk/>
            <pc:sldMk cId="2666981522" sldId="283"/>
            <ac:graphicFrameMk id="20" creationId="{A187F0DB-9319-80E9-BA39-995C0F7F652D}"/>
          </ac:graphicFrameMkLst>
        </pc:graphicFrameChg>
      </pc:sldChg>
    </pc:docChg>
  </pc:docChgLst>
  <pc:docChgLst>
    <pc:chgData name="Sonija Shrestha" userId="1c60d4fb-f8bf-47b0-b79e-46d4675f653b" providerId="ADAL" clId="{62437FCA-EA5F-47AA-A11E-6B6C787FD25A}"/>
    <pc:docChg chg="modSld">
      <pc:chgData name="Sonija Shrestha" userId="1c60d4fb-f8bf-47b0-b79e-46d4675f653b" providerId="ADAL" clId="{62437FCA-EA5F-47AA-A11E-6B6C787FD25A}" dt="2025-01-27T19:58:31.180" v="26" actId="122"/>
      <pc:docMkLst>
        <pc:docMk/>
      </pc:docMkLst>
      <pc:sldChg chg="modSp mod">
        <pc:chgData name="Sonija Shrestha" userId="1c60d4fb-f8bf-47b0-b79e-46d4675f653b" providerId="ADAL" clId="{62437FCA-EA5F-47AA-A11E-6B6C787FD25A}" dt="2025-01-27T19:58:31.180" v="26" actId="122"/>
        <pc:sldMkLst>
          <pc:docMk/>
          <pc:sldMk cId="2666981522" sldId="283"/>
        </pc:sldMkLst>
        <pc:spChg chg="mod">
          <ac:chgData name="Sonija Shrestha" userId="1c60d4fb-f8bf-47b0-b79e-46d4675f653b" providerId="ADAL" clId="{62437FCA-EA5F-47AA-A11E-6B6C787FD25A}" dt="2025-01-27T19:58:31.180" v="26" actId="122"/>
          <ac:spMkLst>
            <pc:docMk/>
            <pc:sldMk cId="2666981522" sldId="283"/>
            <ac:spMk id="2" creationId="{BB8C1400-4B6C-C5EB-6554-FC8E0F41FA68}"/>
          </ac:spMkLst>
        </pc:spChg>
      </pc:sldChg>
    </pc:docChg>
  </pc:docChgLst>
  <pc:docChgLst>
    <pc:chgData name="Paul Chase" userId="S::paul.chase@heart.org::6f480e54-a998-4092-b50a-8023c58ece0b" providerId="AD" clId="Web-{D3AE148A-52FD-E0E3-6B10-127E25CD745B}"/>
    <pc:docChg chg="modSld">
      <pc:chgData name="Paul Chase" userId="S::paul.chase@heart.org::6f480e54-a998-4092-b50a-8023c58ece0b" providerId="AD" clId="Web-{D3AE148A-52FD-E0E3-6B10-127E25CD745B}" dt="2025-02-04T20:25:13.385" v="26"/>
      <pc:docMkLst>
        <pc:docMk/>
      </pc:docMkLst>
    </pc:docChg>
  </pc:docChgLst>
  <pc:docChgLst>
    <pc:chgData name="Paul Chase" userId="6f480e54-a998-4092-b50a-8023c58ece0b" providerId="ADAL" clId="{9CD41A1B-24BB-44E0-8253-1BA85834AB4F}"/>
    <pc:docChg chg="undo custSel addSld delSld modSld">
      <pc:chgData name="Paul Chase" userId="6f480e54-a998-4092-b50a-8023c58ece0b" providerId="ADAL" clId="{9CD41A1B-24BB-44E0-8253-1BA85834AB4F}" dt="2025-01-06T20:16:47.125" v="895" actId="20577"/>
      <pc:docMkLst>
        <pc:docMk/>
      </pc:docMkLst>
      <pc:sldChg chg="modSp mod">
        <pc:chgData name="Paul Chase" userId="6f480e54-a998-4092-b50a-8023c58ece0b" providerId="ADAL" clId="{9CD41A1B-24BB-44E0-8253-1BA85834AB4F}" dt="2025-01-06T15:19:45.482" v="314" actId="20577"/>
        <pc:sldMkLst>
          <pc:docMk/>
          <pc:sldMk cId="1216419413" sldId="277"/>
        </pc:sldMkLst>
      </pc:sldChg>
      <pc:sldChg chg="modSp mod">
        <pc:chgData name="Paul Chase" userId="6f480e54-a998-4092-b50a-8023c58ece0b" providerId="ADAL" clId="{9CD41A1B-24BB-44E0-8253-1BA85834AB4F}" dt="2025-01-06T15:19:41.184" v="312" actId="20577"/>
        <pc:sldMkLst>
          <pc:docMk/>
          <pc:sldMk cId="532442650" sldId="281"/>
        </pc:sldMkLst>
      </pc:sldChg>
      <pc:sldChg chg="add del setBg">
        <pc:chgData name="Paul Chase" userId="6f480e54-a998-4092-b50a-8023c58ece0b" providerId="ADAL" clId="{9CD41A1B-24BB-44E0-8253-1BA85834AB4F}" dt="2025-01-06T14:51:46.444" v="95" actId="47"/>
        <pc:sldMkLst>
          <pc:docMk/>
          <pc:sldMk cId="3380681485" sldId="282"/>
        </pc:sldMkLst>
      </pc:sldChg>
      <pc:sldChg chg="addSp delSp modSp add mod chgLayout">
        <pc:chgData name="Paul Chase" userId="6f480e54-a998-4092-b50a-8023c58ece0b" providerId="ADAL" clId="{9CD41A1B-24BB-44E0-8253-1BA85834AB4F}" dt="2025-01-06T20:16:47.125" v="895" actId="20577"/>
        <pc:sldMkLst>
          <pc:docMk/>
          <pc:sldMk cId="2666981522" sldId="283"/>
        </pc:sldMkLst>
        <pc:spChg chg="mod ord">
          <ac:chgData name="Paul Chase" userId="6f480e54-a998-4092-b50a-8023c58ece0b" providerId="ADAL" clId="{9CD41A1B-24BB-44E0-8253-1BA85834AB4F}" dt="2025-01-06T14:52:02.584" v="97" actId="14100"/>
          <ac:spMkLst>
            <pc:docMk/>
            <pc:sldMk cId="2666981522" sldId="283"/>
            <ac:spMk id="2" creationId="{BB8C1400-4B6C-C5EB-6554-FC8E0F41FA68}"/>
          </ac:spMkLst>
        </pc:spChg>
        <pc:spChg chg="add mod modVis">
          <ac:chgData name="Paul Chase" userId="6f480e54-a998-4092-b50a-8023c58ece0b" providerId="ADAL" clId="{9CD41A1B-24BB-44E0-8253-1BA85834AB4F}" dt="2025-01-06T20:16:41.789" v="883" actId="20577"/>
          <ac:spMkLst>
            <pc:docMk/>
            <pc:sldMk cId="2666981522" sldId="283"/>
            <ac:spMk id="19" creationId="{2FE55AB1-BE07-09F6-01A7-8D4AB354B2EE}"/>
          </ac:spMkLst>
        </pc:spChg>
        <pc:graphicFrameChg chg="add mod modGraphic">
          <ac:chgData name="Paul Chase" userId="6f480e54-a998-4092-b50a-8023c58ece0b" providerId="ADAL" clId="{9CD41A1B-24BB-44E0-8253-1BA85834AB4F}" dt="2025-01-06T20:16:47.125" v="895" actId="20577"/>
          <ac:graphicFrameMkLst>
            <pc:docMk/>
            <pc:sldMk cId="2666981522" sldId="283"/>
            <ac:graphicFrameMk id="20" creationId="{A187F0DB-9319-80E9-BA39-995C0F7F652D}"/>
          </ac:graphicFrameMkLst>
        </pc:graphicFrameChg>
        <pc:picChg chg="add mod ord">
          <ac:chgData name="Paul Chase" userId="6f480e54-a998-4092-b50a-8023c58ece0b" providerId="ADAL" clId="{9CD41A1B-24BB-44E0-8253-1BA85834AB4F}" dt="2025-01-06T18:29:13.980" v="809" actId="34135"/>
          <ac:picMkLst>
            <pc:docMk/>
            <pc:sldMk cId="2666981522" sldId="283"/>
            <ac:picMk id="3" creationId="{A9303916-D19E-C70A-FBBC-F40FA95DAFDF}"/>
          </ac:picMkLst>
        </pc:picChg>
        <pc:picChg chg="mod">
          <ac:chgData name="Paul Chase" userId="6f480e54-a998-4092-b50a-8023c58ece0b" providerId="ADAL" clId="{9CD41A1B-24BB-44E0-8253-1BA85834AB4F}" dt="2025-01-06T15:42:29.770" v="420" actId="34135"/>
          <ac:picMkLst>
            <pc:docMk/>
            <pc:sldMk cId="2666981522" sldId="283"/>
            <ac:picMk id="14" creationId="{ED2256E3-026D-8BA4-BB82-B82DF683A68B}"/>
          </ac:picMkLst>
        </pc:picChg>
      </pc:sldChg>
      <pc:sldChg chg="addSp delSp modSp add mod">
        <pc:chgData name="Paul Chase" userId="6f480e54-a998-4092-b50a-8023c58ece0b" providerId="ADAL" clId="{9CD41A1B-24BB-44E0-8253-1BA85834AB4F}" dt="2025-01-06T18:28:16.797" v="805" actId="1035"/>
        <pc:sldMkLst>
          <pc:docMk/>
          <pc:sldMk cId="1694333240" sldId="284"/>
        </pc:sldMkLst>
      </pc:sldChg>
      <pc:sldChg chg="delSp modSp add del mod">
        <pc:chgData name="Paul Chase" userId="6f480e54-a998-4092-b50a-8023c58ece0b" providerId="ADAL" clId="{9CD41A1B-24BB-44E0-8253-1BA85834AB4F}" dt="2025-01-06T15:44:32.943" v="425" actId="47"/>
        <pc:sldMkLst>
          <pc:docMk/>
          <pc:sldMk cId="493343070" sldId="285"/>
        </pc:sldMkLst>
      </pc:sldChg>
      <pc:sldChg chg="addSp delSp modSp new mod">
        <pc:chgData name="Paul Chase" userId="6f480e54-a998-4092-b50a-8023c58ece0b" providerId="ADAL" clId="{9CD41A1B-24BB-44E0-8253-1BA85834AB4F}" dt="2025-01-06T15:57:10.358" v="493" actId="1036"/>
        <pc:sldMkLst>
          <pc:docMk/>
          <pc:sldMk cId="2777369648" sldId="286"/>
        </pc:sldMkLst>
      </pc:sldChg>
    </pc:docChg>
  </pc:docChgLst>
  <pc:docChgLst>
    <pc:chgData name="Sonija Shrestha" userId="S::sonija.shrestha@heart.org::1c60d4fb-f8bf-47b0-b79e-46d4675f653b" providerId="AD" clId="Web-{D079D347-1A8C-CF34-37FD-93CDF5FBDE97}"/>
    <pc:docChg chg="modSld">
      <pc:chgData name="Sonija Shrestha" userId="S::sonija.shrestha@heart.org::1c60d4fb-f8bf-47b0-b79e-46d4675f653b" providerId="AD" clId="Web-{D079D347-1A8C-CF34-37FD-93CDF5FBDE97}" dt="2025-01-27T20:22:46.800" v="109" actId="20577"/>
      <pc:docMkLst>
        <pc:docMk/>
      </pc:docMkLst>
      <pc:sldChg chg="modSp">
        <pc:chgData name="Sonija Shrestha" userId="S::sonija.shrestha@heart.org::1c60d4fb-f8bf-47b0-b79e-46d4675f653b" providerId="AD" clId="Web-{D079D347-1A8C-CF34-37FD-93CDF5FBDE97}" dt="2025-01-27T20:22:46.800" v="109" actId="20577"/>
        <pc:sldMkLst>
          <pc:docMk/>
          <pc:sldMk cId="2666981522" sldId="283"/>
        </pc:sldMkLst>
        <pc:spChg chg="mod">
          <ac:chgData name="Sonija Shrestha" userId="S::sonija.shrestha@heart.org::1c60d4fb-f8bf-47b0-b79e-46d4675f653b" providerId="AD" clId="Web-{D079D347-1A8C-CF34-37FD-93CDF5FBDE97}" dt="2025-01-27T20:22:46.800" v="109" actId="20577"/>
          <ac:spMkLst>
            <pc:docMk/>
            <pc:sldMk cId="2666981522" sldId="283"/>
            <ac:spMk id="2" creationId="{BB8C1400-4B6C-C5EB-6554-FC8E0F41FA68}"/>
          </ac:spMkLst>
        </pc:spChg>
      </pc:sldChg>
    </pc:docChg>
  </pc:docChgLst>
  <pc:docChgLst>
    <pc:chgData name="Paul Chase" userId="S::paul.chase@heart.org::6f480e54-a998-4092-b50a-8023c58ece0b" providerId="AD" clId="Web-{D97B1405-EE48-4112-1C10-83497B41CF0C}"/>
    <pc:docChg chg="delSld">
      <pc:chgData name="Paul Chase" userId="S::paul.chase@heart.org::6f480e54-a998-4092-b50a-8023c58ece0b" providerId="AD" clId="Web-{D97B1405-EE48-4112-1C10-83497B41CF0C}" dt="2025-01-10T15:00:28.653" v="3"/>
      <pc:docMkLst>
        <pc:docMk/>
      </pc:docMkLst>
      <pc:sldChg chg="del">
        <pc:chgData name="Paul Chase" userId="S::paul.chase@heart.org::6f480e54-a998-4092-b50a-8023c58ece0b" providerId="AD" clId="Web-{D97B1405-EE48-4112-1C10-83497B41CF0C}" dt="2025-01-10T15:00:12.683" v="0"/>
        <pc:sldMkLst>
          <pc:docMk/>
          <pc:sldMk cId="1216419413" sldId="277"/>
        </pc:sldMkLst>
      </pc:sldChg>
      <pc:sldChg chg="del">
        <pc:chgData name="Paul Chase" userId="S::paul.chase@heart.org::6f480e54-a998-4092-b50a-8023c58ece0b" providerId="AD" clId="Web-{D97B1405-EE48-4112-1C10-83497B41CF0C}" dt="2025-01-10T15:00:16.855" v="1"/>
        <pc:sldMkLst>
          <pc:docMk/>
          <pc:sldMk cId="532442650" sldId="281"/>
        </pc:sldMkLst>
      </pc:sldChg>
      <pc:sldChg chg="del">
        <pc:chgData name="Paul Chase" userId="S::paul.chase@heart.org::6f480e54-a998-4092-b50a-8023c58ece0b" providerId="AD" clId="Web-{D97B1405-EE48-4112-1C10-83497B41CF0C}" dt="2025-01-10T15:00:23.887" v="2"/>
        <pc:sldMkLst>
          <pc:docMk/>
          <pc:sldMk cId="1694333240" sldId="284"/>
        </pc:sldMkLst>
      </pc:sldChg>
      <pc:sldChg chg="del">
        <pc:chgData name="Paul Chase" userId="S::paul.chase@heart.org::6f480e54-a998-4092-b50a-8023c58ece0b" providerId="AD" clId="Web-{D97B1405-EE48-4112-1C10-83497B41CF0C}" dt="2025-01-10T15:00:28.653" v="3"/>
        <pc:sldMkLst>
          <pc:docMk/>
          <pc:sldMk cId="2777369648" sldId="28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F3C0AD-742E-4202-A331-F6E3BF6C6213}" type="datetimeFigureOut">
              <a:rPr lang="en-US" smtClean="0"/>
              <a:t>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483EC8-977C-4B4A-AB8A-3CE30B791803}" type="slidenum">
              <a:rPr lang="en-US" smtClean="0"/>
              <a:t>‹#›</a:t>
            </a:fld>
            <a:endParaRPr lang="en-US"/>
          </a:p>
        </p:txBody>
      </p:sp>
    </p:spTree>
    <p:extLst>
      <p:ext uri="{BB962C8B-B14F-4D97-AF65-F5344CB8AC3E}">
        <p14:creationId xmlns:p14="http://schemas.microsoft.com/office/powerpoint/2010/main" val="2108270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C17A84-7FB8-7CA4-9B84-FE7508346E3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81AF8DD-DFCB-EE36-9AFC-F4D5720D0EC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2A865E8-DF2F-CFE4-5490-AEFDF92BD4F2}"/>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39386726-D663-C4A2-D956-039112061E44}"/>
              </a:ext>
            </a:extLst>
          </p:cNvPr>
          <p:cNvSpPr>
            <a:spLocks noGrp="1"/>
          </p:cNvSpPr>
          <p:nvPr>
            <p:ph type="sldNum" sz="quarter" idx="5"/>
          </p:nvPr>
        </p:nvSpPr>
        <p:spPr/>
        <p:txBody>
          <a:bodyPr/>
          <a:lstStyle/>
          <a:p>
            <a:fld id="{ABB1E8CF-6542-954F-8DA2-B9786D13B588}" type="slidenum">
              <a:rPr lang="en-US" smtClean="0"/>
              <a:t>1</a:t>
            </a:fld>
            <a:endParaRPr lang="en-US"/>
          </a:p>
        </p:txBody>
      </p:sp>
    </p:spTree>
    <p:extLst>
      <p:ext uri="{BB962C8B-B14F-4D97-AF65-F5344CB8AC3E}">
        <p14:creationId xmlns:p14="http://schemas.microsoft.com/office/powerpoint/2010/main" val="2526349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19092-395F-7CB6-DCB1-B3E2FB083E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3E0962-C099-9F6C-B624-D8A0D6CA0B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E51783-AE99-EEDD-FE17-CFA1462FD6A8}"/>
              </a:ext>
            </a:extLst>
          </p:cNvPr>
          <p:cNvSpPr>
            <a:spLocks noGrp="1"/>
          </p:cNvSpPr>
          <p:nvPr>
            <p:ph type="dt" sz="half" idx="10"/>
          </p:nvPr>
        </p:nvSpPr>
        <p:spPr/>
        <p:txBody>
          <a:bodyPr/>
          <a:lstStyle/>
          <a:p>
            <a:fld id="{D38C5A2E-8A45-4660-9183-626E6C610D0E}" type="datetimeFigureOut">
              <a:rPr lang="en-US" smtClean="0"/>
              <a:t>2/5/2025</a:t>
            </a:fld>
            <a:endParaRPr lang="en-US"/>
          </a:p>
        </p:txBody>
      </p:sp>
      <p:sp>
        <p:nvSpPr>
          <p:cNvPr id="5" name="Footer Placeholder 4">
            <a:extLst>
              <a:ext uri="{FF2B5EF4-FFF2-40B4-BE49-F238E27FC236}">
                <a16:creationId xmlns:a16="http://schemas.microsoft.com/office/drawing/2014/main" id="{405E814B-1C0A-7E22-0CD7-61975D7FB0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F37960-A5A5-6912-3F02-8C9A63DDCD2D}"/>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13493772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A85D9-D444-39A0-6BE6-6667B2D2EC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42EAF96-E670-903B-0831-EF826A522C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7B433D-2A05-D455-9661-A3D89A4B0C61}"/>
              </a:ext>
            </a:extLst>
          </p:cNvPr>
          <p:cNvSpPr>
            <a:spLocks noGrp="1"/>
          </p:cNvSpPr>
          <p:nvPr>
            <p:ph type="dt" sz="half" idx="10"/>
          </p:nvPr>
        </p:nvSpPr>
        <p:spPr/>
        <p:txBody>
          <a:bodyPr/>
          <a:lstStyle/>
          <a:p>
            <a:fld id="{D38C5A2E-8A45-4660-9183-626E6C610D0E}" type="datetimeFigureOut">
              <a:rPr lang="en-US" smtClean="0"/>
              <a:t>2/5/2025</a:t>
            </a:fld>
            <a:endParaRPr lang="en-US"/>
          </a:p>
        </p:txBody>
      </p:sp>
      <p:sp>
        <p:nvSpPr>
          <p:cNvPr id="5" name="Footer Placeholder 4">
            <a:extLst>
              <a:ext uri="{FF2B5EF4-FFF2-40B4-BE49-F238E27FC236}">
                <a16:creationId xmlns:a16="http://schemas.microsoft.com/office/drawing/2014/main" id="{C10549AF-9A2F-7E04-B958-F847017225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BACE69-D57D-25B6-6624-0486BDD6D59E}"/>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57643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4E9540-AF15-DA58-72EE-DDFC79A87C6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BA375F-C416-DB53-7E42-6966BE5EA3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ADA8CE-361F-EB8A-F848-EAC8288E20B1}"/>
              </a:ext>
            </a:extLst>
          </p:cNvPr>
          <p:cNvSpPr>
            <a:spLocks noGrp="1"/>
          </p:cNvSpPr>
          <p:nvPr>
            <p:ph type="dt" sz="half" idx="10"/>
          </p:nvPr>
        </p:nvSpPr>
        <p:spPr/>
        <p:txBody>
          <a:bodyPr/>
          <a:lstStyle/>
          <a:p>
            <a:fld id="{D38C5A2E-8A45-4660-9183-626E6C610D0E}" type="datetimeFigureOut">
              <a:rPr lang="en-US" smtClean="0"/>
              <a:t>2/5/2025</a:t>
            </a:fld>
            <a:endParaRPr lang="en-US"/>
          </a:p>
        </p:txBody>
      </p:sp>
      <p:sp>
        <p:nvSpPr>
          <p:cNvPr id="5" name="Footer Placeholder 4">
            <a:extLst>
              <a:ext uri="{FF2B5EF4-FFF2-40B4-BE49-F238E27FC236}">
                <a16:creationId xmlns:a16="http://schemas.microsoft.com/office/drawing/2014/main" id="{0AA502B1-9255-DBDB-CD9D-4DFE4CD68B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E23326-0A16-8AD1-9AA7-0BCA48D14ACF}"/>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4193564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83987" y="819631"/>
            <a:ext cx="11024027" cy="1234944"/>
          </a:xfrm>
        </p:spPr>
        <p:txBody>
          <a:bodyPr/>
          <a:lstStyle/>
          <a:p>
            <a:r>
              <a:rPr lang="en-US"/>
              <a:t>TITLE IS ALL CAPS AT 25-30PTS</a:t>
            </a:r>
          </a:p>
        </p:txBody>
      </p:sp>
      <p:sp>
        <p:nvSpPr>
          <p:cNvPr id="3" name="Content Placeholder 2"/>
          <p:cNvSpPr>
            <a:spLocks noGrp="1"/>
          </p:cNvSpPr>
          <p:nvPr>
            <p:ph sz="half" idx="1" hasCustomPrompt="1"/>
          </p:nvPr>
        </p:nvSpPr>
        <p:spPr>
          <a:xfrm>
            <a:off x="583987" y="2054577"/>
            <a:ext cx="5346807" cy="4122387"/>
          </a:xfrm>
        </p:spPr>
        <p:txBody>
          <a:bodyPr/>
          <a:lstStyle/>
          <a:p>
            <a:pPr lvl="0"/>
            <a:r>
              <a:rPr lang="en-US"/>
              <a:t>Body copy is </a:t>
            </a:r>
            <a:r>
              <a:rPr lang="en-US" err="1"/>
              <a:t>Lub</a:t>
            </a:r>
            <a:r>
              <a:rPr lang="en-US"/>
              <a:t> Dub medium at 12pts</a:t>
            </a:r>
          </a:p>
        </p:txBody>
      </p:sp>
      <p:sp>
        <p:nvSpPr>
          <p:cNvPr id="4" name="Content Placeholder 3"/>
          <p:cNvSpPr>
            <a:spLocks noGrp="1"/>
          </p:cNvSpPr>
          <p:nvPr>
            <p:ph sz="half" idx="2" hasCustomPrompt="1"/>
          </p:nvPr>
        </p:nvSpPr>
        <p:spPr>
          <a:xfrm>
            <a:off x="6280963" y="2054575"/>
            <a:ext cx="5346807" cy="4122388"/>
          </a:xfrm>
        </p:spPr>
        <p:txBody>
          <a:bodyPr/>
          <a:lstStyle/>
          <a:p>
            <a:pPr lvl="0"/>
            <a:r>
              <a:rPr lang="en-US"/>
              <a:t>Body copy is </a:t>
            </a:r>
            <a:r>
              <a:rPr lang="en-US" err="1"/>
              <a:t>Lub</a:t>
            </a:r>
            <a:r>
              <a:rPr lang="en-US"/>
              <a:t> Dub medium at 12pts</a:t>
            </a:r>
          </a:p>
        </p:txBody>
      </p:sp>
      <p:sp>
        <p:nvSpPr>
          <p:cNvPr id="13" name="Footer Placeholder 4">
            <a:extLst>
              <a:ext uri="{FF2B5EF4-FFF2-40B4-BE49-F238E27FC236}">
                <a16:creationId xmlns:a16="http://schemas.microsoft.com/office/drawing/2014/main" id="{748CEBA3-75F4-C44D-B73D-0B702318674A}"/>
              </a:ext>
            </a:extLst>
          </p:cNvPr>
          <p:cNvSpPr>
            <a:spLocks noGrp="1"/>
          </p:cNvSpPr>
          <p:nvPr>
            <p:ph type="ftr" sz="quarter" idx="3"/>
          </p:nvPr>
        </p:nvSpPr>
        <p:spPr>
          <a:xfrm>
            <a:off x="583986" y="6356351"/>
            <a:ext cx="7340815" cy="365125"/>
          </a:xfrm>
          <a:prstGeom prst="rect">
            <a:avLst/>
          </a:prstGeom>
        </p:spPr>
        <p:txBody>
          <a:bodyPr vert="horz" lIns="91440" tIns="45720" rIns="91440" bIns="45720" rtlCol="0" anchor="ctr"/>
          <a:lstStyle>
            <a:lvl1pPr algn="l">
              <a:defRPr sz="1067">
                <a:solidFill>
                  <a:schemeClr val="tx1">
                    <a:tint val="75000"/>
                  </a:schemeClr>
                </a:solidFill>
                <a:latin typeface="Lub Dub Medium" panose="020B0603030403020204" pitchFamily="34" charset="77"/>
              </a:defRPr>
            </a:lvl1pPr>
          </a:lstStyle>
          <a:p>
            <a:endParaRPr lang="en-US"/>
          </a:p>
        </p:txBody>
      </p:sp>
      <p:sp>
        <p:nvSpPr>
          <p:cNvPr id="14" name="Slide Number Placeholder 5">
            <a:extLst>
              <a:ext uri="{FF2B5EF4-FFF2-40B4-BE49-F238E27FC236}">
                <a16:creationId xmlns:a16="http://schemas.microsoft.com/office/drawing/2014/main" id="{D30CDFCE-7C23-674A-B775-292BE8CCF39B}"/>
              </a:ext>
            </a:extLst>
          </p:cNvPr>
          <p:cNvSpPr>
            <a:spLocks noGrp="1"/>
          </p:cNvSpPr>
          <p:nvPr>
            <p:ph type="sldNum" sz="quarter" idx="4"/>
          </p:nvPr>
        </p:nvSpPr>
        <p:spPr>
          <a:xfrm>
            <a:off x="11420922" y="6356351"/>
            <a:ext cx="770189" cy="365125"/>
          </a:xfrm>
          <a:prstGeom prst="rect">
            <a:avLst/>
          </a:prstGeom>
        </p:spPr>
        <p:txBody>
          <a:bodyPr vert="horz" lIns="91440" tIns="45720" rIns="91440" bIns="45720" rtlCol="0" anchor="ctr"/>
          <a:lstStyle>
            <a:lvl1pPr algn="l">
              <a:defRPr sz="1067">
                <a:solidFill>
                  <a:schemeClr val="tx1">
                    <a:tint val="75000"/>
                  </a:schemeClr>
                </a:solidFill>
                <a:latin typeface="Lub Dub Medium" panose="020B0603030403020204" pitchFamily="34" charset="77"/>
              </a:defRPr>
            </a:lvl1pPr>
          </a:lstStyle>
          <a:p>
            <a:fld id="{0E35BBB0-73A1-954D-9854-C6F827AED934}" type="slidenum">
              <a:rPr lang="en-US" smtClean="0"/>
              <a:pPr/>
              <a:t>‹#›</a:t>
            </a:fld>
            <a:endParaRPr lang="en-US"/>
          </a:p>
        </p:txBody>
      </p:sp>
      <p:cxnSp>
        <p:nvCxnSpPr>
          <p:cNvPr id="15" name="Straight Connector 14">
            <a:extLst>
              <a:ext uri="{FF2B5EF4-FFF2-40B4-BE49-F238E27FC236}">
                <a16:creationId xmlns:a16="http://schemas.microsoft.com/office/drawing/2014/main" id="{FA568A94-D992-3F4C-9B74-91659939C96C}"/>
              </a:ext>
            </a:extLst>
          </p:cNvPr>
          <p:cNvCxnSpPr>
            <a:cxnSpLocks/>
          </p:cNvCxnSpPr>
          <p:nvPr userDrawn="1"/>
        </p:nvCxnSpPr>
        <p:spPr>
          <a:xfrm>
            <a:off x="11367911" y="6356351"/>
            <a:ext cx="0" cy="365125"/>
          </a:xfrm>
          <a:prstGeom prst="line">
            <a:avLst/>
          </a:prstGeom>
        </p:spPr>
        <p:style>
          <a:lnRef idx="1">
            <a:schemeClr val="accent1"/>
          </a:lnRef>
          <a:fillRef idx="0">
            <a:schemeClr val="accent1"/>
          </a:fillRef>
          <a:effectRef idx="0">
            <a:schemeClr val="accent1"/>
          </a:effectRef>
          <a:fontRef idx="minor">
            <a:schemeClr val="tx1"/>
          </a:fontRef>
        </p:style>
      </p:cxnSp>
      <p:sp>
        <p:nvSpPr>
          <p:cNvPr id="16" name="Picture Placeholder 10">
            <a:extLst>
              <a:ext uri="{FF2B5EF4-FFF2-40B4-BE49-F238E27FC236}">
                <a16:creationId xmlns:a16="http://schemas.microsoft.com/office/drawing/2014/main" id="{6AB790E6-53F5-E64B-BCDD-9FFA227D63B3}"/>
              </a:ext>
            </a:extLst>
          </p:cNvPr>
          <p:cNvSpPr>
            <a:spLocks noGrp="1"/>
          </p:cNvSpPr>
          <p:nvPr>
            <p:ph type="pic" sz="quarter" idx="12" hasCustomPrompt="1"/>
          </p:nvPr>
        </p:nvSpPr>
        <p:spPr>
          <a:xfrm>
            <a:off x="9902026" y="6356351"/>
            <a:ext cx="1326980" cy="365125"/>
          </a:xfrm>
        </p:spPr>
        <p:txBody>
          <a:bodyPr/>
          <a:lstStyle>
            <a:lvl1pPr>
              <a:defRPr>
                <a:solidFill>
                  <a:schemeClr val="accent4"/>
                </a:solidFill>
              </a:defRPr>
            </a:lvl1pPr>
          </a:lstStyle>
          <a:p>
            <a:r>
              <a:rPr lang="en-US"/>
              <a:t>Logo</a:t>
            </a:r>
          </a:p>
        </p:txBody>
      </p:sp>
      <p:sp>
        <p:nvSpPr>
          <p:cNvPr id="17" name="Text Placeholder 5">
            <a:extLst>
              <a:ext uri="{FF2B5EF4-FFF2-40B4-BE49-F238E27FC236}">
                <a16:creationId xmlns:a16="http://schemas.microsoft.com/office/drawing/2014/main" id="{B4FB5A2F-7334-4843-A818-7D4A8529D30C}"/>
              </a:ext>
            </a:extLst>
          </p:cNvPr>
          <p:cNvSpPr>
            <a:spLocks noGrp="1"/>
          </p:cNvSpPr>
          <p:nvPr>
            <p:ph type="body" sz="quarter" idx="13" hasCustomPrompt="1"/>
          </p:nvPr>
        </p:nvSpPr>
        <p:spPr>
          <a:xfrm>
            <a:off x="8248155" y="6356352"/>
            <a:ext cx="1600861" cy="365125"/>
          </a:xfrm>
        </p:spPr>
        <p:txBody>
          <a:bodyPr anchor="ctr">
            <a:normAutofit/>
          </a:bodyPr>
          <a:lstStyle>
            <a:lvl1pPr algn="r">
              <a:defRPr sz="1067">
                <a:solidFill>
                  <a:schemeClr val="accent4"/>
                </a:solidFill>
              </a:defRPr>
            </a:lvl1pPr>
          </a:lstStyle>
          <a:p>
            <a:pPr lvl="0"/>
            <a:r>
              <a:rPr lang="en-US"/>
              <a:t>Sponsored by:</a:t>
            </a:r>
          </a:p>
        </p:txBody>
      </p:sp>
      <p:sp>
        <p:nvSpPr>
          <p:cNvPr id="11" name="Text Placeholder 4">
            <a:extLst>
              <a:ext uri="{FF2B5EF4-FFF2-40B4-BE49-F238E27FC236}">
                <a16:creationId xmlns:a16="http://schemas.microsoft.com/office/drawing/2014/main" id="{07B8CBA4-47BB-754D-9401-004AE1AF2920}"/>
              </a:ext>
            </a:extLst>
          </p:cNvPr>
          <p:cNvSpPr>
            <a:spLocks noGrp="1"/>
          </p:cNvSpPr>
          <p:nvPr>
            <p:ph type="body" sz="quarter" idx="23" hasCustomPrompt="1"/>
          </p:nvPr>
        </p:nvSpPr>
        <p:spPr>
          <a:xfrm>
            <a:off x="592836" y="1440874"/>
            <a:ext cx="9096109" cy="428813"/>
          </a:xfrm>
        </p:spPr>
        <p:txBody>
          <a:bodyPr>
            <a:normAutofit/>
          </a:bodyPr>
          <a:lstStyle>
            <a:lvl1pPr>
              <a:defRPr sz="2133" b="1">
                <a:solidFill>
                  <a:schemeClr val="tx1"/>
                </a:solidFill>
              </a:defRPr>
            </a:lvl1pPr>
          </a:lstStyle>
          <a:p>
            <a:pPr lvl="0"/>
            <a:r>
              <a:rPr lang="en-US"/>
              <a:t>Subtitle is </a:t>
            </a:r>
            <a:r>
              <a:rPr lang="en-US" err="1"/>
              <a:t>Lub</a:t>
            </a:r>
            <a:r>
              <a:rPr lang="en-US"/>
              <a:t> Dub Bold at 16pt</a:t>
            </a:r>
          </a:p>
        </p:txBody>
      </p:sp>
      <p:pic>
        <p:nvPicPr>
          <p:cNvPr id="12" name="Picture 11">
            <a:extLst>
              <a:ext uri="{FF2B5EF4-FFF2-40B4-BE49-F238E27FC236}">
                <a16:creationId xmlns:a16="http://schemas.microsoft.com/office/drawing/2014/main" id="{D6DADFA7-6C6F-C64F-9925-C27F58B83D54}"/>
              </a:ext>
            </a:extLst>
          </p:cNvPr>
          <p:cNvPicPr>
            <a:picLocks noChangeAspect="1"/>
          </p:cNvPicPr>
          <p:nvPr userDrawn="1"/>
        </p:nvPicPr>
        <p:blipFill>
          <a:blip r:embed="rId2"/>
          <a:stretch>
            <a:fillRect/>
          </a:stretch>
        </p:blipFill>
        <p:spPr>
          <a:xfrm>
            <a:off x="11333528" y="123552"/>
            <a:ext cx="715037" cy="385661"/>
          </a:xfrm>
          <a:prstGeom prst="rect">
            <a:avLst/>
          </a:prstGeom>
        </p:spPr>
      </p:pic>
    </p:spTree>
    <p:extLst>
      <p:ext uri="{BB962C8B-B14F-4D97-AF65-F5344CB8AC3E}">
        <p14:creationId xmlns:p14="http://schemas.microsoft.com/office/powerpoint/2010/main" val="99412579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D132D-0FF0-C8A1-3859-AF1FE7246D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EF5BBB-4947-249F-8480-16A157228D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F59F1F-C6E2-E178-00B6-544E16A5CE80}"/>
              </a:ext>
            </a:extLst>
          </p:cNvPr>
          <p:cNvSpPr>
            <a:spLocks noGrp="1"/>
          </p:cNvSpPr>
          <p:nvPr>
            <p:ph type="dt" sz="half" idx="10"/>
          </p:nvPr>
        </p:nvSpPr>
        <p:spPr/>
        <p:txBody>
          <a:bodyPr/>
          <a:lstStyle/>
          <a:p>
            <a:fld id="{D38C5A2E-8A45-4660-9183-626E6C610D0E}" type="datetimeFigureOut">
              <a:rPr lang="en-US" smtClean="0"/>
              <a:t>2/5/2025</a:t>
            </a:fld>
            <a:endParaRPr lang="en-US"/>
          </a:p>
        </p:txBody>
      </p:sp>
      <p:sp>
        <p:nvSpPr>
          <p:cNvPr id="5" name="Footer Placeholder 4">
            <a:extLst>
              <a:ext uri="{FF2B5EF4-FFF2-40B4-BE49-F238E27FC236}">
                <a16:creationId xmlns:a16="http://schemas.microsoft.com/office/drawing/2014/main" id="{F5A84A4F-B17F-3903-D130-1D7E232E84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FC4EDB-0C54-A16D-60F4-4B3108F44469}"/>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980793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CF085-8DD1-441B-2546-BC42F36B54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C287B9D-3247-0961-0DD7-8F20612AE1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F4A2A6-1CFA-B948-A91F-0DDB145F01E6}"/>
              </a:ext>
            </a:extLst>
          </p:cNvPr>
          <p:cNvSpPr>
            <a:spLocks noGrp="1"/>
          </p:cNvSpPr>
          <p:nvPr>
            <p:ph type="dt" sz="half" idx="10"/>
          </p:nvPr>
        </p:nvSpPr>
        <p:spPr/>
        <p:txBody>
          <a:bodyPr/>
          <a:lstStyle/>
          <a:p>
            <a:fld id="{D38C5A2E-8A45-4660-9183-626E6C610D0E}" type="datetimeFigureOut">
              <a:rPr lang="en-US" smtClean="0"/>
              <a:t>2/5/2025</a:t>
            </a:fld>
            <a:endParaRPr lang="en-US"/>
          </a:p>
        </p:txBody>
      </p:sp>
      <p:sp>
        <p:nvSpPr>
          <p:cNvPr id="5" name="Footer Placeholder 4">
            <a:extLst>
              <a:ext uri="{FF2B5EF4-FFF2-40B4-BE49-F238E27FC236}">
                <a16:creationId xmlns:a16="http://schemas.microsoft.com/office/drawing/2014/main" id="{BF2C05C7-CC9C-562C-09C3-C2AB61D5CA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6CBBBF-4D05-634D-3F03-30E2CA376D0B}"/>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60681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34520-C003-5CE4-9D40-7D08600120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3EAE11-EED2-5155-34D2-3C52C95B41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345A49-48BA-2601-F84D-E3A6AFD5B2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17B3FDC-6EAF-53A7-7E2A-EB3F0C18F1B7}"/>
              </a:ext>
            </a:extLst>
          </p:cNvPr>
          <p:cNvSpPr>
            <a:spLocks noGrp="1"/>
          </p:cNvSpPr>
          <p:nvPr>
            <p:ph type="dt" sz="half" idx="10"/>
          </p:nvPr>
        </p:nvSpPr>
        <p:spPr/>
        <p:txBody>
          <a:bodyPr/>
          <a:lstStyle/>
          <a:p>
            <a:fld id="{D38C5A2E-8A45-4660-9183-626E6C610D0E}" type="datetimeFigureOut">
              <a:rPr lang="en-US" smtClean="0"/>
              <a:t>2/5/2025</a:t>
            </a:fld>
            <a:endParaRPr lang="en-US"/>
          </a:p>
        </p:txBody>
      </p:sp>
      <p:sp>
        <p:nvSpPr>
          <p:cNvPr id="6" name="Footer Placeholder 5">
            <a:extLst>
              <a:ext uri="{FF2B5EF4-FFF2-40B4-BE49-F238E27FC236}">
                <a16:creationId xmlns:a16="http://schemas.microsoft.com/office/drawing/2014/main" id="{74C98957-8D17-0984-C7A1-40D5BD7E3E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9C3BAE-C3B5-CB21-BA5E-35D83DC843EC}"/>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3114111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171E1-0F37-D2E9-D8D1-1266B31BC5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E0F3D0F-668C-6B82-0446-FD8141F3F7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29EB99-5487-381A-0955-947654BCBDA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3139ABE-8705-FC43-740E-573FB26E7A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4C55A8-7365-E250-5909-A4DB67F408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AD717F-98E3-B2C3-FFA7-7EAA2018A537}"/>
              </a:ext>
            </a:extLst>
          </p:cNvPr>
          <p:cNvSpPr>
            <a:spLocks noGrp="1"/>
          </p:cNvSpPr>
          <p:nvPr>
            <p:ph type="dt" sz="half" idx="10"/>
          </p:nvPr>
        </p:nvSpPr>
        <p:spPr/>
        <p:txBody>
          <a:bodyPr/>
          <a:lstStyle/>
          <a:p>
            <a:fld id="{D38C5A2E-8A45-4660-9183-626E6C610D0E}" type="datetimeFigureOut">
              <a:rPr lang="en-US" smtClean="0"/>
              <a:t>2/5/2025</a:t>
            </a:fld>
            <a:endParaRPr lang="en-US"/>
          </a:p>
        </p:txBody>
      </p:sp>
      <p:sp>
        <p:nvSpPr>
          <p:cNvPr id="8" name="Footer Placeholder 7">
            <a:extLst>
              <a:ext uri="{FF2B5EF4-FFF2-40B4-BE49-F238E27FC236}">
                <a16:creationId xmlns:a16="http://schemas.microsoft.com/office/drawing/2014/main" id="{87459578-C4B7-6EDF-7B23-0D895926FC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D74F1F2-B2F4-2A5A-01E7-DD387A6AA4B3}"/>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3512820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A2EEC-6248-4931-8C2A-D8E0438D6E4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996E734-9063-06AE-F9D1-E366E1871820}"/>
              </a:ext>
            </a:extLst>
          </p:cNvPr>
          <p:cNvSpPr>
            <a:spLocks noGrp="1"/>
          </p:cNvSpPr>
          <p:nvPr>
            <p:ph type="dt" sz="half" idx="10"/>
          </p:nvPr>
        </p:nvSpPr>
        <p:spPr/>
        <p:txBody>
          <a:bodyPr/>
          <a:lstStyle/>
          <a:p>
            <a:fld id="{D38C5A2E-8A45-4660-9183-626E6C610D0E}" type="datetimeFigureOut">
              <a:rPr lang="en-US" smtClean="0"/>
              <a:t>2/5/2025</a:t>
            </a:fld>
            <a:endParaRPr lang="en-US"/>
          </a:p>
        </p:txBody>
      </p:sp>
      <p:sp>
        <p:nvSpPr>
          <p:cNvPr id="4" name="Footer Placeholder 3">
            <a:extLst>
              <a:ext uri="{FF2B5EF4-FFF2-40B4-BE49-F238E27FC236}">
                <a16:creationId xmlns:a16="http://schemas.microsoft.com/office/drawing/2014/main" id="{D995AD80-5C7D-5598-FE6B-7DC88B54A6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610E2D-EBDA-3408-4417-5B449D569C84}"/>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84655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0EDE18-D2FA-A239-846E-247EC11F29D9}"/>
              </a:ext>
            </a:extLst>
          </p:cNvPr>
          <p:cNvSpPr>
            <a:spLocks noGrp="1"/>
          </p:cNvSpPr>
          <p:nvPr>
            <p:ph type="dt" sz="half" idx="10"/>
          </p:nvPr>
        </p:nvSpPr>
        <p:spPr/>
        <p:txBody>
          <a:bodyPr/>
          <a:lstStyle/>
          <a:p>
            <a:fld id="{D38C5A2E-8A45-4660-9183-626E6C610D0E}" type="datetimeFigureOut">
              <a:rPr lang="en-US" smtClean="0"/>
              <a:t>2/5/2025</a:t>
            </a:fld>
            <a:endParaRPr lang="en-US"/>
          </a:p>
        </p:txBody>
      </p:sp>
      <p:sp>
        <p:nvSpPr>
          <p:cNvPr id="3" name="Footer Placeholder 2">
            <a:extLst>
              <a:ext uri="{FF2B5EF4-FFF2-40B4-BE49-F238E27FC236}">
                <a16:creationId xmlns:a16="http://schemas.microsoft.com/office/drawing/2014/main" id="{76F0A159-7974-E46F-93DC-17D7B7A1B2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92ED2A-72AF-0E89-6552-B42A58B262FE}"/>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40877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35EE0-F17F-E501-FB62-7B0D272B3A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BD5809-5AAB-0D38-2066-EEFC2A01D0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F754FB-A4B9-D326-C087-AB1490BB6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BDB54-90A5-8CF7-E4C5-2EA74EFA05A5}"/>
              </a:ext>
            </a:extLst>
          </p:cNvPr>
          <p:cNvSpPr>
            <a:spLocks noGrp="1"/>
          </p:cNvSpPr>
          <p:nvPr>
            <p:ph type="dt" sz="half" idx="10"/>
          </p:nvPr>
        </p:nvSpPr>
        <p:spPr/>
        <p:txBody>
          <a:bodyPr/>
          <a:lstStyle/>
          <a:p>
            <a:fld id="{D38C5A2E-8A45-4660-9183-626E6C610D0E}" type="datetimeFigureOut">
              <a:rPr lang="en-US" smtClean="0"/>
              <a:t>2/5/2025</a:t>
            </a:fld>
            <a:endParaRPr lang="en-US"/>
          </a:p>
        </p:txBody>
      </p:sp>
      <p:sp>
        <p:nvSpPr>
          <p:cNvPr id="6" name="Footer Placeholder 5">
            <a:extLst>
              <a:ext uri="{FF2B5EF4-FFF2-40B4-BE49-F238E27FC236}">
                <a16:creationId xmlns:a16="http://schemas.microsoft.com/office/drawing/2014/main" id="{2944124C-7CC0-958D-D2D1-F82B96FA30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A310D5-AC69-6D71-BC35-AD40F8C3BEC2}"/>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108093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7B0AC-CB3B-C82F-45D7-D614BDE1DE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11B76D-730D-AFF5-42A5-B866940120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45622D4-EFD8-7DF6-A232-E57F93DA28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9A0FE4-0569-ADD0-A3DE-46A15DA8685D}"/>
              </a:ext>
            </a:extLst>
          </p:cNvPr>
          <p:cNvSpPr>
            <a:spLocks noGrp="1"/>
          </p:cNvSpPr>
          <p:nvPr>
            <p:ph type="dt" sz="half" idx="10"/>
          </p:nvPr>
        </p:nvSpPr>
        <p:spPr/>
        <p:txBody>
          <a:bodyPr/>
          <a:lstStyle/>
          <a:p>
            <a:fld id="{D38C5A2E-8A45-4660-9183-626E6C610D0E}" type="datetimeFigureOut">
              <a:rPr lang="en-US" smtClean="0"/>
              <a:t>2/5/2025</a:t>
            </a:fld>
            <a:endParaRPr lang="en-US"/>
          </a:p>
        </p:txBody>
      </p:sp>
      <p:sp>
        <p:nvSpPr>
          <p:cNvPr id="6" name="Footer Placeholder 5">
            <a:extLst>
              <a:ext uri="{FF2B5EF4-FFF2-40B4-BE49-F238E27FC236}">
                <a16:creationId xmlns:a16="http://schemas.microsoft.com/office/drawing/2014/main" id="{4AA4A6B4-0DC4-7C6D-95F4-ABDA295195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AC86BD-F329-29EB-90E1-A8188A7325A8}"/>
              </a:ext>
            </a:extLst>
          </p:cNvPr>
          <p:cNvSpPr>
            <a:spLocks noGrp="1"/>
          </p:cNvSpPr>
          <p:nvPr>
            <p:ph type="sldNum" sz="quarter" idx="12"/>
          </p:nvPr>
        </p:nvSpPr>
        <p:spPr/>
        <p:txBody>
          <a:bodyPr/>
          <a:lstStyle/>
          <a:p>
            <a:fld id="{183B9BDB-CF49-4283-BB57-058F7611A49C}" type="slidenum">
              <a:rPr lang="en-US" smtClean="0"/>
              <a:t>‹#›</a:t>
            </a:fld>
            <a:endParaRPr lang="en-US"/>
          </a:p>
        </p:txBody>
      </p:sp>
    </p:spTree>
    <p:extLst>
      <p:ext uri="{BB962C8B-B14F-4D97-AF65-F5344CB8AC3E}">
        <p14:creationId xmlns:p14="http://schemas.microsoft.com/office/powerpoint/2010/main" val="2670951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D75B6F-546E-03D6-4A14-A9B3AB8D79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F47DDD3-4237-7BFF-F93E-8C792DC862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99E17F-99B3-5327-30B5-68F075B1FE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8C5A2E-8A45-4660-9183-626E6C610D0E}" type="datetimeFigureOut">
              <a:rPr lang="en-US" smtClean="0"/>
              <a:t>2/5/2025</a:t>
            </a:fld>
            <a:endParaRPr lang="en-US"/>
          </a:p>
        </p:txBody>
      </p:sp>
      <p:sp>
        <p:nvSpPr>
          <p:cNvPr id="5" name="Footer Placeholder 4">
            <a:extLst>
              <a:ext uri="{FF2B5EF4-FFF2-40B4-BE49-F238E27FC236}">
                <a16:creationId xmlns:a16="http://schemas.microsoft.com/office/drawing/2014/main" id="{F98C8064-A138-0282-F0AC-A270A7ED4D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FEE3105-822F-C9E2-58D6-27C84AA581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3B9BDB-CF49-4283-BB57-058F7611A49C}" type="slidenum">
              <a:rPr lang="en-US" smtClean="0"/>
              <a:t>‹#›</a:t>
            </a:fld>
            <a:endParaRPr lang="en-US"/>
          </a:p>
        </p:txBody>
      </p:sp>
    </p:spTree>
    <p:extLst>
      <p:ext uri="{BB962C8B-B14F-4D97-AF65-F5344CB8AC3E}">
        <p14:creationId xmlns:p14="http://schemas.microsoft.com/office/powerpoint/2010/main" val="7339507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5D45B66-97FF-E6D3-1A15-6EE37C17C8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8C1400-4B6C-C5EB-6554-FC8E0F41FA68}"/>
              </a:ext>
            </a:extLst>
          </p:cNvPr>
          <p:cNvSpPr>
            <a:spLocks noGrp="1"/>
          </p:cNvSpPr>
          <p:nvPr>
            <p:ph type="title"/>
          </p:nvPr>
        </p:nvSpPr>
        <p:spPr>
          <a:xfrm>
            <a:off x="0" y="1"/>
            <a:ext cx="12164028" cy="1199071"/>
          </a:xfrm>
          <a:solidFill>
            <a:srgbClr val="C10E20"/>
          </a:solidFill>
        </p:spPr>
        <p:txBody>
          <a:bodyPr>
            <a:noAutofit/>
          </a:bodyPr>
          <a:lstStyle/>
          <a:p>
            <a:pPr algn="ctr">
              <a:lnSpc>
                <a:spcPct val="100000"/>
              </a:lnSpc>
            </a:pPr>
            <a:r>
              <a:rPr lang="en-US" sz="2400">
                <a:solidFill>
                  <a:schemeClr val="bg1"/>
                </a:solidFill>
                <a:latin typeface="Lub Dub Bold"/>
                <a:cs typeface="Arial"/>
              </a:rPr>
              <a:t>	</a:t>
            </a:r>
            <a:r>
              <a:rPr lang="en-US" sz="1800" b="1">
                <a:solidFill>
                  <a:schemeClr val="bg1"/>
                </a:solidFill>
                <a:latin typeface="Lub Dub Condensed"/>
                <a:cs typeface="Arial"/>
              </a:rPr>
              <a:t>ESCAPE-</a:t>
            </a:r>
            <a:r>
              <a:rPr lang="en-US" sz="1800" b="1" err="1">
                <a:solidFill>
                  <a:schemeClr val="bg1"/>
                </a:solidFill>
                <a:latin typeface="Lub Dub Condensed"/>
                <a:cs typeface="Arial"/>
              </a:rPr>
              <a:t>MeVO</a:t>
            </a:r>
            <a:r>
              <a:rPr lang="en-US" sz="1800">
                <a:solidFill>
                  <a:schemeClr val="bg1"/>
                </a:solidFill>
                <a:latin typeface="Lub Dub Condensed"/>
                <a:cs typeface="Arial"/>
              </a:rPr>
              <a:t>: Endovascular Treatment to Improve Outcomes for Medium Vessel Occlusions</a:t>
            </a:r>
            <a:endParaRPr lang="en-US" sz="1800" b="1">
              <a:solidFill>
                <a:schemeClr val="bg1"/>
              </a:solidFill>
              <a:latin typeface="Lub Dub Condensed"/>
              <a:cs typeface="Arial"/>
            </a:endParaRPr>
          </a:p>
        </p:txBody>
      </p:sp>
      <p:pic>
        <p:nvPicPr>
          <p:cNvPr id="3" name="Picture 2">
            <a:extLst>
              <a:ext uri="{FF2B5EF4-FFF2-40B4-BE49-F238E27FC236}">
                <a16:creationId xmlns:a16="http://schemas.microsoft.com/office/drawing/2014/main" id="{A9303916-D19E-C70A-FBBC-F40FA95DAFDF}"/>
              </a:ext>
              <a:ext uri="{C183D7F6-B498-43B3-948B-1728B52AA6E4}">
                <adec:decorative xmlns:adec="http://schemas.microsoft.com/office/drawing/2017/decorative" val="1"/>
              </a:ext>
            </a:extLst>
          </p:cNvPr>
          <p:cNvPicPr>
            <a:picLocks noGrp="1" noRot="1" noMove="1" noResize="1" noEditPoints="1" noAdjustHandles="1" noChangeArrowheads="1" noChangeShapeType="1" noCrop="1"/>
          </p:cNvPicPr>
          <p:nvPr/>
        </p:nvPicPr>
        <p:blipFill>
          <a:blip r:embed="rId3">
            <a:alphaModFix amt="10000"/>
            <a:extLst>
              <a:ext uri="{28A0092B-C50C-407E-A947-70E740481C1C}">
                <a14:useLocalDpi xmlns:a14="http://schemas.microsoft.com/office/drawing/2010/main" val="0"/>
              </a:ext>
            </a:extLst>
          </a:blip>
          <a:srcRect/>
          <a:stretch/>
        </p:blipFill>
        <p:spPr>
          <a:xfrm>
            <a:off x="7365672" y="2587084"/>
            <a:ext cx="2147616" cy="2873414"/>
          </a:xfrm>
          <a:prstGeom prst="rect">
            <a:avLst/>
          </a:prstGeom>
        </p:spPr>
      </p:pic>
      <p:sp>
        <p:nvSpPr>
          <p:cNvPr id="10" name="Rectangle 9">
            <a:extLst>
              <a:ext uri="{FF2B5EF4-FFF2-40B4-BE49-F238E27FC236}">
                <a16:creationId xmlns:a16="http://schemas.microsoft.com/office/drawing/2014/main" id="{94BB4795-E4D2-D205-3DB9-F30BB64BFB09}"/>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nvSpPr>
        <p:spPr>
          <a:xfrm>
            <a:off x="1" y="6385881"/>
            <a:ext cx="12191111" cy="528380"/>
          </a:xfrm>
          <a:prstGeom prst="rect">
            <a:avLst/>
          </a:prstGeom>
          <a:solidFill>
            <a:srgbClr val="C10E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TextBox 8">
            <a:extLst>
              <a:ext uri="{FF2B5EF4-FFF2-40B4-BE49-F238E27FC236}">
                <a16:creationId xmlns:a16="http://schemas.microsoft.com/office/drawing/2014/main" id="{31AF1EB7-60B2-E922-EDF7-4CCD170263B2}"/>
              </a:ext>
            </a:extLst>
          </p:cNvPr>
          <p:cNvSpPr txBox="1"/>
          <p:nvPr/>
        </p:nvSpPr>
        <p:spPr>
          <a:xfrm>
            <a:off x="9995505" y="6292693"/>
            <a:ext cx="1425417" cy="461665"/>
          </a:xfrm>
          <a:prstGeom prst="rect">
            <a:avLst/>
          </a:prstGeom>
          <a:noFill/>
        </p:spPr>
        <p:txBody>
          <a:bodyPr wrap="square" rtlCol="0">
            <a:spAutoFit/>
          </a:bodyPr>
          <a:lstStyle/>
          <a:p>
            <a:r>
              <a:rPr lang="en-US" sz="2400">
                <a:solidFill>
                  <a:srgbClr val="C10E20"/>
                </a:solidFill>
                <a:latin typeface="Lub Dub Bold" panose="020B0603030403020204"/>
              </a:rPr>
              <a:t>#AHA2</a:t>
            </a:r>
          </a:p>
        </p:txBody>
      </p:sp>
      <p:sp>
        <p:nvSpPr>
          <p:cNvPr id="15" name="TextBox 4">
            <a:extLst>
              <a:ext uri="{FF2B5EF4-FFF2-40B4-BE49-F238E27FC236}">
                <a16:creationId xmlns:a16="http://schemas.microsoft.com/office/drawing/2014/main" id="{C2936786-FE6D-43C3-5981-0BB8C7E1E2CC}"/>
              </a:ext>
            </a:extLst>
          </p:cNvPr>
          <p:cNvSpPr txBox="1">
            <a:spLocks/>
          </p:cNvSpPr>
          <p:nvPr/>
        </p:nvSpPr>
        <p:spPr bwMode="auto">
          <a:xfrm>
            <a:off x="2467150" y="6391233"/>
            <a:ext cx="7410893" cy="666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None/>
            </a:pPr>
            <a:r>
              <a:rPr lang="en-US" altLang="en-US" sz="900" i="1">
                <a:solidFill>
                  <a:srgbClr val="FFFFFF"/>
                </a:solidFill>
                <a:latin typeface="Lub Dub Medium"/>
              </a:rPr>
              <a:t>Presented by  Mayank Goyal, MD, PhD &amp; Michael D. Hill, MD, MSc, University of Calgary – Foothills Medical Centre, Canada.  </a:t>
            </a:r>
          </a:p>
          <a:p>
            <a:pPr algn="ctr">
              <a:lnSpc>
                <a:spcPct val="100000"/>
              </a:lnSpc>
              <a:spcBef>
                <a:spcPct val="0"/>
              </a:spcBef>
              <a:buNone/>
            </a:pPr>
            <a:r>
              <a:rPr lang="en-US" altLang="en-US" sz="933" i="1">
                <a:solidFill>
                  <a:srgbClr val="FFFFFF"/>
                </a:solidFill>
                <a:latin typeface="Lub Dub Medium" panose="020B0603030403020204" pitchFamily="34" charset="0"/>
              </a:rPr>
              <a:t> International Stroke Conference 2025.  </a:t>
            </a:r>
          </a:p>
          <a:p>
            <a:pPr algn="ctr">
              <a:lnSpc>
                <a:spcPct val="100000"/>
              </a:lnSpc>
              <a:spcBef>
                <a:spcPct val="0"/>
              </a:spcBef>
              <a:buNone/>
            </a:pPr>
            <a:r>
              <a:rPr lang="en-US" altLang="en-US" sz="933" i="1">
                <a:solidFill>
                  <a:srgbClr val="FFFFFF"/>
                </a:solidFill>
                <a:latin typeface="Lub Dub Medium" panose="020B0603030403020204" pitchFamily="34" charset="0"/>
              </a:rPr>
              <a:t>© 2025, American Heart Association. All rights reserved.  </a:t>
            </a:r>
            <a:r>
              <a:rPr lang="en-US" sz="933" i="1">
                <a:solidFill>
                  <a:srgbClr val="FFFFFF"/>
                </a:solidFill>
                <a:latin typeface="Lub Dub Medium" panose="020B0603030403020204" pitchFamily="34" charset="0"/>
                <a:ea typeface="Calibri" panose="020F0502020204030204" pitchFamily="34" charset="0"/>
              </a:rPr>
              <a:t>Results reflect the data available at the time of presentation.</a:t>
            </a:r>
          </a:p>
          <a:p>
            <a:pPr algn="ctr" eaLnBrk="1" hangingPunct="1">
              <a:lnSpc>
                <a:spcPct val="100000"/>
              </a:lnSpc>
              <a:spcBef>
                <a:spcPct val="0"/>
              </a:spcBef>
              <a:buFontTx/>
              <a:buNone/>
            </a:pPr>
            <a:endParaRPr lang="en-US" altLang="en-US" sz="933">
              <a:latin typeface="Lub Dub Medium" panose="020B0603030403020204" pitchFamily="34" charset="0"/>
            </a:endParaRPr>
          </a:p>
        </p:txBody>
      </p:sp>
      <p:pic>
        <p:nvPicPr>
          <p:cNvPr id="14" name="Picture 13" descr="American Heart Association">
            <a:extLst>
              <a:ext uri="{FF2B5EF4-FFF2-40B4-BE49-F238E27FC236}">
                <a16:creationId xmlns:a16="http://schemas.microsoft.com/office/drawing/2014/main" id="{ED2256E3-026D-8BA4-BB82-B82DF683A68B}"/>
              </a:ext>
            </a:extLst>
          </p:cNvPr>
          <p:cNvPicPr>
            <a:picLocks noGrp="1" noRot="1" noChangeAspect="1" noMove="1" noResize="1" noEditPoints="1" noAdjustHandles="1" noChangeArrowheads="1" noChangeShapeType="1" noCrop="1"/>
          </p:cNvPicPr>
          <p:nvPr/>
        </p:nvPicPr>
        <p:blipFill>
          <a:blip r:embed="rId4"/>
          <a:stretch>
            <a:fillRect/>
          </a:stretch>
        </p:blipFill>
        <p:spPr>
          <a:xfrm>
            <a:off x="167700" y="134681"/>
            <a:ext cx="1522261" cy="822960"/>
          </a:xfrm>
          <a:prstGeom prst="rect">
            <a:avLst/>
          </a:prstGeom>
        </p:spPr>
      </p:pic>
      <p:sp>
        <p:nvSpPr>
          <p:cNvPr id="6" name="TextBox 5">
            <a:extLst>
              <a:ext uri="{FF2B5EF4-FFF2-40B4-BE49-F238E27FC236}">
                <a16:creationId xmlns:a16="http://schemas.microsoft.com/office/drawing/2014/main" id="{71BCFCFE-3711-FCD3-B00D-76AA148D441F}"/>
              </a:ext>
            </a:extLst>
          </p:cNvPr>
          <p:cNvSpPr txBox="1">
            <a:spLocks noGrp="1" noRot="1" noMove="1" noResize="1" noEditPoints="1" noAdjustHandles="1" noChangeArrowheads="1" noChangeShapeType="1"/>
          </p:cNvSpPr>
          <p:nvPr/>
        </p:nvSpPr>
        <p:spPr>
          <a:xfrm>
            <a:off x="10455212" y="6435117"/>
            <a:ext cx="1708816" cy="461665"/>
          </a:xfrm>
          <a:prstGeom prst="rect">
            <a:avLst/>
          </a:prstGeom>
          <a:noFill/>
        </p:spPr>
        <p:txBody>
          <a:bodyPr wrap="square" rtlCol="0">
            <a:spAutoFit/>
          </a:bodyPr>
          <a:lstStyle/>
          <a:p>
            <a:pPr algn="r"/>
            <a:r>
              <a:rPr lang="en-US" sz="2400" b="1">
                <a:solidFill>
                  <a:schemeClr val="bg1"/>
                </a:solidFill>
                <a:latin typeface="Lub Dub Bold" panose="020B0803030403020204" pitchFamily="34" charset="0"/>
                <a:cs typeface="Arial" panose="020B0604020202020204" pitchFamily="34" charset="0"/>
              </a:rPr>
              <a:t>#ISC25</a:t>
            </a:r>
          </a:p>
        </p:txBody>
      </p:sp>
      <p:pic>
        <p:nvPicPr>
          <p:cNvPr id="16" name="Picture 15" descr="International Strroke Conference">
            <a:extLst>
              <a:ext uri="{FF2B5EF4-FFF2-40B4-BE49-F238E27FC236}">
                <a16:creationId xmlns:a16="http://schemas.microsoft.com/office/drawing/2014/main" id="{A90628DB-23EB-DE76-57D3-75C8FC7423BC}"/>
              </a:ext>
            </a:extLst>
          </p:cNvPr>
          <p:cNvPicPr>
            <a:picLocks noChangeAspect="1"/>
          </p:cNvPicPr>
          <p:nvPr/>
        </p:nvPicPr>
        <p:blipFill>
          <a:blip r:embed="rId5"/>
          <a:srcRect/>
          <a:stretch/>
        </p:blipFill>
        <p:spPr>
          <a:xfrm>
            <a:off x="-1331" y="6324498"/>
            <a:ext cx="1734042" cy="662536"/>
          </a:xfrm>
          <a:prstGeom prst="rect">
            <a:avLst/>
          </a:prstGeom>
        </p:spPr>
      </p:pic>
      <p:sp>
        <p:nvSpPr>
          <p:cNvPr id="19" name="Rectangle 18">
            <a:extLst>
              <a:ext uri="{FF2B5EF4-FFF2-40B4-BE49-F238E27FC236}">
                <a16:creationId xmlns:a16="http://schemas.microsoft.com/office/drawing/2014/main" id="{2FE55AB1-BE07-09F6-01A7-8D4AB354B2EE}"/>
              </a:ext>
            </a:extLst>
          </p:cNvPr>
          <p:cNvSpPr>
            <a:spLocks noGrp="1" noRot="1" noMove="1" noResize="1" noEditPoints="1" noAdjustHandles="1" noChangeArrowheads="1" noChangeShapeType="1"/>
          </p:cNvSpPr>
          <p:nvPr/>
        </p:nvSpPr>
        <p:spPr>
          <a:xfrm>
            <a:off x="0" y="1586381"/>
            <a:ext cx="5046371" cy="441760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r>
              <a:rPr lang="en-US" sz="1600" b="1">
                <a:solidFill>
                  <a:schemeClr val="tx1"/>
                </a:solidFill>
                <a:latin typeface="Lub Dub Medium"/>
              </a:rPr>
              <a:t>PURPOSE: </a:t>
            </a:r>
            <a:r>
              <a:rPr lang="en-US" sz="1600">
                <a:solidFill>
                  <a:schemeClr val="tx1"/>
                </a:solidFill>
                <a:latin typeface="Lub Dub Medium"/>
              </a:rPr>
              <a:t>To demonstrate that, compared to best medical management alone, rapid endovascular treatment (EVT) in addition to best medical management results in better clinical outcomes in those with acute ischemic stroke caused by medium vessel occlusion (</a:t>
            </a:r>
            <a:r>
              <a:rPr lang="en-US" sz="1600" err="1">
                <a:solidFill>
                  <a:schemeClr val="tx1"/>
                </a:solidFill>
                <a:latin typeface="Lub Dub Medium"/>
              </a:rPr>
              <a:t>MeVO</a:t>
            </a:r>
            <a:r>
              <a:rPr lang="en-US" sz="1600">
                <a:solidFill>
                  <a:schemeClr val="tx1"/>
                </a:solidFill>
                <a:latin typeface="Lub Dub Medium"/>
              </a:rPr>
              <a:t>).</a:t>
            </a:r>
          </a:p>
          <a:p>
            <a:endParaRPr lang="en-US" sz="1400">
              <a:solidFill>
                <a:schemeClr val="tx1"/>
              </a:solidFill>
              <a:latin typeface="Lub Dub Medium" panose="020B0603030403020204" pitchFamily="34" charset="0"/>
            </a:endParaRPr>
          </a:p>
          <a:p>
            <a:endParaRPr lang="en-US" sz="1400" b="1">
              <a:solidFill>
                <a:schemeClr val="tx1"/>
              </a:solidFill>
              <a:latin typeface="Lub Dub Medium" panose="020B0603030403020204" pitchFamily="34" charset="0"/>
            </a:endParaRPr>
          </a:p>
          <a:p>
            <a:r>
              <a:rPr lang="en-US" sz="1600" b="1">
                <a:solidFill>
                  <a:schemeClr val="tx1"/>
                </a:solidFill>
                <a:latin typeface="Lub Dub Medium"/>
              </a:rPr>
              <a:t>STUDY DESIGN: </a:t>
            </a:r>
            <a:r>
              <a:rPr lang="en-US" sz="1600">
                <a:solidFill>
                  <a:schemeClr val="tx1"/>
                </a:solidFill>
                <a:latin typeface="Lub Dub Medium"/>
              </a:rPr>
              <a:t>A multicenter, multinational, prospective, randomized, open-label study with blinded endpoint evaluation in people suffering acute ischemic stroke caused by </a:t>
            </a:r>
            <a:r>
              <a:rPr lang="en-US" sz="1600" err="1">
                <a:solidFill>
                  <a:schemeClr val="tx1"/>
                </a:solidFill>
                <a:latin typeface="Lub Dub Medium"/>
              </a:rPr>
              <a:t>MeVO</a:t>
            </a:r>
            <a:r>
              <a:rPr lang="en-US" sz="1600">
                <a:solidFill>
                  <a:schemeClr val="tx1"/>
                </a:solidFill>
                <a:latin typeface="Lub Dub Medium"/>
              </a:rPr>
              <a:t>.</a:t>
            </a:r>
          </a:p>
          <a:p>
            <a:endParaRPr lang="en-US" sz="1400">
              <a:solidFill>
                <a:schemeClr val="tx1"/>
              </a:solidFill>
              <a:latin typeface="Lub Dub Medium" panose="020B0603030403020204" pitchFamily="34" charset="0"/>
            </a:endParaRPr>
          </a:p>
          <a:p>
            <a:endParaRPr lang="en-US" sz="1600" b="1">
              <a:solidFill>
                <a:schemeClr val="tx1"/>
              </a:solidFill>
              <a:latin typeface="Lub Dub Medium" panose="020B0603030403020204" pitchFamily="34" charset="0"/>
            </a:endParaRPr>
          </a:p>
          <a:p>
            <a:r>
              <a:rPr lang="en-US" sz="1600" b="1">
                <a:solidFill>
                  <a:schemeClr val="tx1"/>
                </a:solidFill>
                <a:latin typeface="Lub Dub Medium"/>
              </a:rPr>
              <a:t>KEY TAKEAWAY: </a:t>
            </a:r>
            <a:r>
              <a:rPr lang="en-US" sz="1600">
                <a:solidFill>
                  <a:schemeClr val="tx1"/>
                </a:solidFill>
                <a:latin typeface="Lub Dub Medium"/>
              </a:rPr>
              <a:t>The addition of EVT to best medical management did not improve clinical outcomes in those with acute ischemic stroke caused by </a:t>
            </a:r>
            <a:r>
              <a:rPr lang="en-US" sz="1600" err="1">
                <a:solidFill>
                  <a:schemeClr val="tx1"/>
                </a:solidFill>
                <a:latin typeface="Lub Dub Medium"/>
              </a:rPr>
              <a:t>MeVO</a:t>
            </a:r>
            <a:r>
              <a:rPr lang="en-US" sz="1600">
                <a:solidFill>
                  <a:schemeClr val="tx1"/>
                </a:solidFill>
                <a:latin typeface="Lub Dub Medium"/>
              </a:rPr>
              <a:t>.</a:t>
            </a:r>
            <a:r>
              <a:rPr lang="en-US" sz="1400">
                <a:solidFill>
                  <a:schemeClr val="tx1"/>
                </a:solidFill>
                <a:latin typeface="Lub Dub Medium"/>
              </a:rPr>
              <a:t> </a:t>
            </a:r>
            <a:endParaRPr lang="en-US" sz="1400" b="1">
              <a:solidFill>
                <a:schemeClr val="tx1"/>
              </a:solidFill>
              <a:latin typeface="Lub Dub Medium"/>
            </a:endParaRPr>
          </a:p>
        </p:txBody>
      </p:sp>
      <p:graphicFrame>
        <p:nvGraphicFramePr>
          <p:cNvPr id="20" name="Table 19">
            <a:extLst>
              <a:ext uri="{FF2B5EF4-FFF2-40B4-BE49-F238E27FC236}">
                <a16:creationId xmlns:a16="http://schemas.microsoft.com/office/drawing/2014/main" id="{A187F0DB-9319-80E9-BA39-995C0F7F652D}"/>
              </a:ext>
            </a:extLst>
          </p:cNvPr>
          <p:cNvGraphicFramePr>
            <a:graphicFrameLocks noGrp="1"/>
          </p:cNvGraphicFramePr>
          <p:nvPr>
            <p:extLst>
              <p:ext uri="{D42A27DB-BD31-4B8C-83A1-F6EECF244321}">
                <p14:modId xmlns:p14="http://schemas.microsoft.com/office/powerpoint/2010/main" val="3917464858"/>
              </p:ext>
            </p:extLst>
          </p:nvPr>
        </p:nvGraphicFramePr>
        <p:xfrm>
          <a:off x="5046371" y="1793499"/>
          <a:ext cx="7008724" cy="3784075"/>
        </p:xfrm>
        <a:graphic>
          <a:graphicData uri="http://schemas.openxmlformats.org/drawingml/2006/table">
            <a:tbl>
              <a:tblPr firstRow="1">
                <a:tableStyleId>{5C22544A-7EE6-4342-B048-85BDC9FD1C3A}</a:tableStyleId>
              </a:tblPr>
              <a:tblGrid>
                <a:gridCol w="1945159">
                  <a:extLst>
                    <a:ext uri="{9D8B030D-6E8A-4147-A177-3AD203B41FA5}">
                      <a16:colId xmlns:a16="http://schemas.microsoft.com/office/drawing/2014/main" val="1434452672"/>
                    </a:ext>
                  </a:extLst>
                </a:gridCol>
                <a:gridCol w="1531207">
                  <a:extLst>
                    <a:ext uri="{9D8B030D-6E8A-4147-A177-3AD203B41FA5}">
                      <a16:colId xmlns:a16="http://schemas.microsoft.com/office/drawing/2014/main" val="3538238924"/>
                    </a:ext>
                  </a:extLst>
                </a:gridCol>
                <a:gridCol w="1608874">
                  <a:extLst>
                    <a:ext uri="{9D8B030D-6E8A-4147-A177-3AD203B41FA5}">
                      <a16:colId xmlns:a16="http://schemas.microsoft.com/office/drawing/2014/main" val="400829716"/>
                    </a:ext>
                  </a:extLst>
                </a:gridCol>
                <a:gridCol w="1102556">
                  <a:extLst>
                    <a:ext uri="{9D8B030D-6E8A-4147-A177-3AD203B41FA5}">
                      <a16:colId xmlns:a16="http://schemas.microsoft.com/office/drawing/2014/main" val="1812892020"/>
                    </a:ext>
                  </a:extLst>
                </a:gridCol>
                <a:gridCol w="820928">
                  <a:extLst>
                    <a:ext uri="{9D8B030D-6E8A-4147-A177-3AD203B41FA5}">
                      <a16:colId xmlns:a16="http://schemas.microsoft.com/office/drawing/2014/main" val="3627460989"/>
                    </a:ext>
                  </a:extLst>
                </a:gridCol>
              </a:tblGrid>
              <a:tr h="1039581">
                <a:tc>
                  <a:txBody>
                    <a:bodyPr/>
                    <a:lstStyle/>
                    <a:p>
                      <a:endParaRPr lang="en-US" sz="1600">
                        <a:latin typeface="Lub Dub Medium" panose="020B0603030403020204" pitchFamily="34" charset="0"/>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0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latin typeface="Lub Dub Medium"/>
                          <a:cs typeface="Arial Narrow"/>
                        </a:rPr>
                        <a:t>EVT + Best Medical Management (n = 255)</a:t>
                      </a:r>
                      <a:endParaRPr lang="en-US" sz="1400">
                        <a:latin typeface="Lub Dub Medium"/>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000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a:latin typeface="Lub Dub Medium"/>
                        </a:rPr>
                        <a:t>Best Medical Management alone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a:latin typeface="Lub Dub Medium"/>
                        </a:rPr>
                        <a:t>(n = 274)</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00000"/>
                    </a:solidFill>
                  </a:tcPr>
                </a:tc>
                <a:tc>
                  <a:txBody>
                    <a:bodyPr/>
                    <a:lstStyle/>
                    <a:p>
                      <a:r>
                        <a:rPr lang="en-US" sz="1400">
                          <a:latin typeface="Lub Dub Medium"/>
                        </a:rPr>
                        <a:t>RR adj</a:t>
                      </a:r>
                    </a:p>
                    <a:p>
                      <a:r>
                        <a:rPr lang="en-US" sz="1400">
                          <a:latin typeface="Lub Dub Medium"/>
                        </a:rPr>
                        <a:t>(95% CI)</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00000"/>
                    </a:solidFill>
                  </a:tcPr>
                </a:tc>
                <a:tc>
                  <a:txBody>
                    <a:bodyPr/>
                    <a:lstStyle/>
                    <a:p>
                      <a:r>
                        <a:rPr lang="en-US" sz="1400">
                          <a:latin typeface="Arial Narrow"/>
                        </a:rPr>
                        <a:t>P value</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00000"/>
                    </a:solidFill>
                  </a:tcPr>
                </a:tc>
                <a:extLst>
                  <a:ext uri="{0D108BD9-81ED-4DB2-BD59-A6C34878D82A}">
                    <a16:rowId xmlns:a16="http://schemas.microsoft.com/office/drawing/2014/main" val="977085222"/>
                  </a:ext>
                </a:extLst>
              </a:tr>
              <a:tr h="1302943">
                <a:tc>
                  <a:txBody>
                    <a:bodyPr/>
                    <a:lstStyle/>
                    <a:p>
                      <a:r>
                        <a:rPr lang="en-US" sz="1400">
                          <a:latin typeface="Lub Dub Medium"/>
                        </a:rPr>
                        <a:t>Modified Rankin Scale (0-1) 90 days post-randomization</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r>
                        <a:rPr lang="en-US" sz="1400">
                          <a:latin typeface="Lub Dub Medium"/>
                        </a:rPr>
                        <a:t>106 (41.6%)</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r>
                        <a:rPr lang="en-US" sz="1400">
                          <a:latin typeface="Lub Dub Medium"/>
                        </a:rPr>
                        <a:t>118 (43.1%)</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r>
                        <a:rPr lang="en-US" sz="1400">
                          <a:latin typeface="Lub Dub Medium"/>
                        </a:rPr>
                        <a:t>0.95 (0.79-1.15)</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r>
                        <a:rPr lang="en-US" sz="1400">
                          <a:latin typeface="Lub Dub Medium"/>
                        </a:rPr>
                        <a:t>0.61</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4073919216"/>
                  </a:ext>
                </a:extLst>
              </a:tr>
              <a:tr h="1441551">
                <a:tc gridSpan="5">
                  <a:txBody>
                    <a:bodyPr/>
                    <a:lstStyle/>
                    <a:p>
                      <a:r>
                        <a:rPr lang="en-US" sz="1600" b="1" dirty="0">
                          <a:latin typeface="Lub Dub Medium"/>
                        </a:rPr>
                        <a:t>RESULTS: </a:t>
                      </a:r>
                      <a:r>
                        <a:rPr lang="en-US" sz="1600" b="0" dirty="0">
                          <a:latin typeface="Lub Dub Medium"/>
                        </a:rPr>
                        <a:t>EVT combined with best medical management did not improve outcomes compared to best medical management alone.</a:t>
                      </a: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sz="2000">
                        <a:latin typeface="Arial Narrow" panose="020B0606020202030204" pitchFamily="34" charset="0"/>
                      </a:endParaRPr>
                    </a:p>
                  </a:txBody>
                  <a:tcPr/>
                </a:tc>
                <a:tc hMerge="1">
                  <a:txBody>
                    <a:bodyPr/>
                    <a:lstStyle/>
                    <a:p>
                      <a:endParaRPr lang="en-US"/>
                    </a:p>
                  </a:txBody>
                  <a:tcPr/>
                </a:tc>
                <a:tc hMerge="1">
                  <a:txBody>
                    <a:bodyPr/>
                    <a:lstStyle/>
                    <a:p>
                      <a:endParaRPr lang="en-US" sz="2000">
                        <a:latin typeface="Arial Narrow" panose="020B0606020202030204" pitchFamily="34" charset="0"/>
                      </a:endParaRPr>
                    </a:p>
                  </a:txBody>
                  <a:tcPr/>
                </a:tc>
                <a:tc hMerge="1">
                  <a:txBody>
                    <a:bodyPr/>
                    <a:lstStyle/>
                    <a:p>
                      <a:endParaRPr lang="en-US" sz="2000">
                        <a:latin typeface="Arial Narrow" panose="020B0606020202030204" pitchFamily="34" charset="0"/>
                      </a:endParaRPr>
                    </a:p>
                  </a:txBody>
                  <a:tcPr/>
                </a:tc>
                <a:extLst>
                  <a:ext uri="{0D108BD9-81ED-4DB2-BD59-A6C34878D82A}">
                    <a16:rowId xmlns:a16="http://schemas.microsoft.com/office/drawing/2014/main" val="1586659053"/>
                  </a:ext>
                </a:extLst>
              </a:tr>
            </a:tbl>
          </a:graphicData>
        </a:graphic>
      </p:graphicFrame>
    </p:spTree>
    <p:extLst>
      <p:ext uri="{BB962C8B-B14F-4D97-AF65-F5344CB8AC3E}">
        <p14:creationId xmlns:p14="http://schemas.microsoft.com/office/powerpoint/2010/main" val="26669815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ateandTime xmlns="0da055a4-b6ec-4bb6-a3de-4e050d793ca6">2023-10-20T16:22:42+00:00</DateandTime>
    <lcf76f155ced4ddcb4097134ff3c332f xmlns="0da055a4-b6ec-4bb6-a3de-4e050d793ca6">
      <Terms xmlns="http://schemas.microsoft.com/office/infopath/2007/PartnerControls"/>
    </lcf76f155ced4ddcb4097134ff3c332f>
    <TaxCatchAll xmlns="5f954091-2455-4b8c-90bc-f231fbff24c4" xsi:nil="true"/>
    <Date xmlns="0da055a4-b6ec-4bb6-a3de-4e050d793ca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64E744D72962D448A853E7DC101C7F9" ma:contentTypeVersion="17" ma:contentTypeDescription="Create a new document." ma:contentTypeScope="" ma:versionID="dc9c505736c7c1326d6a91cf992aeae5">
  <xsd:schema xmlns:xsd="http://www.w3.org/2001/XMLSchema" xmlns:xs="http://www.w3.org/2001/XMLSchema" xmlns:p="http://schemas.microsoft.com/office/2006/metadata/properties" xmlns:ns2="0da055a4-b6ec-4bb6-a3de-4e050d793ca6" xmlns:ns3="5f954091-2455-4b8c-90bc-f231fbff24c4" targetNamespace="http://schemas.microsoft.com/office/2006/metadata/properties" ma:root="true" ma:fieldsID="0290ec00c193fe562b3a11209694673f" ns2:_="" ns3:_="">
    <xsd:import namespace="0da055a4-b6ec-4bb6-a3de-4e050d793ca6"/>
    <xsd:import namespace="5f954091-2455-4b8c-90bc-f231fbff24c4"/>
    <xsd:element name="properties">
      <xsd:complexType>
        <xsd:sequence>
          <xsd:element name="documentManagement">
            <xsd:complexType>
              <xsd:all>
                <xsd:element ref="ns2:MediaServiceMetadata" minOccurs="0"/>
                <xsd:element ref="ns2:MediaServiceFastMetadata" minOccurs="0"/>
                <xsd:element ref="ns2:MediaLengthInSeconds" minOccurs="0"/>
                <xsd:element ref="ns2:lcf76f155ced4ddcb4097134ff3c332f" minOccurs="0"/>
                <xsd:element ref="ns3:TaxCatchAll" minOccurs="0"/>
                <xsd:element ref="ns2:MediaServiceDateTaken" minOccurs="0"/>
                <xsd:element ref="ns2:MediaServiceLocation" minOccurs="0"/>
                <xsd:element ref="ns2:MediaServiceGenerationTime" minOccurs="0"/>
                <xsd:element ref="ns2:MediaServiceEventHashCode" minOccurs="0"/>
                <xsd:element ref="ns2:MediaServiceOCR" minOccurs="0"/>
                <xsd:element ref="ns3:SharedWithUsers" minOccurs="0"/>
                <xsd:element ref="ns3:SharedWithDetails" minOccurs="0"/>
                <xsd:element ref="ns2:DateandTime"/>
                <xsd:element ref="ns2:MediaServiceObjectDetectorVersions" minOccurs="0"/>
                <xsd:element ref="ns2:MediaServiceSearchProperties" minOccurs="0"/>
                <xsd:element ref="ns2: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a055a4-b6ec-4bb6-a3de-4e050d793ca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f4f22ede-e726-4d3d-b195-8dfd25ae0d91"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Location" ma:index="15" nillable="true" ma:displayName="Location" ma:indexed="true"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DateandTime" ma:index="21" ma:displayName="Date and Time" ma:default="[today]" ma:format="DateTime" ma:internalName="DateandTime">
      <xsd:simpleType>
        <xsd:restriction base="dms:DateTim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Date" ma:index="24" nillable="true" ma:displayName="Date" ma:format="DateOnly" ma:internalNam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5f954091-2455-4b8c-90bc-f231fbff24c4"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b854a033-b9d3-4695-9575-5752f9276e50}" ma:internalName="TaxCatchAll" ma:showField="CatchAllData" ma:web="5f954091-2455-4b8c-90bc-f231fbff24c4">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F1B43CB-3AF3-408E-B5A5-CA8D9BA3822E}">
  <ds:schemaRefs>
    <ds:schemaRef ds:uri="http://schemas.microsoft.com/sharepoint/v3/contenttype/forms"/>
  </ds:schemaRefs>
</ds:datastoreItem>
</file>

<file path=customXml/itemProps2.xml><?xml version="1.0" encoding="utf-8"?>
<ds:datastoreItem xmlns:ds="http://schemas.openxmlformats.org/officeDocument/2006/customXml" ds:itemID="{D36F06A5-B16B-485D-8B1B-B6A4D13A9D26}">
  <ds:schemaRefs>
    <ds:schemaRef ds:uri="0da055a4-b6ec-4bb6-a3de-4e050d793ca6"/>
    <ds:schemaRef ds:uri="5f954091-2455-4b8c-90bc-f231fbff24c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F2025CAF-B85F-427D-877D-FFCB512C3EE4}">
  <ds:schemaRefs>
    <ds:schemaRef ds:uri="0da055a4-b6ec-4bb6-a3de-4e050d793ca6"/>
    <ds:schemaRef ds:uri="5f954091-2455-4b8c-90bc-f231fbff24c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240</Words>
  <Application>Microsoft Office PowerPoint</Application>
  <PresentationFormat>Widescreen</PresentationFormat>
  <Paragraphs>26</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Narrow</vt:lpstr>
      <vt:lpstr>Calibri</vt:lpstr>
      <vt:lpstr>Calibri Light</vt:lpstr>
      <vt:lpstr>Lub Dub Bold</vt:lpstr>
      <vt:lpstr>Lub Dub Condensed</vt:lpstr>
      <vt:lpstr>Lub Dub Medium</vt:lpstr>
      <vt:lpstr>Office Theme</vt:lpstr>
      <vt:lpstr> ESCAPE-MeVO: Endovascular Treatment to Improve Outcomes for Medium Vessel Occlusions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Summary</dc:title>
  <dc:creator>Paul St. Laurent</dc:creator>
  <cp:lastModifiedBy>Alice Wolke</cp:lastModifiedBy>
  <cp:revision>1</cp:revision>
  <dcterms:created xsi:type="dcterms:W3CDTF">2023-10-18T15:02:58Z</dcterms:created>
  <dcterms:modified xsi:type="dcterms:W3CDTF">2025-02-05T23:51:48Z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0x010100F64E744D72962D448A853E7DC101C7F9</vt:lpwstr>
  </property>
  <property fmtid="{D5CDD505-2E9C-101B-9397-08002B2CF9AE}" pid="3" name="MediaServiceImageTags">
    <vt:lpwstr/>
  </property>
</Properties>
</file>