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C00000"/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C11B00-B6E4-4B97-BF56-2D65E7797B85}" v="37" dt="2025-02-07T15:49:11.651"/>
    <p1510:client id="{C296B21B-478B-4C2B-A80E-BF3443B9473B}" v="1" dt="2025-02-07T20:24:30.3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01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C296B21B-478B-4C2B-A80E-BF3443B9473B}"/>
    <pc:docChg chg="undo custSel modSld">
      <pc:chgData name="Alice Wolke" userId="d3fc20e8-9f67-4110-b5e7-8648597a3678" providerId="ADAL" clId="{C296B21B-478B-4C2B-A80E-BF3443B9473B}" dt="2025-02-07T20:25:32.493" v="16" actId="13244"/>
      <pc:docMkLst>
        <pc:docMk/>
      </pc:docMkLst>
      <pc:sldChg chg="modSp mod">
        <pc:chgData name="Alice Wolke" userId="d3fc20e8-9f67-4110-b5e7-8648597a3678" providerId="ADAL" clId="{C296B21B-478B-4C2B-A80E-BF3443B9473B}" dt="2025-02-07T20:25:32.493" v="16" actId="13244"/>
        <pc:sldMkLst>
          <pc:docMk/>
          <pc:sldMk cId="2666981522" sldId="283"/>
        </pc:sldMkLst>
        <pc:spChg chg="ord">
          <ac:chgData name="Alice Wolke" userId="d3fc20e8-9f67-4110-b5e7-8648597a3678" providerId="ADAL" clId="{C296B21B-478B-4C2B-A80E-BF3443B9473B}" dt="2025-02-07T20:24:17.787" v="6" actId="13244"/>
          <ac:spMkLst>
            <pc:docMk/>
            <pc:sldMk cId="2666981522" sldId="283"/>
            <ac:spMk id="2" creationId="{BB8C1400-4B6C-C5EB-6554-FC8E0F41FA68}"/>
          </ac:spMkLst>
        </pc:spChg>
        <pc:spChg chg="ord">
          <ac:chgData name="Alice Wolke" userId="d3fc20e8-9f67-4110-b5e7-8648597a3678" providerId="ADAL" clId="{C296B21B-478B-4C2B-A80E-BF3443B9473B}" dt="2025-02-07T20:25:32.493" v="16" actId="13244"/>
          <ac:spMkLst>
            <pc:docMk/>
            <pc:sldMk cId="2666981522" sldId="283"/>
            <ac:spMk id="6" creationId="{71BCFCFE-3711-FCD3-B00D-76AA148D441F}"/>
          </ac:spMkLst>
        </pc:spChg>
        <pc:spChg chg="mod">
          <ac:chgData name="Alice Wolke" userId="d3fc20e8-9f67-4110-b5e7-8648597a3678" providerId="ADAL" clId="{C296B21B-478B-4C2B-A80E-BF3443B9473B}" dt="2025-02-07T20:24:24.847" v="7" actId="962"/>
          <ac:spMkLst>
            <pc:docMk/>
            <pc:sldMk cId="2666981522" sldId="283"/>
            <ac:spMk id="9" creationId="{31AF1EB7-60B2-E922-EDF7-4CCD170263B2}"/>
          </ac:spMkLst>
        </pc:spChg>
        <pc:spChg chg="mod ord">
          <ac:chgData name="Alice Wolke" userId="d3fc20e8-9f67-4110-b5e7-8648597a3678" providerId="ADAL" clId="{C296B21B-478B-4C2B-A80E-BF3443B9473B}" dt="2025-02-07T20:24:46.590" v="11" actId="13244"/>
          <ac:spMkLst>
            <pc:docMk/>
            <pc:sldMk cId="2666981522" sldId="283"/>
            <ac:spMk id="10" creationId="{94BB4795-E4D2-D205-3DB9-F30BB64BFB09}"/>
          </ac:spMkLst>
        </pc:spChg>
        <pc:spChg chg="mod">
          <ac:chgData name="Alice Wolke" userId="d3fc20e8-9f67-4110-b5e7-8648597a3678" providerId="ADAL" clId="{C296B21B-478B-4C2B-A80E-BF3443B9473B}" dt="2025-02-07T20:24:30.324" v="8" actId="13244"/>
          <ac:spMkLst>
            <pc:docMk/>
            <pc:sldMk cId="2666981522" sldId="283"/>
            <ac:spMk id="15" creationId="{C2936786-FE6D-43C3-5981-0BB8C7E1E2CC}"/>
          </ac:spMkLst>
        </pc:spChg>
        <pc:spChg chg="ord">
          <ac:chgData name="Alice Wolke" userId="d3fc20e8-9f67-4110-b5e7-8648597a3678" providerId="ADAL" clId="{C296B21B-478B-4C2B-A80E-BF3443B9473B}" dt="2025-02-07T20:25:16.569" v="13" actId="13244"/>
          <ac:spMkLst>
            <pc:docMk/>
            <pc:sldMk cId="2666981522" sldId="283"/>
            <ac:spMk id="19" creationId="{2FE55AB1-BE07-09F6-01A7-8D4AB354B2EE}"/>
          </ac:spMkLst>
        </pc:spChg>
        <pc:graphicFrameChg chg="ord">
          <ac:chgData name="Alice Wolke" userId="d3fc20e8-9f67-4110-b5e7-8648597a3678" providerId="ADAL" clId="{C296B21B-478B-4C2B-A80E-BF3443B9473B}" dt="2025-02-07T20:25:13.121" v="12" actId="13244"/>
          <ac:graphicFrameMkLst>
            <pc:docMk/>
            <pc:sldMk cId="2666981522" sldId="283"/>
            <ac:graphicFrameMk id="20" creationId="{A187F0DB-9319-80E9-BA39-995C0F7F652D}"/>
          </ac:graphicFrameMkLst>
        </pc:graphicFrameChg>
        <pc:picChg chg="mod">
          <ac:chgData name="Alice Wolke" userId="d3fc20e8-9f67-4110-b5e7-8648597a3678" providerId="ADAL" clId="{C296B21B-478B-4C2B-A80E-BF3443B9473B}" dt="2025-02-07T20:23:38.572" v="0" actId="962"/>
          <ac:picMkLst>
            <pc:docMk/>
            <pc:sldMk cId="2666981522" sldId="283"/>
            <ac:picMk id="3" creationId="{A9303916-D19E-C70A-FBBC-F40FA95DAFDF}"/>
          </ac:picMkLst>
        </pc:picChg>
        <pc:picChg chg="mod ord">
          <ac:chgData name="Alice Wolke" userId="d3fc20e8-9f67-4110-b5e7-8648597a3678" providerId="ADAL" clId="{C296B21B-478B-4C2B-A80E-BF3443B9473B}" dt="2025-02-07T20:24:35.773" v="9" actId="13244"/>
          <ac:picMkLst>
            <pc:docMk/>
            <pc:sldMk cId="2666981522" sldId="283"/>
            <ac:picMk id="14" creationId="{ED2256E3-026D-8BA4-BB82-B82DF683A68B}"/>
          </ac:picMkLst>
        </pc:picChg>
        <pc:picChg chg="mod">
          <ac:chgData name="Alice Wolke" userId="d3fc20e8-9f67-4110-b5e7-8648597a3678" providerId="ADAL" clId="{C296B21B-478B-4C2B-A80E-BF3443B9473B}" dt="2025-02-07T20:24:04.319" v="5" actId="962"/>
          <ac:picMkLst>
            <pc:docMk/>
            <pc:sldMk cId="2666981522" sldId="283"/>
            <ac:picMk id="16" creationId="{A90628DB-23EB-DE76-57D3-75C8FC7423BC}"/>
          </ac:picMkLst>
        </pc:picChg>
      </pc:sldChg>
    </pc:docChg>
  </pc:docChgLst>
  <pc:docChgLst>
    <pc:chgData name="Ashley L. Wagner" userId="41b5b5be-7104-459a-ad22-dce4b26d759d" providerId="ADAL" clId="{7AC11B00-B6E4-4B97-BF56-2D65E7797B85}"/>
    <pc:docChg chg="undo custSel modSld">
      <pc:chgData name="Ashley L. Wagner" userId="41b5b5be-7104-459a-ad22-dce4b26d759d" providerId="ADAL" clId="{7AC11B00-B6E4-4B97-BF56-2D65E7797B85}" dt="2025-02-07T20:04:15.969" v="1261" actId="20577"/>
      <pc:docMkLst>
        <pc:docMk/>
      </pc:docMkLst>
      <pc:sldChg chg="modSp mod">
        <pc:chgData name="Ashley L. Wagner" userId="41b5b5be-7104-459a-ad22-dce4b26d759d" providerId="ADAL" clId="{7AC11B00-B6E4-4B97-BF56-2D65E7797B85}" dt="2025-02-07T20:04:15.969" v="1261" actId="20577"/>
        <pc:sldMkLst>
          <pc:docMk/>
          <pc:sldMk cId="2666981522" sldId="283"/>
        </pc:sldMkLst>
        <pc:spChg chg="mod">
          <ac:chgData name="Ashley L. Wagner" userId="41b5b5be-7104-459a-ad22-dce4b26d759d" providerId="ADAL" clId="{7AC11B00-B6E4-4B97-BF56-2D65E7797B85}" dt="2025-02-07T18:44:12.368" v="1252" actId="113"/>
          <ac:spMkLst>
            <pc:docMk/>
            <pc:sldMk cId="2666981522" sldId="283"/>
            <ac:spMk id="2" creationId="{BB8C1400-4B6C-C5EB-6554-FC8E0F41FA68}"/>
          </ac:spMkLst>
        </pc:spChg>
        <pc:spChg chg="mod">
          <ac:chgData name="Ashley L. Wagner" userId="41b5b5be-7104-459a-ad22-dce4b26d759d" providerId="ADAL" clId="{7AC11B00-B6E4-4B97-BF56-2D65E7797B85}" dt="2025-02-07T17:08:17.573" v="1206" actId="20577"/>
          <ac:spMkLst>
            <pc:docMk/>
            <pc:sldMk cId="2666981522" sldId="283"/>
            <ac:spMk id="15" creationId="{C2936786-FE6D-43C3-5981-0BB8C7E1E2CC}"/>
          </ac:spMkLst>
        </pc:spChg>
        <pc:spChg chg="mod">
          <ac:chgData name="Ashley L. Wagner" userId="41b5b5be-7104-459a-ad22-dce4b26d759d" providerId="ADAL" clId="{7AC11B00-B6E4-4B97-BF56-2D65E7797B85}" dt="2025-02-07T15:58:44.133" v="1149" actId="20577"/>
          <ac:spMkLst>
            <pc:docMk/>
            <pc:sldMk cId="2666981522" sldId="283"/>
            <ac:spMk id="19" creationId="{2FE55AB1-BE07-09F6-01A7-8D4AB354B2EE}"/>
          </ac:spMkLst>
        </pc:spChg>
        <pc:graphicFrameChg chg="mod modGraphic">
          <ac:chgData name="Ashley L. Wagner" userId="41b5b5be-7104-459a-ad22-dce4b26d759d" providerId="ADAL" clId="{7AC11B00-B6E4-4B97-BF56-2D65E7797B85}" dt="2025-02-07T20:04:15.969" v="1261" actId="20577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17A84-7FB8-7CA4-9B84-FE7508346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1AF8DD-DFCB-EE36-9AFC-F4D5720D0E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A865E8-DF2F-CFE4-5490-AEFDF92BD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86726-D663-C4A2-D956-039112061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D45B66-97FF-E6D3-1A15-6EE37C17C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1400-4B6C-C5EB-6554-FC8E0F41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9071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Condensed" panose="020B0506030403020204" pitchFamily="34" charset="0"/>
                <a:ea typeface="+mj-ea"/>
                <a:cs typeface="Arial" panose="020B0604020202020204" pitchFamily="34" charset="0"/>
              </a:rPr>
              <a:t>ANGEL-TNK: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Condensed" panose="020B0506030403020204" pitchFamily="34" charset="0"/>
                <a:ea typeface="+mj-ea"/>
                <a:cs typeface="Arial" panose="020B0604020202020204" pitchFamily="34" charset="0"/>
              </a:rPr>
              <a:t>Intra-Arterial Tenecteplase Thrombolysis After Successful Endovascular Therapy</a:t>
            </a:r>
            <a:endParaRPr lang="en-US" sz="1600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American Heart Association logo">
            <a:extLst>
              <a:ext uri="{FF2B5EF4-FFF2-40B4-BE49-F238E27FC236}">
                <a16:creationId xmlns:a16="http://schemas.microsoft.com/office/drawing/2014/main" id="{ED2256E3-026D-8BA4-BB82-B82DF683A68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61" cy="822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9303916-D19E-C70A-FBBC-F40FA95DA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65672" y="2587084"/>
            <a:ext cx="2147616" cy="28734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4BB4795-E4D2-D205-3DB9-F30BB64BF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AF1EB7-60B2-E922-EDF7-4CCD17026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FE55AB1-BE07-09F6-01A7-8D4AB354B2E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586381"/>
            <a:ext cx="5046371" cy="4417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  <a:latin typeface="Lub Dub Medium" panose="020B0603030403020204" pitchFamily="34" charset="0"/>
              </a:rPr>
              <a:t>PURPOSE: </a:t>
            </a:r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To investigate </a:t>
            </a:r>
            <a:r>
              <a:rPr lang="en-US" sz="1600" dirty="0">
                <a:solidFill>
                  <a:srgbClr val="231F20"/>
                </a:solidFill>
                <a:latin typeface="Lub Dub Medium" panose="020B0603030403020204" pitchFamily="34" charset="0"/>
              </a:rPr>
              <a:t>t</a:t>
            </a:r>
            <a:r>
              <a:rPr lang="en-US" sz="1600" b="0" i="0" dirty="0">
                <a:solidFill>
                  <a:srgbClr val="231F20"/>
                </a:solidFill>
                <a:effectLst/>
                <a:latin typeface="Lub Dub Medium" panose="020B0603030403020204" pitchFamily="34" charset="0"/>
              </a:rPr>
              <a:t>he role of intra-</a:t>
            </a:r>
          </a:p>
          <a:p>
            <a:r>
              <a:rPr lang="en-US" sz="1600" b="0" i="0" dirty="0">
                <a:solidFill>
                  <a:srgbClr val="231F20"/>
                </a:solidFill>
                <a:effectLst/>
                <a:latin typeface="Lub Dub Medium" panose="020B0603030403020204" pitchFamily="34" charset="0"/>
              </a:rPr>
              <a:t>arterial </a:t>
            </a:r>
            <a:r>
              <a:rPr lang="en-US" sz="1600" b="0" i="0" dirty="0" err="1">
                <a:solidFill>
                  <a:srgbClr val="231F20"/>
                </a:solidFill>
                <a:effectLst/>
                <a:latin typeface="Lub Dub Medium" panose="020B0603030403020204" pitchFamily="34" charset="0"/>
              </a:rPr>
              <a:t>tenecteplase</a:t>
            </a:r>
            <a:r>
              <a:rPr lang="en-US" sz="1600" b="0" i="0" dirty="0">
                <a:solidFill>
                  <a:srgbClr val="231F20"/>
                </a:solidFill>
                <a:effectLst/>
                <a:latin typeface="Lub Dub Medium" panose="020B0603030403020204" pitchFamily="34" charset="0"/>
              </a:rPr>
              <a:t> for acute large vessel occlusion after successful endovascular </a:t>
            </a:r>
          </a:p>
          <a:p>
            <a:r>
              <a:rPr lang="en-US" sz="1600" b="0" i="0" dirty="0">
                <a:solidFill>
                  <a:srgbClr val="231F20"/>
                </a:solidFill>
                <a:effectLst/>
                <a:latin typeface="Lub Dub Medium" panose="020B0603030403020204" pitchFamily="34" charset="0"/>
              </a:rPr>
              <a:t>therapy. </a:t>
            </a:r>
            <a:endParaRPr lang="en-US" sz="1600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endParaRPr lang="en-US" sz="16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Lub Dub Medium" panose="020B0603030403020204" pitchFamily="34" charset="0"/>
              </a:rPr>
              <a:t>STUDY DESIGN: </a:t>
            </a:r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Multicenter, prospective, randomized, open-label, blinded end-point </a:t>
            </a:r>
          </a:p>
          <a:p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trial</a:t>
            </a:r>
          </a:p>
          <a:p>
            <a:endParaRPr lang="en-US" sz="1600" b="1" dirty="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Lub Dub Medium" panose="020B0603030403020204" pitchFamily="34" charset="0"/>
              </a:rPr>
              <a:t>KEY TAKEAWAYS:  </a:t>
            </a:r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For patients with acute large vessel occlusion treated between 4.5 to 24 </a:t>
            </a:r>
          </a:p>
          <a:p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hours, intra-arterial </a:t>
            </a:r>
            <a:r>
              <a:rPr lang="en-US" sz="1600" dirty="0" err="1">
                <a:solidFill>
                  <a:schemeClr val="tx1"/>
                </a:solidFill>
                <a:latin typeface="Lub Dub Medium" panose="020B0603030403020204" pitchFamily="34" charset="0"/>
              </a:rPr>
              <a:t>tenecteplase</a:t>
            </a:r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 after </a:t>
            </a:r>
          </a:p>
          <a:p>
            <a:r>
              <a:rPr lang="en-US" sz="1600" dirty="0">
                <a:solidFill>
                  <a:schemeClr val="tx1"/>
                </a:solidFill>
                <a:latin typeface="Lub Dub Medium" panose="020B0603030403020204" pitchFamily="34" charset="0"/>
              </a:rPr>
              <a:t>successful thrombectomy can improve the likelihood of excellent neurological outcomes when compared to standard medical management.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187F0DB-9319-80E9-BA39-995C0F7F6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602891"/>
              </p:ext>
            </p:extLst>
          </p:nvPr>
        </p:nvGraphicFramePr>
        <p:xfrm>
          <a:off x="4887686" y="1292260"/>
          <a:ext cx="7181098" cy="492182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17914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3538238924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400829716"/>
                    </a:ext>
                  </a:extLst>
                </a:gridCol>
                <a:gridCol w="1375580">
                  <a:extLst>
                    <a:ext uri="{9D8B030D-6E8A-4147-A177-3AD203B41FA5}">
                      <a16:colId xmlns:a16="http://schemas.microsoft.com/office/drawing/2014/main" val="1812892020"/>
                    </a:ext>
                  </a:extLst>
                </a:gridCol>
                <a:gridCol w="808975">
                  <a:extLst>
                    <a:ext uri="{9D8B030D-6E8A-4147-A177-3AD203B41FA5}">
                      <a16:colId xmlns:a16="http://schemas.microsoft.com/office/drawing/2014/main" val="3627460989"/>
                    </a:ext>
                  </a:extLst>
                </a:gridCol>
              </a:tblGrid>
              <a:tr h="1076320">
                <a:tc>
                  <a:txBody>
                    <a:bodyPr/>
                    <a:lstStyle/>
                    <a:p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  <a:cs typeface="Arial Narrow"/>
                        </a:rPr>
                        <a:t>Intra-Arterial Tenecteplase (n=126)</a:t>
                      </a:r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0"/>
                        </a:rPr>
                        <a:t>Medical Management (n=129)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Lub Dub Medium" panose="020B0603030403020204" pitchFamily="34" charset="0"/>
                        </a:rPr>
                        <a:t>Treatment Effect </a:t>
                      </a:r>
                    </a:p>
                    <a:p>
                      <a:r>
                        <a:rPr lang="en-US" sz="1600">
                          <a:latin typeface="Lub Dub Medium" panose="020B0603030403020204" pitchFamily="34" charset="0"/>
                        </a:rPr>
                        <a:t>(</a:t>
                      </a:r>
                      <a:r>
                        <a:rPr lang="en-US" sz="1600" dirty="0">
                          <a:latin typeface="Lub Dub Medium" panose="020B0603030403020204" pitchFamily="34" charset="0"/>
                        </a:rPr>
                        <a:t>95% CI)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Lub Dub Medium" panose="020B0603030403020204" pitchFamily="34" charset="0"/>
                        </a:rPr>
                        <a:t>P value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Modified Rankin scale of 0 to 1 at 90 days – no. (%)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51 (40.5)</a:t>
                      </a:r>
                    </a:p>
                    <a:p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34 (26.4)</a:t>
                      </a:r>
                    </a:p>
                    <a:p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1.44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(1.06-1.95)</a:t>
                      </a:r>
                    </a:p>
                    <a:p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0.02</a:t>
                      </a:r>
                    </a:p>
                    <a:p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4103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Mortality within 90 days – no. (%)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27 (21.4)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28 (21.7)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0.99 </a:t>
                      </a:r>
                    </a:p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(0.62-1.58)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0.39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858636"/>
                  </a:ext>
                </a:extLst>
              </a:tr>
              <a:tr h="815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Symptomatic intracranial hemorrhage within 48 hours after treatment – no. (%)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7 (5.6)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8 (6.2)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0.95 </a:t>
                      </a:r>
                    </a:p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(0.36-2.53)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0.92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199823"/>
                  </a:ext>
                </a:extLst>
              </a:tr>
              <a:tr h="1224221">
                <a:tc gridSpan="5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RESULTS: </a:t>
                      </a:r>
                      <a:r>
                        <a:rPr lang="en-US" sz="1400" b="0" dirty="0">
                          <a:latin typeface="Lub Dub Medium" panose="020B0603030403020204" pitchFamily="34" charset="0"/>
                        </a:rPr>
                        <a:t>Intra-arterial </a:t>
                      </a:r>
                      <a:r>
                        <a:rPr lang="en-US" sz="1400" b="0" dirty="0" err="1">
                          <a:latin typeface="Lub Dub Medium" panose="020B0603030403020204" pitchFamily="34" charset="0"/>
                        </a:rPr>
                        <a:t>tenecteplase</a:t>
                      </a:r>
                      <a:r>
                        <a:rPr lang="en-US" sz="1400" b="0" dirty="0">
                          <a:latin typeface="Lub Dub Medium" panose="020B0603030403020204" pitchFamily="34" charset="0"/>
                        </a:rPr>
                        <a:t> following successful endovascular therapy improved the chances of achieving an excellent neurological outcome defined by the modified Rankin scale of 0-1 at 90 days compared to standard medical management. The 90-day mortality rate and the rate of symptomatic intracranial hemorrhage at 48 hours were comparable between groups. 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659053"/>
                  </a:ext>
                </a:extLst>
              </a:tr>
            </a:tbl>
          </a:graphicData>
        </a:graphic>
      </p:graphicFrame>
      <p:pic>
        <p:nvPicPr>
          <p:cNvPr id="16" name="Picture 15" descr="International Stroke Conference logo">
            <a:extLst>
              <a:ext uri="{FF2B5EF4-FFF2-40B4-BE49-F238E27FC236}">
                <a16:creationId xmlns:a16="http://schemas.microsoft.com/office/drawing/2014/main" id="{A90628DB-23EB-DE76-57D3-75C8FC7423B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-1331" y="6324498"/>
            <a:ext cx="1734042" cy="662536"/>
          </a:xfrm>
          <a:prstGeom prst="rect">
            <a:avLst/>
          </a:prstGeom>
        </p:spPr>
      </p:pic>
      <p:sp>
        <p:nvSpPr>
          <p:cNvPr id="15" name="TextBox 4">
            <a:extLst>
              <a:ext uri="{FF2B5EF4-FFF2-40B4-BE49-F238E27FC236}">
                <a16:creationId xmlns:a16="http://schemas.microsoft.com/office/drawing/2014/main" id="{C2936786-FE6D-43C3-5981-0BB8C7E1E2CC}"/>
              </a:ext>
            </a:extLst>
          </p:cNvPr>
          <p:cNvSpPr txBox="1">
            <a:spLocks/>
          </p:cNvSpPr>
          <p:nvPr/>
        </p:nvSpPr>
        <p:spPr bwMode="auto">
          <a:xfrm>
            <a:off x="246715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Xiaochuan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 Huo, MD, PhD, Beijing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Anzhen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 Hospital, China.   International Stroke Conference 2025. 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2025,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BCFCFE-3711-FCD3-B00D-76AA148D44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5212" y="6435117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#ISC25</a:t>
            </a:r>
          </a:p>
        </p:txBody>
      </p:sp>
    </p:spTree>
    <p:extLst>
      <p:ext uri="{BB962C8B-B14F-4D97-AF65-F5344CB8AC3E}">
        <p14:creationId xmlns:p14="http://schemas.microsoft.com/office/powerpoint/2010/main" val="266698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purl.org/dc/elements/1.1/"/>
    <ds:schemaRef ds:uri="http://schemas.openxmlformats.org/package/2006/metadata/core-properties"/>
    <ds:schemaRef ds:uri="0da055a4-b6ec-4bb6-a3de-4e050d793ca6"/>
    <ds:schemaRef ds:uri="http://www.w3.org/XML/1998/namespace"/>
    <ds:schemaRef ds:uri="http://schemas.microsoft.com/office/2006/metadata/properties"/>
    <ds:schemaRef ds:uri="5f954091-2455-4b8c-90bc-f231fbff24c4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5700</TotalTime>
  <Words>278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 ANGEL-TNK: Intra-Arterial Tenecteplase Thrombolysis After Successful Endovascular Therapy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1</cp:revision>
  <dcterms:created xsi:type="dcterms:W3CDTF">2023-10-18T15:02:58Z</dcterms:created>
  <dcterms:modified xsi:type="dcterms:W3CDTF">2025-02-07T20:25:33Z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