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59C29-54DE-0290-D406-E97474CF6123}" v="27" dt="2023-06-06T16:27:09.431"/>
    <p1510:client id="{749EAA0D-FA99-44FC-A694-FE813A0D8B74}" v="2" dt="2023-06-06T16:47:30.472"/>
    <p1510:client id="{E0ED0D20-8C49-D45B-25A4-A4D308EBAD9E}" v="112" dt="2023-06-06T16:08:48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6327"/>
  </p:normalViewPr>
  <p:slideViewPr>
    <p:cSldViewPr snapToGrid="0">
      <p:cViewPr varScale="1">
        <p:scale>
          <a:sx n="67" d="100"/>
          <a:sy n="67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eden Wells (NAT Marketing &amp; Communications Consultant)" userId="85301c82-689a-4ea2-b161-a6bab4118b24" providerId="ADAL" clId="{DB3BE6C1-D0C4-4856-B626-FFF5304030EF}"/>
    <pc:docChg chg="undo custSel modSld">
      <pc:chgData name="Jaeden Wells (NAT Marketing &amp; Communications Consultant)" userId="85301c82-689a-4ea2-b161-a6bab4118b24" providerId="ADAL" clId="{DB3BE6C1-D0C4-4856-B626-FFF5304030EF}" dt="2023-06-06T16:49:11.226" v="17" actId="14100"/>
      <pc:docMkLst>
        <pc:docMk/>
      </pc:docMkLst>
      <pc:sldChg chg="modSp mod">
        <pc:chgData name="Jaeden Wells (NAT Marketing &amp; Communications Consultant)" userId="85301c82-689a-4ea2-b161-a6bab4118b24" providerId="ADAL" clId="{DB3BE6C1-D0C4-4856-B626-FFF5304030EF}" dt="2023-06-06T16:49:11.226" v="17" actId="14100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DB3BE6C1-D0C4-4856-B626-FFF5304030EF}" dt="2023-06-06T16:49:11.226" v="17" actId="14100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Destiny Thomas (NAT Marketing &amp; Communication Consultant)" userId="S::t-destiny.thomas@heart.org::0e9ee8b5-5020-41c5-80d3-07cc406110d0" providerId="AD" clId="Web-{70F59C29-54DE-0290-D406-E97474CF6123}"/>
    <pc:docChg chg="modSld">
      <pc:chgData name="Destiny Thomas (NAT Marketing &amp; Communication Consultant)" userId="S::t-destiny.thomas@heart.org::0e9ee8b5-5020-41c5-80d3-07cc406110d0" providerId="AD" clId="Web-{70F59C29-54DE-0290-D406-E97474CF6123}" dt="2023-06-06T16:27:04.040" v="16" actId="20577"/>
      <pc:docMkLst>
        <pc:docMk/>
      </pc:docMkLst>
      <pc:sldChg chg="modSp">
        <pc:chgData name="Destiny Thomas (NAT Marketing &amp; Communication Consultant)" userId="S::t-destiny.thomas@heart.org::0e9ee8b5-5020-41c5-80d3-07cc406110d0" providerId="AD" clId="Web-{70F59C29-54DE-0290-D406-E97474CF6123}" dt="2023-06-06T16:27:04.040" v="16" actId="20577"/>
        <pc:sldMkLst>
          <pc:docMk/>
          <pc:sldMk cId="1364709568" sldId="258"/>
        </pc:sldMkLst>
        <pc:spChg chg="mod">
          <ac:chgData name="Destiny Thomas (NAT Marketing &amp; Communication Consultant)" userId="S::t-destiny.thomas@heart.org::0e9ee8b5-5020-41c5-80d3-07cc406110d0" providerId="AD" clId="Web-{70F59C29-54DE-0290-D406-E97474CF6123}" dt="2023-06-06T16:27:04.040" v="16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Jaeden Wells (NAT Marketing &amp; Communications Consultant)" userId="85301c82-689a-4ea2-b161-a6bab4118b24" providerId="ADAL" clId="{96F85071-38AD-4D85-BF49-21EA21C01B04}"/>
    <pc:docChg chg="modSld">
      <pc:chgData name="Jaeden Wells (NAT Marketing &amp; Communications Consultant)" userId="85301c82-689a-4ea2-b161-a6bab4118b24" providerId="ADAL" clId="{96F85071-38AD-4D85-BF49-21EA21C01B04}" dt="2023-06-02T16:54:31.966" v="84" actId="20578"/>
      <pc:docMkLst>
        <pc:docMk/>
      </pc:docMkLst>
      <pc:sldChg chg="modSp mod">
        <pc:chgData name="Jaeden Wells (NAT Marketing &amp; Communications Consultant)" userId="85301c82-689a-4ea2-b161-a6bab4118b24" providerId="ADAL" clId="{96F85071-38AD-4D85-BF49-21EA21C01B04}" dt="2023-06-02T16:54:31.966" v="84" actId="20578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96F85071-38AD-4D85-BF49-21EA21C01B04}" dt="2023-06-02T16:54:31.966" v="84" actId="20578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Jaeden Wells (NAT Marketing &amp; Communications Consultant)" userId="S::t-jaeden.wells@heart.org::85301c82-689a-4ea2-b161-a6bab4118b24" providerId="AD" clId="Web-{749EAA0D-FA99-44FC-A694-FE813A0D8B74}"/>
    <pc:docChg chg="modSld">
      <pc:chgData name="Jaeden Wells (NAT Marketing &amp; Communications Consultant)" userId="S::t-jaeden.wells@heart.org::85301c82-689a-4ea2-b161-a6bab4118b24" providerId="AD" clId="Web-{749EAA0D-FA99-44FC-A694-FE813A0D8B74}" dt="2023-06-06T16:47:30.472" v="1" actId="14100"/>
      <pc:docMkLst>
        <pc:docMk/>
      </pc:docMkLst>
      <pc:sldChg chg="modSp">
        <pc:chgData name="Jaeden Wells (NAT Marketing &amp; Communications Consultant)" userId="S::t-jaeden.wells@heart.org::85301c82-689a-4ea2-b161-a6bab4118b24" providerId="AD" clId="Web-{749EAA0D-FA99-44FC-A694-FE813A0D8B74}" dt="2023-06-06T16:47:30.472" v="1" actId="14100"/>
        <pc:sldMkLst>
          <pc:docMk/>
          <pc:sldMk cId="1364709568" sldId="258"/>
        </pc:sldMkLst>
        <pc:spChg chg="mod">
          <ac:chgData name="Jaeden Wells (NAT Marketing &amp; Communications Consultant)" userId="S::t-jaeden.wells@heart.org::85301c82-689a-4ea2-b161-a6bab4118b24" providerId="AD" clId="Web-{749EAA0D-FA99-44FC-A694-FE813A0D8B74}" dt="2023-06-06T16:47:30.472" v="1" actId="14100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Destiny Thomas (NAT Marketing &amp; Communication Consultant)" userId="S::t-destiny.thomas@heart.org::0e9ee8b5-5020-41c5-80d3-07cc406110d0" providerId="AD" clId="Web-{E0ED0D20-8C49-D45B-25A4-A4D308EBAD9E}"/>
    <pc:docChg chg="modSld">
      <pc:chgData name="Destiny Thomas (NAT Marketing &amp; Communication Consultant)" userId="S::t-destiny.thomas@heart.org::0e9ee8b5-5020-41c5-80d3-07cc406110d0" providerId="AD" clId="Web-{E0ED0D20-8C49-D45B-25A4-A4D308EBAD9E}" dt="2023-06-06T16:08:48.655" v="57" actId="20577"/>
      <pc:docMkLst>
        <pc:docMk/>
      </pc:docMkLst>
      <pc:sldChg chg="modSp">
        <pc:chgData name="Destiny Thomas (NAT Marketing &amp; Communication Consultant)" userId="S::t-destiny.thomas@heart.org::0e9ee8b5-5020-41c5-80d3-07cc406110d0" providerId="AD" clId="Web-{E0ED0D20-8C49-D45B-25A4-A4D308EBAD9E}" dt="2023-06-06T16:08:48.655" v="57" actId="20577"/>
        <pc:sldMkLst>
          <pc:docMk/>
          <pc:sldMk cId="1364709568" sldId="258"/>
        </pc:sldMkLst>
        <pc:spChg chg="mod">
          <ac:chgData name="Destiny Thomas (NAT Marketing &amp; Communication Consultant)" userId="S::t-destiny.thomas@heart.org::0e9ee8b5-5020-41c5-80d3-07cc406110d0" providerId="AD" clId="Web-{E0ED0D20-8C49-D45B-25A4-A4D308EBAD9E}" dt="2023-06-06T15:47:45.251" v="33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Destiny Thomas (NAT Marketing &amp; Communication Consultant)" userId="S::t-destiny.thomas@heart.org::0e9ee8b5-5020-41c5-80d3-07cc406110d0" providerId="AD" clId="Web-{E0ED0D20-8C49-D45B-25A4-A4D308EBAD9E}" dt="2023-06-06T16:08:48.655" v="57" actId="20577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Destiny Thomas (NAT Marketing &amp; Communication Consultant)" userId="S::t-destiny.thomas@heart.org::0e9ee8b5-5020-41c5-80d3-07cc406110d0" providerId="AD" clId="Web-{E0ED0D20-8C49-D45B-25A4-A4D308EBAD9E}" dt="2023-06-06T15:47:48.798" v="34" actId="20577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Destiny Thomas (NAT Marketing &amp; Communication Consultant)" userId="S::t-destiny.thomas@heart.org::0e9ee8b5-5020-41c5-80d3-07cc406110d0" providerId="AD" clId="Web-{E0ED0D20-8C49-D45B-25A4-A4D308EBAD9E}" dt="2023-06-06T15:47:52.220" v="35" actId="20577"/>
          <ac:spMkLst>
            <pc:docMk/>
            <pc:sldMk cId="1364709568" sldId="258"/>
            <ac:spMk id="33" creationId="{6F5B22B4-E6E7-4806-9685-B764F485C208}"/>
          </ac:spMkLst>
        </pc:spChg>
        <pc:spChg chg="mod">
          <ac:chgData name="Destiny Thomas (NAT Marketing &amp; Communication Consultant)" userId="S::t-destiny.thomas@heart.org::0e9ee8b5-5020-41c5-80d3-07cc406110d0" providerId="AD" clId="Web-{E0ED0D20-8C49-D45B-25A4-A4D308EBAD9E}" dt="2023-06-06T15:47:32.860" v="31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B661-3881-37B7-AB15-7BF469291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A7990-0D93-93BE-CC37-4033199B5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8F046-4BDE-CF21-EFDD-A9836CD2F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B9EA9-C9BA-2946-B90E-30C99E6C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43A76-36C7-9FBC-AA7A-CEEF2370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9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02D19-33C9-69CB-14BB-F4AEA4AC4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511EA-29EB-B0E6-520B-0A7F975B0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65A03-DC26-6B5E-253B-E78DBA71B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CB8AC-45D0-FD54-843F-723AB8467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A23E-BEEB-91F4-963F-BE276EE2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6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14D047-725C-F789-5984-91C562302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84E84B-0366-F8FE-CA07-CE5F8CAD5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A6813-B23E-F665-CBB7-1924DCC4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56A6F-40B2-4167-6AEB-B0FAF34BB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53DCE-24C5-C3CD-3389-CF92F079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8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452A6-68FF-A41E-8E0D-CF99B317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BA1EE-BF8E-9C10-1D6B-A32052F0F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E8F55-13D6-31C6-8148-01B94080F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7184D-0629-CE40-5194-7D5E8022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A6827-62D2-941A-9007-25970998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2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13C8-C749-EE45-7EC0-594F5C322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A97B8-20D9-C47A-4110-BD81894F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B0A9-8B51-E939-BE8D-56A69AE9B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66C30-2589-3A19-5129-2E13E0B33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713BB-7EF1-F02B-CE1E-8E92F203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EB885-D1E5-4C47-4029-4F20D610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A101E-68D2-2861-F6BC-F391D9E19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55B96-F161-BDC8-A517-1FE36C775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26FDE-3B7C-3AD0-8476-A2FAB0A3A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C43FD-D96F-890A-D39B-C8C7665E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822C4-C96D-F2BB-6A73-F4C6F771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3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D83BD-B7DB-7948-8F41-AF9340F8C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F2F32-27D1-22C5-961D-689A0BDB0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C8250-1322-91EF-6320-63AE1C1B2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785BB-E950-D868-A9E6-623D14B9B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9A7BA9-54CA-FCBA-D5C6-24841D06A0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4777BB-3427-DBE1-E49D-ABC890A25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F6C64B-C727-D7F9-0F28-C33796FBD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453529-C639-66A9-F76B-B3A582F4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2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E4BE-6D21-EEAB-DF7A-1E909131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00C24B-915F-5B0A-DDCA-3A92EE59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7BFD9-CF1F-DD73-0EE2-A4B96B04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2217B-365A-ED10-E29B-982FF071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0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BB95E2-2253-25B8-78AE-97937F20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9581CB-EFA2-AF6A-97EA-DF27DFB43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60C6D8-3C01-4665-2C66-76AE0179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68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5E361-45BB-C63B-F2FD-8D20902A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170E8-937D-9E7F-F41A-B7684DCC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C6A3C-932C-E650-0403-FC81C8371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D5063-2FE6-EDA9-8967-44CDBFC0B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78179-89D3-7024-5560-72D90C08A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E5EDF-E464-65AD-9FB2-7165A5D0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6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F18CE-F5FB-B471-CB49-BD33D8A9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597506-515D-71A8-CF84-196ACD66EF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8A6B-B48A-C0A5-B0AE-F6093E61B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1862F-2D28-5BAF-0992-9FD02ED1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3706D-9C1B-B6C9-C559-0234D3B6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B0E25-80ED-7E1C-2BA8-E70DDD0CF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1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6919D5-DA0B-ED82-67F0-35021F298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BC7F4-25EA-9549-5B54-9F54886F7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5AEC6-2B47-C82F-7C06-4057B5362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47EEF-8E7E-D74A-91C6-EA6BFBF6767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86EAB-0785-0962-3488-A9C5A1DF30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68AB8-D904-B3A7-1283-F83D36689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D2459-3125-8F4D-A449-BFB1A0E2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1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91D4324-F34F-4EAF-A57D-9A8FAD19C93E}"/>
              </a:ext>
            </a:extLst>
          </p:cNvPr>
          <p:cNvSpPr txBox="1"/>
          <p:nvPr/>
        </p:nvSpPr>
        <p:spPr>
          <a:xfrm>
            <a:off x="1132364" y="6029974"/>
            <a:ext cx="883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Lub Dub Medium" panose="020B0603030403020204" pitchFamily="34" charset="0"/>
              </a:rPr>
              <a:t>Follow for live updates March 17-19!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85749" y="1710285"/>
            <a:ext cx="753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Submit your Abstracts to #ISC24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167880" y="6132865"/>
            <a:ext cx="6753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Lub Dub Medium" panose="020B0603030403020204" pitchFamily="34" charset="0"/>
              </a:rPr>
              <a:t>Abstracts Close Tuesday, August 22</a:t>
            </a:r>
            <a:r>
              <a:rPr lang="en-US" baseline="30000" dirty="0">
                <a:solidFill>
                  <a:srgbClr val="C00000"/>
                </a:solidFill>
                <a:latin typeface="Lub Dub Medium" panose="020B0603030403020204" pitchFamily="34" charset="0"/>
              </a:rPr>
              <a:t>nd</a:t>
            </a:r>
            <a:r>
              <a:rPr lang="en-US" dirty="0">
                <a:solidFill>
                  <a:srgbClr val="C00000"/>
                </a:solidFill>
                <a:latin typeface="Lub Dub Medium" panose="020B0603030403020204" pitchFamily="34" charset="0"/>
              </a:rPr>
              <a:t>, 2023 at 11:59pm CT</a:t>
            </a:r>
            <a:r>
              <a:rPr lang="en-US" dirty="0"/>
              <a:t> </a:t>
            </a:r>
          </a:p>
          <a:p>
            <a:r>
              <a:rPr lang="en-US" u="sng" dirty="0">
                <a:solidFill>
                  <a:srgbClr val="C00000"/>
                </a:solidFill>
                <a:latin typeface="Lub Dub Heavy" panose="020B0903030403020204" pitchFamily="34" charset="0"/>
              </a:rPr>
              <a:t>StrokeConference.org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7154624" y="6117187"/>
            <a:ext cx="261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Heavy" panose="020B0903030403020204" pitchFamily="34" charset="0"/>
              </a:rPr>
              <a:t>            #ISC24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2255744" y="2452869"/>
            <a:ext cx="2771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Medium" panose="020B0603030403020204" pitchFamily="34" charset="0"/>
              </a:rPr>
              <a:t>Incorporate </a:t>
            </a:r>
            <a:r>
              <a:rPr lang="en-US" b="1" dirty="0">
                <a:latin typeface="Lub Dub Medium" panose="020B0603030403020204" pitchFamily="34" charset="0"/>
              </a:rPr>
              <a:t>video clips, animations, audio </a:t>
            </a:r>
            <a:r>
              <a:rPr lang="en-US" dirty="0">
                <a:latin typeface="Lub Dub Medium" panose="020B0603030403020204" pitchFamily="34" charset="0"/>
              </a:rPr>
              <a:t>presentations and more</a:t>
            </a:r>
            <a:r>
              <a:rPr lang="en-US" b="1" dirty="0">
                <a:latin typeface="Lub Dub Medium" panose="020B0603030403020204" pitchFamily="34" charset="0"/>
              </a:rPr>
              <a:t>!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7756868" y="2407458"/>
            <a:ext cx="31322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16 Abstract Categories </a:t>
            </a:r>
            <a:r>
              <a:rPr lang="en-US" dirty="0">
                <a:latin typeface="Lub Dub Medium"/>
              </a:rPr>
              <a:t>tailored to your field of study.</a:t>
            </a:r>
            <a:endParaRPr lang="en-US" dirty="0">
              <a:latin typeface="Lub Dub Medium" panose="020B0603030403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101" y="2527727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2198776" y="3993374"/>
            <a:ext cx="3006563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Opportunity to present your accepted abstracts</a:t>
            </a:r>
            <a:r>
              <a:rPr lang="en-US" dirty="0">
                <a:latin typeface="Lub Dub Medium"/>
              </a:rPr>
              <a:t> in-person to a global audience and network with international leaders in the stroke field.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Get Published </a:t>
            </a:r>
            <a:r>
              <a:rPr lang="en-US" dirty="0">
                <a:latin typeface="Lub Dub Medium"/>
              </a:rPr>
              <a:t>in AHA’s Scientific Journal</a:t>
            </a:r>
            <a:r>
              <a:rPr lang="en-US" i="1" dirty="0">
                <a:latin typeface="Lub Dub Medium"/>
              </a:rPr>
              <a:t>, Stroke.</a:t>
            </a:r>
            <a:endParaRPr lang="en-US" i="1" dirty="0">
              <a:latin typeface="Lub Dub Medium" panose="020B0603030403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851" y="4614878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45908" y="4732811"/>
            <a:ext cx="337185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Grow your professional network </a:t>
            </a:r>
            <a:r>
              <a:rPr lang="en-US" dirty="0">
                <a:latin typeface="Lub Dub Medium"/>
              </a:rPr>
              <a:t>and discuss your findings via live chat.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205339" y="-29230"/>
            <a:ext cx="7002085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Lub Dub Medium"/>
              </a:rPr>
              <a:t>Elevate Your Career: </a:t>
            </a:r>
            <a:endParaRPr lang="en-US" dirty="0">
              <a:solidFill>
                <a:schemeClr val="bg1"/>
              </a:solidFill>
              <a:latin typeface="Calibri" panose="020F0502020204030204"/>
              <a:cs typeface="Calibri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Lub Dub Medium"/>
              </a:rPr>
              <a:t>Share Your Science with Stroke Professionals</a:t>
            </a:r>
            <a:endParaRPr lang="en-US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Pre-Cons and Stroke Nursing Symposia: February 6, 2024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ISC Sessions: February 7-9, 2024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Phoenix, AZ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4905" y="3631052"/>
            <a:ext cx="635033" cy="4953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630548-55A6-4C2D-A7D9-D0505F49A4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5058" y="4043825"/>
            <a:ext cx="650875" cy="62288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18FAFCF-8A05-49A2-AC68-9062C2BE6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1553" y="2404587"/>
            <a:ext cx="666246" cy="720267"/>
          </a:xfrm>
          <a:prstGeom prst="rect">
            <a:avLst/>
          </a:prstGeom>
        </p:spPr>
      </p:pic>
      <p:sp>
        <p:nvSpPr>
          <p:cNvPr id="25" name="TextBox 7">
            <a:extLst>
              <a:ext uri="{FF2B5EF4-FFF2-40B4-BE49-F238E27FC236}">
                <a16:creationId xmlns:a16="http://schemas.microsoft.com/office/drawing/2014/main" id="{2E163F64-D286-4024-8328-402CA8CD5E43}"/>
              </a:ext>
            </a:extLst>
          </p:cNvPr>
          <p:cNvSpPr txBox="1"/>
          <p:nvPr/>
        </p:nvSpPr>
        <p:spPr>
          <a:xfrm>
            <a:off x="6141699" y="6438788"/>
            <a:ext cx="5506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Lub Dub Heavy" panose="020B0903030403020204" pitchFamily="34" charset="0"/>
              </a:rPr>
              <a:t>Abstract Fee: Member $49/Non-Member $99</a:t>
            </a: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0163666-28E6-4FE9-8228-F13B985543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0" y="6029974"/>
            <a:ext cx="1470420" cy="757730"/>
          </a:xfrm>
          <a:prstGeom prst="rect">
            <a:avLst/>
          </a:prstGeom>
        </p:spPr>
      </p:pic>
      <p:pic>
        <p:nvPicPr>
          <p:cNvPr id="4" name="Picture 3" descr="A white text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0DAF680B-B995-EA45-1673-E269802ECD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8805" y="222266"/>
            <a:ext cx="4718714" cy="86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18" ma:contentTypeDescription="Create a new document." ma:contentTypeScope="" ma:versionID="45c338dccbd0038f73043b8e17bb14c2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0c3d453da8b7d569327cc7dcc5ebf3e0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519E3C-CE3A-4DB5-9DC8-D448E12DD050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F890F47-4FAA-4347-86E5-FE4AD714B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EBDA2B-32D8-4D68-99D6-E0C486907F43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9c53b943-690c-4a82-9bc4-371637f8cdb2"/>
    <ds:schemaRef ds:uri="0f19eaed-a1c0-4f9e-95fd-cecd2666e177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B1613B21-8437-45EB-B5C8-838389AF36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Heavy</vt:lpstr>
      <vt:lpstr>Lub Dub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Destiny A</dc:creator>
  <cp:lastModifiedBy>Jaeden Wells (NAT Marketing &amp; Communications Consultant)</cp:lastModifiedBy>
  <cp:revision>38</cp:revision>
  <dcterms:created xsi:type="dcterms:W3CDTF">2023-05-15T16:01:41Z</dcterms:created>
  <dcterms:modified xsi:type="dcterms:W3CDTF">2023-06-06T16:49:19Z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