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31481F2-6A48-B573-E67B-CD6E627E3935}" name="Jaeden Wells (NAT Marketing &amp; Communications Consultant)" initials="JW(M&amp;CC" userId="S::t-Jaeden.Wells@heart.org::85301c82-689a-4ea2-b161-a6bab4118b2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D4D681-5412-760E-DE6B-78C8FE572C63}" v="6" dt="2024-12-06T02:21:16.9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eden Wells (NAT Marketing &amp; Communications Consultant)" userId="85301c82-689a-4ea2-b161-a6bab4118b24" providerId="ADAL" clId="{0016FF89-F5DD-494D-90CF-767A55853610}"/>
    <pc:docChg chg="modSld">
      <pc:chgData name="Jaeden Wells (NAT Marketing &amp; Communications Consultant)" userId="85301c82-689a-4ea2-b161-a6bab4118b24" providerId="ADAL" clId="{0016FF89-F5DD-494D-90CF-767A55853610}" dt="2023-10-05T21:13:06.091" v="6" actId="20577"/>
      <pc:docMkLst>
        <pc:docMk/>
      </pc:docMkLst>
      <pc:sldChg chg="modSp mod">
        <pc:chgData name="Jaeden Wells (NAT Marketing &amp; Communications Consultant)" userId="85301c82-689a-4ea2-b161-a6bab4118b24" providerId="ADAL" clId="{0016FF89-F5DD-494D-90CF-767A55853610}" dt="2023-10-05T21:13:06.091" v="6" actId="20577"/>
        <pc:sldMkLst>
          <pc:docMk/>
          <pc:sldMk cId="1364709568" sldId="258"/>
        </pc:sldMkLst>
        <pc:spChg chg="mod">
          <ac:chgData name="Jaeden Wells (NAT Marketing &amp; Communications Consultant)" userId="85301c82-689a-4ea2-b161-a6bab4118b24" providerId="ADAL" clId="{0016FF89-F5DD-494D-90CF-767A55853610}" dt="2023-10-03T20:46:32.638" v="3" actId="1076"/>
          <ac:spMkLst>
            <pc:docMk/>
            <pc:sldMk cId="1364709568" sldId="258"/>
            <ac:spMk id="25" creationId="{2E163F64-D286-4024-8328-402CA8CD5E43}"/>
          </ac:spMkLst>
        </pc:spChg>
        <pc:spChg chg="mod">
          <ac:chgData name="Jaeden Wells (NAT Marketing &amp; Communications Consultant)" userId="85301c82-689a-4ea2-b161-a6bab4118b24" providerId="ADAL" clId="{0016FF89-F5DD-494D-90CF-767A55853610}" dt="2023-10-05T21:13:06.091" v="6" actId="20577"/>
          <ac:spMkLst>
            <pc:docMk/>
            <pc:sldMk cId="1364709568" sldId="258"/>
            <ac:spMk id="27" creationId="{7E585149-401D-4F7F-80ED-8E741576F124}"/>
          </ac:spMkLst>
        </pc:spChg>
        <pc:picChg chg="mod">
          <ac:chgData name="Jaeden Wells (NAT Marketing &amp; Communications Consultant)" userId="85301c82-689a-4ea2-b161-a6bab4118b24" providerId="ADAL" clId="{0016FF89-F5DD-494D-90CF-767A55853610}" dt="2023-10-03T20:46:19.307" v="1" actId="1076"/>
          <ac:picMkLst>
            <pc:docMk/>
            <pc:sldMk cId="1364709568" sldId="258"/>
            <ac:picMk id="20" creationId="{4D6112B1-AD76-008A-8257-82C46119D850}"/>
          </ac:picMkLst>
        </pc:picChg>
      </pc:sldChg>
    </pc:docChg>
  </pc:docChgLst>
  <pc:docChgLst>
    <pc:chgData name="Laura Felker" userId="S::laura.felker@heart.org::238af1f9-9914-4ca2-9d46-1914b5573dba" providerId="AD" clId="Web-{C851D3C3-73C4-640C-0A89-A56771289972}"/>
    <pc:docChg chg="modSld">
      <pc:chgData name="Laura Felker" userId="S::laura.felker@heart.org::238af1f9-9914-4ca2-9d46-1914b5573dba" providerId="AD" clId="Web-{C851D3C3-73C4-640C-0A89-A56771289972}" dt="2024-07-10T21:40:30.918" v="49" actId="1076"/>
      <pc:docMkLst>
        <pc:docMk/>
      </pc:docMkLst>
      <pc:sldChg chg="addSp delSp modSp">
        <pc:chgData name="Laura Felker" userId="S::laura.felker@heart.org::238af1f9-9914-4ca2-9d46-1914b5573dba" providerId="AD" clId="Web-{C851D3C3-73C4-640C-0A89-A56771289972}" dt="2024-07-10T21:40:30.918" v="49" actId="1076"/>
        <pc:sldMkLst>
          <pc:docMk/>
          <pc:sldMk cId="1364709568" sldId="258"/>
        </pc:sldMkLst>
        <pc:spChg chg="mod">
          <ac:chgData name="Laura Felker" userId="S::laura.felker@heart.org::238af1f9-9914-4ca2-9d46-1914b5573dba" providerId="AD" clId="Web-{C851D3C3-73C4-640C-0A89-A56771289972}" dt="2024-07-10T21:36:52.300" v="24" actId="20577"/>
          <ac:spMkLst>
            <pc:docMk/>
            <pc:sldMk cId="1364709568" sldId="258"/>
            <ac:spMk id="5" creationId="{12F42186-A2B8-4455-B658-9090BB13A73E}"/>
          </ac:spMkLst>
        </pc:spChg>
        <pc:spChg chg="mod">
          <ac:chgData name="Laura Felker" userId="S::laura.felker@heart.org::238af1f9-9914-4ca2-9d46-1914b5573dba" providerId="AD" clId="Web-{C851D3C3-73C4-640C-0A89-A56771289972}" dt="2024-07-10T21:40:23.496" v="47" actId="20577"/>
          <ac:spMkLst>
            <pc:docMk/>
            <pc:sldMk cId="1364709568" sldId="258"/>
            <ac:spMk id="7" creationId="{E86A679B-0E92-4613-976D-E18FEEB5BCB7}"/>
          </ac:spMkLst>
        </pc:spChg>
        <pc:spChg chg="mod">
          <ac:chgData name="Laura Felker" userId="S::laura.felker@heart.org::238af1f9-9914-4ca2-9d46-1914b5573dba" providerId="AD" clId="Web-{C851D3C3-73C4-640C-0A89-A56771289972}" dt="2024-07-10T21:40:29.309" v="48" actId="1076"/>
          <ac:spMkLst>
            <pc:docMk/>
            <pc:sldMk cId="1364709568" sldId="258"/>
            <ac:spMk id="25" creationId="{2E163F64-D286-4024-8328-402CA8CD5E43}"/>
          </ac:spMkLst>
        </pc:spChg>
        <pc:spChg chg="mod">
          <ac:chgData name="Laura Felker" userId="S::laura.felker@heart.org::238af1f9-9914-4ca2-9d46-1914b5573dba" providerId="AD" clId="Web-{C851D3C3-73C4-640C-0A89-A56771289972}" dt="2024-07-10T21:36:45.081" v="23" actId="20577"/>
          <ac:spMkLst>
            <pc:docMk/>
            <pc:sldMk cId="1364709568" sldId="258"/>
            <ac:spMk id="34" creationId="{EB9C6BB4-0ED1-4A3E-A115-EE2C9696027D}"/>
          </ac:spMkLst>
        </pc:spChg>
        <pc:picChg chg="add del mod">
          <ac:chgData name="Laura Felker" userId="S::laura.felker@heart.org::238af1f9-9914-4ca2-9d46-1914b5573dba" providerId="AD" clId="Web-{C851D3C3-73C4-640C-0A89-A56771289972}" dt="2024-07-10T21:38:48.508" v="30"/>
          <ac:picMkLst>
            <pc:docMk/>
            <pc:sldMk cId="1364709568" sldId="258"/>
            <ac:picMk id="3" creationId="{D20644AF-F02B-E0ED-D6C1-38741694E4D5}"/>
          </ac:picMkLst>
        </pc:picChg>
        <pc:picChg chg="add mod">
          <ac:chgData name="Laura Felker" userId="S::laura.felker@heart.org::238af1f9-9914-4ca2-9d46-1914b5573dba" providerId="AD" clId="Web-{C851D3C3-73C4-640C-0A89-A56771289972}" dt="2024-07-10T21:40:30.918" v="49" actId="1076"/>
          <ac:picMkLst>
            <pc:docMk/>
            <pc:sldMk cId="1364709568" sldId="258"/>
            <ac:picMk id="4" creationId="{E1179895-FFE4-F01C-49BA-1816862E3B90}"/>
          </ac:picMkLst>
        </pc:picChg>
        <pc:picChg chg="del">
          <ac:chgData name="Laura Felker" userId="S::laura.felker@heart.org::238af1f9-9914-4ca2-9d46-1914b5573dba" providerId="AD" clId="Web-{C851D3C3-73C4-640C-0A89-A56771289972}" dt="2024-07-10T21:37:17.192" v="26"/>
          <ac:picMkLst>
            <pc:docMk/>
            <pc:sldMk cId="1364709568" sldId="258"/>
            <ac:picMk id="20" creationId="{4D6112B1-AD76-008A-8257-82C46119D850}"/>
          </ac:picMkLst>
        </pc:picChg>
      </pc:sldChg>
    </pc:docChg>
  </pc:docChgLst>
  <pc:docChgLst>
    <pc:chgData name="Laurin Paris" userId="S::laurin.paris@heart.org::8912b728-8a78-45f9-b526-3c3efaa1ec67" providerId="AD" clId="Web-{7DD4D681-5412-760E-DE6B-78C8FE572C63}"/>
    <pc:docChg chg="modSld">
      <pc:chgData name="Laurin Paris" userId="S::laurin.paris@heart.org::8912b728-8a78-45f9-b526-3c3efaa1ec67" providerId="AD" clId="Web-{7DD4D681-5412-760E-DE6B-78C8FE572C63}" dt="2024-12-06T02:21:16.996" v="2" actId="20577"/>
      <pc:docMkLst>
        <pc:docMk/>
      </pc:docMkLst>
      <pc:sldChg chg="modSp">
        <pc:chgData name="Laurin Paris" userId="S::laurin.paris@heart.org::8912b728-8a78-45f9-b526-3c3efaa1ec67" providerId="AD" clId="Web-{7DD4D681-5412-760E-DE6B-78C8FE572C63}" dt="2024-12-06T02:21:16.996" v="2" actId="20577"/>
        <pc:sldMkLst>
          <pc:docMk/>
          <pc:sldMk cId="1364709568" sldId="258"/>
        </pc:sldMkLst>
        <pc:spChg chg="mod">
          <ac:chgData name="Laurin Paris" userId="S::laurin.paris@heart.org::8912b728-8a78-45f9-b526-3c3efaa1ec67" providerId="AD" clId="Web-{7DD4D681-5412-760E-DE6B-78C8FE572C63}" dt="2024-12-06T02:21:16.996" v="2" actId="20577"/>
          <ac:spMkLst>
            <pc:docMk/>
            <pc:sldMk cId="1364709568" sldId="258"/>
            <ac:spMk id="3" creationId="{7D1A5E42-8274-425B-9CC5-A82C2791D886}"/>
          </ac:spMkLst>
        </pc:spChg>
      </pc:sldChg>
    </pc:docChg>
  </pc:docChgLst>
  <pc:docChgLst>
    <pc:chgData name="Laurin Paris" userId="S::laurin.paris@heart.org::8912b728-8a78-45f9-b526-3c3efaa1ec67" providerId="AD" clId="Web-{600B03E9-C0A0-CD4E-EBB6-3B770FA8DF6A}"/>
    <pc:docChg chg="modSld">
      <pc:chgData name="Laurin Paris" userId="S::laurin.paris@heart.org::8912b728-8a78-45f9-b526-3c3efaa1ec67" providerId="AD" clId="Web-{600B03E9-C0A0-CD4E-EBB6-3B770FA8DF6A}" dt="2024-11-04T22:34:32.023" v="1" actId="20577"/>
      <pc:docMkLst>
        <pc:docMk/>
      </pc:docMkLst>
      <pc:sldChg chg="modSp">
        <pc:chgData name="Laurin Paris" userId="S::laurin.paris@heart.org::8912b728-8a78-45f9-b526-3c3efaa1ec67" providerId="AD" clId="Web-{600B03E9-C0A0-CD4E-EBB6-3B770FA8DF6A}" dt="2024-11-04T22:34:32.023" v="1" actId="20577"/>
        <pc:sldMkLst>
          <pc:docMk/>
          <pc:sldMk cId="1364709568" sldId="258"/>
        </pc:sldMkLst>
        <pc:spChg chg="mod">
          <ac:chgData name="Laurin Paris" userId="S::laurin.paris@heart.org::8912b728-8a78-45f9-b526-3c3efaa1ec67" providerId="AD" clId="Web-{600B03E9-C0A0-CD4E-EBB6-3B770FA8DF6A}" dt="2024-11-04T22:34:32.023" v="1" actId="20577"/>
          <ac:spMkLst>
            <pc:docMk/>
            <pc:sldMk cId="1364709568" sldId="258"/>
            <ac:spMk id="34" creationId="{EB9C6BB4-0ED1-4A3E-A115-EE2C9696027D}"/>
          </ac:spMkLst>
        </pc:spChg>
      </pc:sldChg>
    </pc:docChg>
  </pc:docChgLst>
  <pc:docChgLst>
    <pc:chgData name="Laurin Paris" userId="S::laurin.paris@heart.org::8912b728-8a78-45f9-b526-3c3efaa1ec67" providerId="AD" clId="Web-{96181636-945E-AED8-D9C8-3CFAB69177A9}"/>
    <pc:docChg chg="modSld">
      <pc:chgData name="Laurin Paris" userId="S::laurin.paris@heart.org::8912b728-8a78-45f9-b526-3c3efaa1ec67" providerId="AD" clId="Web-{96181636-945E-AED8-D9C8-3CFAB69177A9}" dt="2024-11-04T20:52:01.440" v="68" actId="1076"/>
      <pc:docMkLst>
        <pc:docMk/>
      </pc:docMkLst>
      <pc:sldChg chg="addSp delSp modSp">
        <pc:chgData name="Laurin Paris" userId="S::laurin.paris@heart.org::8912b728-8a78-45f9-b526-3c3efaa1ec67" providerId="AD" clId="Web-{96181636-945E-AED8-D9C8-3CFAB69177A9}" dt="2024-11-04T20:52:01.440" v="68" actId="1076"/>
        <pc:sldMkLst>
          <pc:docMk/>
          <pc:sldMk cId="1364709568" sldId="258"/>
        </pc:sldMkLst>
        <pc:spChg chg="add">
          <ac:chgData name="Laurin Paris" userId="S::laurin.paris@heart.org::8912b728-8a78-45f9-b526-3c3efaa1ec67" providerId="AD" clId="Web-{96181636-945E-AED8-D9C8-3CFAB69177A9}" dt="2024-11-04T20:44:32.203" v="23"/>
          <ac:spMkLst>
            <pc:docMk/>
            <pc:sldMk cId="1364709568" sldId="258"/>
            <ac:spMk id="3" creationId="{7D1A5E42-8274-425B-9CC5-A82C2791D886}"/>
          </ac:spMkLst>
        </pc:spChg>
        <pc:spChg chg="mod">
          <ac:chgData name="Laurin Paris" userId="S::laurin.paris@heart.org::8912b728-8a78-45f9-b526-3c3efaa1ec67" providerId="AD" clId="Web-{96181636-945E-AED8-D9C8-3CFAB69177A9}" dt="2024-11-04T20:44:24.203" v="21" actId="20577"/>
          <ac:spMkLst>
            <pc:docMk/>
            <pc:sldMk cId="1364709568" sldId="258"/>
            <ac:spMk id="5" creationId="{12F42186-A2B8-4455-B658-9090BB13A73E}"/>
          </ac:spMkLst>
        </pc:spChg>
        <pc:spChg chg="del">
          <ac:chgData name="Laurin Paris" userId="S::laurin.paris@heart.org::8912b728-8a78-45f9-b526-3c3efaa1ec67" providerId="AD" clId="Web-{96181636-945E-AED8-D9C8-3CFAB69177A9}" dt="2024-11-04T20:50:02.920" v="54"/>
          <ac:spMkLst>
            <pc:docMk/>
            <pc:sldMk cId="1364709568" sldId="258"/>
            <ac:spMk id="7" creationId="{E86A679B-0E92-4613-976D-E18FEEB5BCB7}"/>
          </ac:spMkLst>
        </pc:spChg>
        <pc:spChg chg="add">
          <ac:chgData name="Laurin Paris" userId="S::laurin.paris@heart.org::8912b728-8a78-45f9-b526-3c3efaa1ec67" providerId="AD" clId="Web-{96181636-945E-AED8-D9C8-3CFAB69177A9}" dt="2024-11-04T20:46:05.910" v="35"/>
          <ac:spMkLst>
            <pc:docMk/>
            <pc:sldMk cId="1364709568" sldId="258"/>
            <ac:spMk id="8" creationId="{7E585149-401D-4F7F-80ED-8E741576F124}"/>
          </ac:spMkLst>
        </pc:spChg>
        <pc:spChg chg="add mod">
          <ac:chgData name="Laurin Paris" userId="S::laurin.paris@heart.org::8912b728-8a78-45f9-b526-3c3efaa1ec67" providerId="AD" clId="Web-{96181636-945E-AED8-D9C8-3CFAB69177A9}" dt="2024-11-04T20:46:52.881" v="40" actId="1076"/>
          <ac:spMkLst>
            <pc:docMk/>
            <pc:sldMk cId="1364709568" sldId="258"/>
            <ac:spMk id="11" creationId="{7B4F9C62-B735-4364-9851-CD45EB4224A9}"/>
          </ac:spMkLst>
        </pc:spChg>
        <pc:spChg chg="add mod">
          <ac:chgData name="Laurin Paris" userId="S::laurin.paris@heart.org::8912b728-8a78-45f9-b526-3c3efaa1ec67" providerId="AD" clId="Web-{96181636-945E-AED8-D9C8-3CFAB69177A9}" dt="2024-11-04T20:47:32.695" v="44" actId="1076"/>
          <ac:spMkLst>
            <pc:docMk/>
            <pc:sldMk cId="1364709568" sldId="258"/>
            <ac:spMk id="13" creationId="{6F5B22B4-E6E7-4806-9685-B764F485C208}"/>
          </ac:spMkLst>
        </pc:spChg>
        <pc:spChg chg="add mod">
          <ac:chgData name="Laurin Paris" userId="S::laurin.paris@heart.org::8912b728-8a78-45f9-b526-3c3efaa1ec67" providerId="AD" clId="Web-{96181636-945E-AED8-D9C8-3CFAB69177A9}" dt="2024-11-04T20:49:01.777" v="52" actId="1076"/>
          <ac:spMkLst>
            <pc:docMk/>
            <pc:sldMk cId="1364709568" sldId="258"/>
            <ac:spMk id="16" creationId="{39DCE97D-8CD5-41C7-A517-D11D42E3FF75}"/>
          </ac:spMkLst>
        </pc:spChg>
        <pc:spChg chg="del">
          <ac:chgData name="Laurin Paris" userId="S::laurin.paris@heart.org::8912b728-8a78-45f9-b526-3c3efaa1ec67" providerId="AD" clId="Web-{96181636-945E-AED8-D9C8-3CFAB69177A9}" dt="2024-11-04T20:45:17.908" v="32"/>
          <ac:spMkLst>
            <pc:docMk/>
            <pc:sldMk cId="1364709568" sldId="258"/>
            <ac:spMk id="17" creationId="{7D1A5E42-8274-425B-9CC5-A82C2791D886}"/>
          </ac:spMkLst>
        </pc:spChg>
        <pc:spChg chg="add mod">
          <ac:chgData name="Laurin Paris" userId="S::laurin.paris@heart.org::8912b728-8a78-45f9-b526-3c3efaa1ec67" providerId="AD" clId="Web-{96181636-945E-AED8-D9C8-3CFAB69177A9}" dt="2024-11-04T20:52:01.440" v="68" actId="1076"/>
          <ac:spMkLst>
            <pc:docMk/>
            <pc:sldMk cId="1364709568" sldId="258"/>
            <ac:spMk id="19" creationId="{C018A66A-2E0B-05C9-1075-DFFC2F32E882}"/>
          </ac:spMkLst>
        </pc:spChg>
        <pc:spChg chg="del">
          <ac:chgData name="Laurin Paris" userId="S::laurin.paris@heart.org::8912b728-8a78-45f9-b526-3c3efaa1ec67" providerId="AD" clId="Web-{96181636-945E-AED8-D9C8-3CFAB69177A9}" dt="2024-11-04T20:44:52.813" v="26"/>
          <ac:spMkLst>
            <pc:docMk/>
            <pc:sldMk cId="1364709568" sldId="258"/>
            <ac:spMk id="24" creationId="{39DCE97D-8CD5-41C7-A517-D11D42E3FF75}"/>
          </ac:spMkLst>
        </pc:spChg>
        <pc:spChg chg="del">
          <ac:chgData name="Laurin Paris" userId="S::laurin.paris@heart.org::8912b728-8a78-45f9-b526-3c3efaa1ec67" providerId="AD" clId="Web-{96181636-945E-AED8-D9C8-3CFAB69177A9}" dt="2024-11-04T20:44:28.844" v="22"/>
          <ac:spMkLst>
            <pc:docMk/>
            <pc:sldMk cId="1364709568" sldId="258"/>
            <ac:spMk id="27" creationId="{7E585149-401D-4F7F-80ED-8E741576F124}"/>
          </ac:spMkLst>
        </pc:spChg>
        <pc:spChg chg="del">
          <ac:chgData name="Laurin Paris" userId="S::laurin.paris@heart.org::8912b728-8a78-45f9-b526-3c3efaa1ec67" providerId="AD" clId="Web-{96181636-945E-AED8-D9C8-3CFAB69177A9}" dt="2024-11-04T20:45:04.564" v="28"/>
          <ac:spMkLst>
            <pc:docMk/>
            <pc:sldMk cId="1364709568" sldId="258"/>
            <ac:spMk id="30" creationId="{7B4F9C62-B735-4364-9851-CD45EB4224A9}"/>
          </ac:spMkLst>
        </pc:spChg>
        <pc:spChg chg="del">
          <ac:chgData name="Laurin Paris" userId="S::laurin.paris@heart.org::8912b728-8a78-45f9-b526-3c3efaa1ec67" providerId="AD" clId="Web-{96181636-945E-AED8-D9C8-3CFAB69177A9}" dt="2024-11-04T20:45:11.517" v="30"/>
          <ac:spMkLst>
            <pc:docMk/>
            <pc:sldMk cId="1364709568" sldId="258"/>
            <ac:spMk id="33" creationId="{6F5B22B4-E6E7-4806-9685-B764F485C208}"/>
          </ac:spMkLst>
        </pc:spChg>
        <pc:spChg chg="mod">
          <ac:chgData name="Laurin Paris" userId="S::laurin.paris@heart.org::8912b728-8a78-45f9-b526-3c3efaa1ec67" providerId="AD" clId="Web-{96181636-945E-AED8-D9C8-3CFAB69177A9}" dt="2024-11-04T20:43:12.262" v="4" actId="20577"/>
          <ac:spMkLst>
            <pc:docMk/>
            <pc:sldMk cId="1364709568" sldId="258"/>
            <ac:spMk id="34" creationId="{EB9C6BB4-0ED1-4A3E-A115-EE2C9696027D}"/>
          </ac:spMkLst>
        </pc:spChg>
        <pc:picChg chg="add mod">
          <ac:chgData name="Laurin Paris" userId="S::laurin.paris@heart.org::8912b728-8a78-45f9-b526-3c3efaa1ec67" providerId="AD" clId="Web-{96181636-945E-AED8-D9C8-3CFAB69177A9}" dt="2024-11-04T20:45:46.550" v="34" actId="1076"/>
          <ac:picMkLst>
            <pc:docMk/>
            <pc:sldMk cId="1364709568" sldId="258"/>
            <ac:picMk id="6" creationId="{4A9624A4-4D56-D3BA-866B-B90DB22ED615}"/>
          </ac:picMkLst>
        </pc:picChg>
        <pc:picChg chg="add mod">
          <ac:chgData name="Laurin Paris" userId="S::laurin.paris@heart.org::8912b728-8a78-45f9-b526-3c3efaa1ec67" providerId="AD" clId="Web-{96181636-945E-AED8-D9C8-3CFAB69177A9}" dt="2024-11-04T20:46:33.052" v="38" actId="1076"/>
          <ac:picMkLst>
            <pc:docMk/>
            <pc:sldMk cId="1364709568" sldId="258"/>
            <ac:picMk id="9" creationId="{93F477A3-2092-975F-6F2D-34798B5B87C1}"/>
          </ac:picMkLst>
        </pc:picChg>
        <pc:picChg chg="add mod">
          <ac:chgData name="Laurin Paris" userId="S::laurin.paris@heart.org::8912b728-8a78-45f9-b526-3c3efaa1ec67" providerId="AD" clId="Web-{96181636-945E-AED8-D9C8-3CFAB69177A9}" dt="2024-11-04T20:47:09.600" v="42" actId="1076"/>
          <ac:picMkLst>
            <pc:docMk/>
            <pc:sldMk cId="1364709568" sldId="258"/>
            <ac:picMk id="12" creationId="{330DF229-0117-8F1A-4619-6F74A215DD96}"/>
          </ac:picMkLst>
        </pc:picChg>
        <pc:picChg chg="add mod">
          <ac:chgData name="Laurin Paris" userId="S::laurin.paris@heart.org::8912b728-8a78-45f9-b526-3c3efaa1ec67" providerId="AD" clId="Web-{96181636-945E-AED8-D9C8-3CFAB69177A9}" dt="2024-11-04T20:47:51.211" v="46" actId="1076"/>
          <ac:picMkLst>
            <pc:docMk/>
            <pc:sldMk cId="1364709568" sldId="258"/>
            <ac:picMk id="14" creationId="{D6520692-0A07-17F0-03E5-CF25DC49B2C4}"/>
          </ac:picMkLst>
        </pc:picChg>
        <pc:picChg chg="del">
          <ac:chgData name="Laurin Paris" userId="S::laurin.paris@heart.org::8912b728-8a78-45f9-b526-3c3efaa1ec67" providerId="AD" clId="Web-{96181636-945E-AED8-D9C8-3CFAB69177A9}" dt="2024-11-04T20:45:07.142" v="29"/>
          <ac:picMkLst>
            <pc:docMk/>
            <pc:sldMk cId="1364709568" sldId="258"/>
            <ac:picMk id="15" creationId="{3BEF8DE2-AC74-422A-A72E-A236AF3C430C}"/>
          </ac:picMkLst>
        </pc:picChg>
        <pc:picChg chg="add mod">
          <ac:chgData name="Laurin Paris" userId="S::laurin.paris@heart.org::8912b728-8a78-45f9-b526-3c3efaa1ec67" providerId="AD" clId="Web-{96181636-945E-AED8-D9C8-3CFAB69177A9}" dt="2024-11-04T20:49:08.214" v="53" actId="1076"/>
          <ac:picMkLst>
            <pc:docMk/>
            <pc:sldMk cId="1364709568" sldId="258"/>
            <ac:picMk id="18" creationId="{17392F4B-388F-7CFE-07AC-72907C10F214}"/>
          </ac:picMkLst>
        </pc:picChg>
        <pc:picChg chg="del">
          <ac:chgData name="Laurin Paris" userId="S::laurin.paris@heart.org::8912b728-8a78-45f9-b526-3c3efaa1ec67" providerId="AD" clId="Web-{96181636-945E-AED8-D9C8-3CFAB69177A9}" dt="2024-11-04T20:44:43.891" v="25"/>
          <ac:picMkLst>
            <pc:docMk/>
            <pc:sldMk cId="1364709568" sldId="258"/>
            <ac:picMk id="26" creationId="{33FE26F9-771E-4C05-BFF7-4FC05F54501E}"/>
          </ac:picMkLst>
        </pc:picChg>
        <pc:picChg chg="del">
          <ac:chgData name="Laurin Paris" userId="S::laurin.paris@heart.org::8912b728-8a78-45f9-b526-3c3efaa1ec67" providerId="AD" clId="Web-{96181636-945E-AED8-D9C8-3CFAB69177A9}" dt="2024-11-04T20:44:59.767" v="27"/>
          <ac:picMkLst>
            <pc:docMk/>
            <pc:sldMk cId="1364709568" sldId="258"/>
            <ac:picMk id="28" creationId="{818FAFCF-8A05-49A2-AC68-9062C2BE61B7}"/>
          </ac:picMkLst>
        </pc:picChg>
        <pc:picChg chg="del">
          <ac:chgData name="Laurin Paris" userId="S::laurin.paris@heart.org::8912b728-8a78-45f9-b526-3c3efaa1ec67" providerId="AD" clId="Web-{96181636-945E-AED8-D9C8-3CFAB69177A9}" dt="2024-11-04T20:45:13.689" v="31"/>
          <ac:picMkLst>
            <pc:docMk/>
            <pc:sldMk cId="1364709568" sldId="258"/>
            <ac:picMk id="32" creationId="{8C13FB62-E642-4A27-9A19-A0EE7AA2E923}"/>
          </ac:picMkLst>
        </pc:picChg>
        <pc:picChg chg="del">
          <ac:chgData name="Laurin Paris" userId="S::laurin.paris@heart.org::8912b728-8a78-45f9-b526-3c3efaa1ec67" providerId="AD" clId="Web-{96181636-945E-AED8-D9C8-3CFAB69177A9}" dt="2024-11-04T20:44:41.703" v="24"/>
          <ac:picMkLst>
            <pc:docMk/>
            <pc:sldMk cId="1364709568" sldId="258"/>
            <ac:picMk id="36" creationId="{51630548-55A6-4C2D-A7D9-D0505F49A4CF}"/>
          </ac:picMkLst>
        </pc:picChg>
      </pc:sldChg>
    </pc:docChg>
  </pc:docChgLst>
  <pc:docChgLst>
    <pc:chgData name="Destiny Thomas" clId="Web-{FC5FE7EB-B40E-411F-9EE1-42B26034E128}"/>
    <pc:docChg chg="modSld">
      <pc:chgData name="Destiny Thomas" userId="" providerId="" clId="Web-{FC5FE7EB-B40E-411F-9EE1-42B26034E128}" dt="2023-09-13T16:16:44.814" v="26" actId="20577"/>
      <pc:docMkLst>
        <pc:docMk/>
      </pc:docMkLst>
      <pc:sldChg chg="modSp">
        <pc:chgData name="Destiny Thomas" userId="" providerId="" clId="Web-{FC5FE7EB-B40E-411F-9EE1-42B26034E128}" dt="2023-09-13T16:16:44.814" v="26" actId="20577"/>
        <pc:sldMkLst>
          <pc:docMk/>
          <pc:sldMk cId="1364709568" sldId="258"/>
        </pc:sldMkLst>
        <pc:spChg chg="mod">
          <ac:chgData name="Destiny Thomas" userId="" providerId="" clId="Web-{FC5FE7EB-B40E-411F-9EE1-42B26034E128}" dt="2023-09-13T16:16:44.814" v="26" actId="20577"/>
          <ac:spMkLst>
            <pc:docMk/>
            <pc:sldMk cId="1364709568" sldId="258"/>
            <ac:spMk id="7" creationId="{E86A679B-0E92-4613-976D-E18FEEB5BCB7}"/>
          </ac:spMkLst>
        </pc:spChg>
        <pc:spChg chg="mod">
          <ac:chgData name="Destiny Thomas" userId="" providerId="" clId="Web-{FC5FE7EB-B40E-411F-9EE1-42B26034E128}" dt="2023-09-13T16:15:24.765" v="4" actId="20577"/>
          <ac:spMkLst>
            <pc:docMk/>
            <pc:sldMk cId="1364709568" sldId="258"/>
            <ac:spMk id="24" creationId="{39DCE97D-8CD5-41C7-A517-D11D42E3FF75}"/>
          </ac:spMkLst>
        </pc:spChg>
        <pc:spChg chg="mod">
          <ac:chgData name="Destiny Thomas" userId="" providerId="" clId="Web-{FC5FE7EB-B40E-411F-9EE1-42B26034E128}" dt="2023-09-13T16:16:06.922" v="6" actId="1076"/>
          <ac:spMkLst>
            <pc:docMk/>
            <pc:sldMk cId="1364709568" sldId="258"/>
            <ac:spMk id="25" creationId="{2E163F64-D286-4024-8328-402CA8CD5E43}"/>
          </ac:spMkLst>
        </pc:spChg>
        <pc:spChg chg="mod">
          <ac:chgData name="Destiny Thomas" userId="" providerId="" clId="Web-{FC5FE7EB-B40E-411F-9EE1-42B26034E128}" dt="2023-09-13T16:14:20.247" v="1" actId="20577"/>
          <ac:spMkLst>
            <pc:docMk/>
            <pc:sldMk cId="1364709568" sldId="258"/>
            <ac:spMk id="34" creationId="{EB9C6BB4-0ED1-4A3E-A115-EE2C9696027D}"/>
          </ac:spMkLst>
        </pc:spChg>
      </pc:sldChg>
    </pc:docChg>
  </pc:docChgLst>
  <pc:docChgLst>
    <pc:chgData name="Destiny Thomas" clId="Web-{432DF78C-E25E-4F7A-B4E2-FA48DDB9C3EE}"/>
    <pc:docChg chg="modSld">
      <pc:chgData name="Destiny Thomas" userId="" providerId="" clId="Web-{432DF78C-E25E-4F7A-B4E2-FA48DDB9C3EE}" dt="2023-09-13T20:29:10.835" v="61" actId="1076"/>
      <pc:docMkLst>
        <pc:docMk/>
      </pc:docMkLst>
      <pc:sldChg chg="addSp delSp modSp">
        <pc:chgData name="Destiny Thomas" userId="" providerId="" clId="Web-{432DF78C-E25E-4F7A-B4E2-FA48DDB9C3EE}" dt="2023-09-13T20:29:10.835" v="61" actId="1076"/>
        <pc:sldMkLst>
          <pc:docMk/>
          <pc:sldMk cId="1364709568" sldId="258"/>
        </pc:sldMkLst>
        <pc:spChg chg="mod">
          <ac:chgData name="Destiny Thomas" userId="" providerId="" clId="Web-{432DF78C-E25E-4F7A-B4E2-FA48DDB9C3EE}" dt="2023-09-13T20:29:08.726" v="60" actId="1076"/>
          <ac:spMkLst>
            <pc:docMk/>
            <pc:sldMk cId="1364709568" sldId="258"/>
            <ac:spMk id="34" creationId="{EB9C6BB4-0ED1-4A3E-A115-EE2C9696027D}"/>
          </ac:spMkLst>
        </pc:spChg>
        <pc:picChg chg="add mod">
          <ac:chgData name="Destiny Thomas" userId="" providerId="" clId="Web-{432DF78C-E25E-4F7A-B4E2-FA48DDB9C3EE}" dt="2023-09-13T20:29:10.835" v="61" actId="1076"/>
          <ac:picMkLst>
            <pc:docMk/>
            <pc:sldMk cId="1364709568" sldId="258"/>
            <ac:picMk id="2" creationId="{1D2678DF-0F84-5ADA-56A6-53B73236C4D7}"/>
          </ac:picMkLst>
        </pc:picChg>
        <pc:picChg chg="del">
          <ac:chgData name="Destiny Thomas" userId="" providerId="" clId="Web-{432DF78C-E25E-4F7A-B4E2-FA48DDB9C3EE}" dt="2023-09-13T20:23:57.079" v="0"/>
          <ac:picMkLst>
            <pc:docMk/>
            <pc:sldMk cId="1364709568" sldId="258"/>
            <ac:picMk id="3" creationId="{4C6495F2-BC50-CAC8-8A8A-854C7345871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D3EFC-425A-49E2-96F0-37E8DCBE7C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EF9CCF-23EA-4F6D-90A3-20D258EDC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107BB-AA8F-483E-89E2-1AAA3C7DA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5156F-A175-47DB-8213-3AEC922D3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F827D-CB00-4E21-8FB0-70F8A02FB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720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6A11F-C61E-4A09-83EF-36305F26E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9C8537-DCDF-4EDF-B750-1291907E30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83B04-7008-461F-859D-CEF471622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13A31-0DA3-4C4A-A26E-810C67C23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B93F2-3EF2-4FF0-AE26-34ED4CC8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356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6B7841-D08D-465E-8414-0CC8D3075D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E8A3FA-6BF7-4BBE-954D-F06726FEEF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4874E-3B7C-4FB4-B9ED-BE45344F6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EB3DA-9282-4E1B-B52C-DDD7A73E4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601EF-9BB0-43B0-8651-366551125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79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34958-0CB8-4E6A-95BC-66577A30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8DF20-E671-40A7-81FD-D8805F59F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FDFF5-DBF5-4DE0-8D3A-1091D0AF7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95598-3D5B-4548-8E2E-CDE2180E2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3EECF-A386-4F7F-A9B2-0487F2BE0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17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E5893-04AF-4493-B322-7BBDFF9B7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B699B-4B8E-4138-BBF7-43AEA0FB3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1ABEC-44C0-4174-ACFB-B6164ABB5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5DD2D-58AE-43CA-B668-19B53F1E3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EB7C5-86BD-4A6F-8DE2-D4ACDB3C3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48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AC477-DD45-4F0B-95F1-26F8D326C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1C26D-ADA5-4ECB-9DBE-78A3D9BFF2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96E5B8-2540-48C6-9C74-3C405F0FC1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0EAEB4-E6D1-46E9-B5AD-A238C7D05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ECE45D-6B2B-465D-8162-CF683AC33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A96EA-D5DB-4DEE-9F9C-AEABB8472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3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10806-9FF1-4D09-B2A4-5B3FD963C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FE43E6-DBD0-4A2E-92BA-6051485A7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97960-0338-4D6F-968C-BC2A201FD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4C8EE-CAC7-4A1F-A5BD-9F47AC8B32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453F80-C98C-4D72-8ED0-8D34241F3F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2E556B-9C7C-4D50-8322-E593E0729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9EE566-F5D6-4C03-9D26-50E7538E1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40F862-6D47-4295-962A-F13315F09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7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51739-A97D-41E2-8E53-9038F0141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14ADCE-2446-4D61-94A2-EAAFA1C29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97C673-D364-4D6B-8493-B3392F8D8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E97F9B-08D2-4AD8-9714-3C764BA47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418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B29BA5-B9A4-4A35-9834-EFC1B9559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C4C8A2-ED5F-481D-9E92-680424C4B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8E52AA-A49A-455F-87C9-0ED1E2C5A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77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835D7-33BB-4D04-A4FC-9ED87B3C4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B0B0E-C51E-498C-8BA8-ADC86CB84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E763BF-6593-4DD0-A466-47FE07866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D15E1A-1E97-4CEA-B02A-EBC9C1BD6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53A954-0328-45D2-9709-D03DEA0FB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F101C-EA24-44BC-AEFA-8B70EA6BB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07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2EA24-8EAD-4FDA-AB7D-EEBCB8E7D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964DA8-6304-4ED0-9705-30F7F1D80E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3BDBA3-64A4-4F72-9004-4065693AC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55D8C-A3DC-49A8-AC76-A3D6591DF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51080-0198-463E-919E-09ACD7DDC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58405E-C832-4936-A57D-A60F4C1EE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9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FA9A19-7E43-4E77-9B04-B2670EC60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60E0B2-E9EF-4DD8-862A-C5DD11AFC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D0B10-EC42-4822-8BF4-0DE6097EE7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17D92-B639-448A-BAC7-ACE457FE7DE0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C5D84-F26B-4FA1-B10D-5085201F19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79924-9F58-4069-966B-08BF9D2E9A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27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hyperlink" Target="https://professional.heart.org/en/meetings/epi-lifestyle/registration-and-hous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D5E083E-C4FC-4491-94A5-D65663B6068D}"/>
              </a:ext>
            </a:extLst>
          </p:cNvPr>
          <p:cNvSpPr/>
          <p:nvPr/>
        </p:nvSpPr>
        <p:spPr>
          <a:xfrm>
            <a:off x="0" y="-30498"/>
            <a:ext cx="12192000" cy="1478596"/>
          </a:xfrm>
          <a:prstGeom prst="rect">
            <a:avLst/>
          </a:prstGeom>
          <a:solidFill>
            <a:srgbClr val="C00000"/>
          </a:solidFill>
          <a:ln>
            <a:solidFill>
              <a:srgbClr val="C823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/>
          </a:p>
        </p:txBody>
      </p:sp>
      <p:sp>
        <p:nvSpPr>
          <p:cNvPr id="21" name="Subtitle 1">
            <a:extLst>
              <a:ext uri="{FF2B5EF4-FFF2-40B4-BE49-F238E27FC236}">
                <a16:creationId xmlns:a16="http://schemas.microsoft.com/office/drawing/2014/main" id="{44A4E0AB-835F-4CB2-A7B4-38817C7C7174}"/>
              </a:ext>
            </a:extLst>
          </p:cNvPr>
          <p:cNvSpPr txBox="1">
            <a:spLocks/>
          </p:cNvSpPr>
          <p:nvPr/>
        </p:nvSpPr>
        <p:spPr>
          <a:xfrm>
            <a:off x="2611814" y="0"/>
            <a:ext cx="4127434" cy="1012776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800" b="0" i="0">
                <a:solidFill>
                  <a:srgbClr val="636466"/>
                </a:solidFill>
                <a:latin typeface="Lub Dub Medium" panose="020B0603030403020204" pitchFamily="34" charset="77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6pPr>
            <a:lvl7pPr marL="27432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7pPr>
            <a:lvl8pPr marL="32004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8pPr>
            <a:lvl9pPr marL="36576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9pPr>
          </a:lstStyle>
          <a:p>
            <a:endParaRPr lang="en-US" sz="3667" kern="0">
              <a:solidFill>
                <a:schemeClr val="bg1"/>
              </a:solidFill>
            </a:endParaRPr>
          </a:p>
        </p:txBody>
      </p:sp>
      <p:sp>
        <p:nvSpPr>
          <p:cNvPr id="23" name="Title 3">
            <a:extLst>
              <a:ext uri="{FF2B5EF4-FFF2-40B4-BE49-F238E27FC236}">
                <a16:creationId xmlns:a16="http://schemas.microsoft.com/office/drawing/2014/main" id="{AA0D767C-8EA4-45D2-ADFE-1D295901DFC7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F42186-A2B8-4455-B658-9090BB13A73E}"/>
              </a:ext>
            </a:extLst>
          </p:cNvPr>
          <p:cNvSpPr txBox="1"/>
          <p:nvPr/>
        </p:nvSpPr>
        <p:spPr>
          <a:xfrm>
            <a:off x="285749" y="1710285"/>
            <a:ext cx="7534907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>
                <a:solidFill>
                  <a:srgbClr val="C00000"/>
                </a:solidFill>
                <a:latin typeface="Lub Dub Heavy"/>
              </a:rPr>
              <a:t>What to expect at #EPILifestyle25</a:t>
            </a:r>
            <a:endParaRPr lang="en-US" sz="2400" b="1">
              <a:solidFill>
                <a:srgbClr val="C00000"/>
              </a:solidFill>
              <a:latin typeface="Lub Dub Heavy" panose="020B0903030403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9C6BB4-0ED1-4A3E-A115-EE2C9696027D}"/>
              </a:ext>
            </a:extLst>
          </p:cNvPr>
          <p:cNvSpPr txBox="1"/>
          <p:nvPr/>
        </p:nvSpPr>
        <p:spPr>
          <a:xfrm>
            <a:off x="5098480" y="269302"/>
            <a:ext cx="7155471" cy="11079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Lub Dub Medium"/>
              </a:rPr>
              <a:t>Epidemiology and Prevention | Lifestyle and Cardiometabolic Health</a:t>
            </a:r>
          </a:p>
          <a:p>
            <a:pPr algn="ctr"/>
            <a:r>
              <a:rPr lang="en-US">
                <a:solidFill>
                  <a:schemeClr val="bg1"/>
                </a:solidFill>
                <a:latin typeface="Lub Dub Medium"/>
              </a:rPr>
              <a:t>New Orleans, LA </a:t>
            </a:r>
            <a:r>
              <a:rPr lang="en-US" i="0">
                <a:solidFill>
                  <a:schemeClr val="bg1"/>
                </a:solidFill>
                <a:effectLst/>
                <a:latin typeface="Lub Dub Medium"/>
              </a:rPr>
              <a:t>| Marc</a:t>
            </a:r>
            <a:r>
              <a:rPr lang="en-US">
                <a:solidFill>
                  <a:schemeClr val="bg1"/>
                </a:solidFill>
                <a:latin typeface="Lub Dub Medium"/>
              </a:rPr>
              <a:t>h 6 - March 9, 2025</a:t>
            </a:r>
            <a:endParaRPr lang="en-US" b="0" i="0">
              <a:solidFill>
                <a:schemeClr val="bg1"/>
              </a:solidFill>
              <a:effectLst/>
              <a:latin typeface="Lub Dub Medium"/>
            </a:endParaRPr>
          </a:p>
        </p:txBody>
      </p:sp>
      <p:sp>
        <p:nvSpPr>
          <p:cNvPr id="25" name="TextBox 7">
            <a:extLst>
              <a:ext uri="{FF2B5EF4-FFF2-40B4-BE49-F238E27FC236}">
                <a16:creationId xmlns:a16="http://schemas.microsoft.com/office/drawing/2014/main" id="{2E163F64-D286-4024-8328-402CA8CD5E43}"/>
              </a:ext>
            </a:extLst>
          </p:cNvPr>
          <p:cNvSpPr txBox="1"/>
          <p:nvPr/>
        </p:nvSpPr>
        <p:spPr>
          <a:xfrm>
            <a:off x="7268126" y="6520794"/>
            <a:ext cx="3087631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600">
                <a:latin typeface="Lub Dub Heavy"/>
              </a:rPr>
              <a:t>#EPILifestyle25</a:t>
            </a:r>
            <a:endParaRPr lang="en-US" sz="1600">
              <a:latin typeface="Lub Dub Heavy" panose="020B0903030403020204" pitchFamily="34" charset="0"/>
            </a:endParaRPr>
          </a:p>
        </p:txBody>
      </p:sp>
      <p:pic>
        <p:nvPicPr>
          <p:cNvPr id="2" name="Picture 1" descr="A black and white logo&#10;&#10;Description automatically generated">
            <a:extLst>
              <a:ext uri="{FF2B5EF4-FFF2-40B4-BE49-F238E27FC236}">
                <a16:creationId xmlns:a16="http://schemas.microsoft.com/office/drawing/2014/main" id="{1D2678DF-0F84-5ADA-56A6-53B73236C4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931" y="168257"/>
            <a:ext cx="4298175" cy="946474"/>
          </a:xfrm>
          <a:prstGeom prst="rect">
            <a:avLst/>
          </a:prstGeom>
        </p:spPr>
      </p:pic>
      <p:pic>
        <p:nvPicPr>
          <p:cNvPr id="4" name="Picture 3" descr="A red heart with a flame on it&#10;&#10;Description automatically generated">
            <a:extLst>
              <a:ext uri="{FF2B5EF4-FFF2-40B4-BE49-F238E27FC236}">
                <a16:creationId xmlns:a16="http://schemas.microsoft.com/office/drawing/2014/main" id="{E1179895-FFE4-F01C-49BA-1816862E3B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4526" y="5973295"/>
            <a:ext cx="1607344" cy="887065"/>
          </a:xfrm>
          <a:prstGeom prst="rect">
            <a:avLst/>
          </a:prstGeom>
        </p:spPr>
      </p:pic>
      <p:sp>
        <p:nvSpPr>
          <p:cNvPr id="3" name="TextBox 16">
            <a:extLst>
              <a:ext uri="{FF2B5EF4-FFF2-40B4-BE49-F238E27FC236}">
                <a16:creationId xmlns:a16="http://schemas.microsoft.com/office/drawing/2014/main" id="{7D1A5E42-8274-425B-9CC5-A82C2791D886}"/>
              </a:ext>
            </a:extLst>
          </p:cNvPr>
          <p:cNvSpPr txBox="1"/>
          <p:nvPr/>
        </p:nvSpPr>
        <p:spPr>
          <a:xfrm>
            <a:off x="1975773" y="2313777"/>
            <a:ext cx="4091379" cy="8463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700" b="1">
                <a:latin typeface="Lub Dub Medium"/>
              </a:rPr>
              <a:t>3 days of presentations </a:t>
            </a:r>
            <a:r>
              <a:rPr lang="en-US" sz="1600">
                <a:latin typeface="Lub Dub Medium"/>
              </a:rPr>
              <a:t>designed to facilitate engaging and stimulating discussions among clinicians and investigators.</a:t>
            </a:r>
            <a:endParaRPr lang="en-US" sz="1700">
              <a:latin typeface="Lub Dub Medium"/>
            </a:endParaRPr>
          </a:p>
        </p:txBody>
      </p:sp>
      <p:pic>
        <p:nvPicPr>
          <p:cNvPr id="6" name="Picture 5" descr="A red line drawing of a person on a computer&#10;&#10;Description automatically generated">
            <a:extLst>
              <a:ext uri="{FF2B5EF4-FFF2-40B4-BE49-F238E27FC236}">
                <a16:creationId xmlns:a16="http://schemas.microsoft.com/office/drawing/2014/main" id="{4A9624A4-4D56-D3BA-866B-B90DB22ED6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4822" y="2438977"/>
            <a:ext cx="638175" cy="571500"/>
          </a:xfrm>
          <a:prstGeom prst="rect">
            <a:avLst/>
          </a:prstGeom>
        </p:spPr>
      </p:pic>
      <p:sp>
        <p:nvSpPr>
          <p:cNvPr id="8" name="TextBox 26">
            <a:extLst>
              <a:ext uri="{FF2B5EF4-FFF2-40B4-BE49-F238E27FC236}">
                <a16:creationId xmlns:a16="http://schemas.microsoft.com/office/drawing/2014/main" id="{7E585149-401D-4F7F-80ED-8E741576F124}"/>
              </a:ext>
            </a:extLst>
          </p:cNvPr>
          <p:cNvSpPr txBox="1"/>
          <p:nvPr/>
        </p:nvSpPr>
        <p:spPr>
          <a:xfrm>
            <a:off x="7764542" y="2264859"/>
            <a:ext cx="337184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700" b="1">
                <a:latin typeface="Lub Dub Medium" panose="020B0603030403020204" pitchFamily="34" charset="0"/>
              </a:rPr>
              <a:t>Attend</a:t>
            </a:r>
            <a:r>
              <a:rPr lang="en-US">
                <a:latin typeface="Lub Dub Medium" panose="020B0603030403020204" pitchFamily="34" charset="0"/>
              </a:rPr>
              <a:t> the </a:t>
            </a:r>
            <a:r>
              <a:rPr lang="en-US" sz="1600">
                <a:effectLst/>
                <a:latin typeface="Lub Dub Medium" panose="020B0603030403020204" pitchFamily="34" charset="0"/>
                <a:ea typeface="Times New Roman" panose="02020603050405020304" pitchFamily="18" charset="0"/>
              </a:rPr>
              <a:t>Keynote Lectures, Oral, Poster and Moderated Poster abstract sessions and more!</a:t>
            </a:r>
            <a:endParaRPr lang="en-US" sz="1700">
              <a:latin typeface="Lub Dub Medium" panose="020B0603030403020204" pitchFamily="34" charset="0"/>
            </a:endParaRPr>
          </a:p>
        </p:txBody>
      </p:sp>
      <p:pic>
        <p:nvPicPr>
          <p:cNvPr id="9" name="Picture 8" descr="A red line drawing of a person pointing at a white board&#10;&#10;Description automatically generated">
            <a:extLst>
              <a:ext uri="{FF2B5EF4-FFF2-40B4-BE49-F238E27FC236}">
                <a16:creationId xmlns:a16="http://schemas.microsoft.com/office/drawing/2014/main" id="{93F477A3-2092-975F-6F2D-34798B5B87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71434" y="2398136"/>
            <a:ext cx="742950" cy="676275"/>
          </a:xfrm>
          <a:prstGeom prst="rect">
            <a:avLst/>
          </a:prstGeom>
        </p:spPr>
      </p:pic>
      <p:sp>
        <p:nvSpPr>
          <p:cNvPr id="11" name="TextBox 29">
            <a:extLst>
              <a:ext uri="{FF2B5EF4-FFF2-40B4-BE49-F238E27FC236}">
                <a16:creationId xmlns:a16="http://schemas.microsoft.com/office/drawing/2014/main" id="{7B4F9C62-B735-4364-9851-CD45EB4224A9}"/>
              </a:ext>
            </a:extLst>
          </p:cNvPr>
          <p:cNvSpPr txBox="1"/>
          <p:nvPr/>
        </p:nvSpPr>
        <p:spPr>
          <a:xfrm>
            <a:off x="7810725" y="4029062"/>
            <a:ext cx="3006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>
                <a:latin typeface="Lub Dub Medium" panose="020B0603030403020204" pitchFamily="34" charset="0"/>
              </a:rPr>
              <a:t>CE credits </a:t>
            </a:r>
            <a:r>
              <a:rPr lang="en-US">
                <a:latin typeface="Lub Dub Medium" panose="020B0603030403020204" pitchFamily="34" charset="0"/>
              </a:rPr>
              <a:t>available </a:t>
            </a:r>
          </a:p>
        </p:txBody>
      </p:sp>
      <p:pic>
        <p:nvPicPr>
          <p:cNvPr id="12" name="Picture 11" descr="A red circle with text&#10;&#10;Description automatically generated">
            <a:extLst>
              <a:ext uri="{FF2B5EF4-FFF2-40B4-BE49-F238E27FC236}">
                <a16:creationId xmlns:a16="http://schemas.microsoft.com/office/drawing/2014/main" id="{330DF229-0117-8F1A-4619-6F74A215DD9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04772" y="3918816"/>
            <a:ext cx="676275" cy="590550"/>
          </a:xfrm>
          <a:prstGeom prst="rect">
            <a:avLst/>
          </a:prstGeom>
        </p:spPr>
      </p:pic>
      <p:sp>
        <p:nvSpPr>
          <p:cNvPr id="13" name="TextBox 32">
            <a:extLst>
              <a:ext uri="{FF2B5EF4-FFF2-40B4-BE49-F238E27FC236}">
                <a16:creationId xmlns:a16="http://schemas.microsoft.com/office/drawing/2014/main" id="{6F5B22B4-E6E7-4806-9685-B764F485C208}"/>
              </a:ext>
            </a:extLst>
          </p:cNvPr>
          <p:cNvSpPr txBox="1"/>
          <p:nvPr/>
        </p:nvSpPr>
        <p:spPr>
          <a:xfrm>
            <a:off x="7625998" y="5052210"/>
            <a:ext cx="3371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>
                <a:latin typeface="Lub Dub Medium" panose="020B0603030403020204" pitchFamily="34" charset="0"/>
              </a:rPr>
              <a:t>Engagement opportunities </a:t>
            </a:r>
            <a:r>
              <a:rPr lang="en-US">
                <a:latin typeface="Lub Dub Medium" panose="020B0603030403020204" pitchFamily="34" charset="0"/>
              </a:rPr>
              <a:t>such as networking events and early career events</a:t>
            </a:r>
          </a:p>
        </p:txBody>
      </p:sp>
      <p:pic>
        <p:nvPicPr>
          <p:cNvPr id="14" name="Picture 13" descr="A computer with a group of people connected&#10;&#10;Description automatically generated">
            <a:extLst>
              <a:ext uri="{FF2B5EF4-FFF2-40B4-BE49-F238E27FC236}">
                <a16:creationId xmlns:a16="http://schemas.microsoft.com/office/drawing/2014/main" id="{D6520692-0A07-17F0-03E5-CF25DC49B2C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60272" y="5156777"/>
            <a:ext cx="1057275" cy="723900"/>
          </a:xfrm>
          <a:prstGeom prst="rect">
            <a:avLst/>
          </a:prstGeom>
        </p:spPr>
      </p:pic>
      <p:sp>
        <p:nvSpPr>
          <p:cNvPr id="16" name="TextBox 23">
            <a:extLst>
              <a:ext uri="{FF2B5EF4-FFF2-40B4-BE49-F238E27FC236}">
                <a16:creationId xmlns:a16="http://schemas.microsoft.com/office/drawing/2014/main" id="{39DCE97D-8CD5-41C7-A517-D11D42E3FF75}"/>
              </a:ext>
            </a:extLst>
          </p:cNvPr>
          <p:cNvSpPr txBox="1"/>
          <p:nvPr/>
        </p:nvSpPr>
        <p:spPr>
          <a:xfrm>
            <a:off x="1897816" y="4423901"/>
            <a:ext cx="4463363" cy="57265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700" b="1">
                <a:latin typeface="Lub Dub Medium" panose="020B0603030403020204" pitchFamily="34" charset="0"/>
              </a:rPr>
              <a:t>Networking and Programming Highlights</a:t>
            </a:r>
          </a:p>
          <a:p>
            <a:pPr marL="285750" marR="0" lvl="0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>
              <a:effectLst/>
              <a:latin typeface="Lub Dub Medium" panose="020B0603030403020204" pitchFamily="34" charset="0"/>
              <a:ea typeface="Calibri" panose="020F0502020204030204" pitchFamily="34" charset="0"/>
              <a:cs typeface="Segoe UI"/>
            </a:endParaRPr>
          </a:p>
        </p:txBody>
      </p:sp>
      <p:pic>
        <p:nvPicPr>
          <p:cNvPr id="18" name="Picture 17" descr="A red line on a white background&#10;&#10;Description automatically generated">
            <a:extLst>
              <a:ext uri="{FF2B5EF4-FFF2-40B4-BE49-F238E27FC236}">
                <a16:creationId xmlns:a16="http://schemas.microsoft.com/office/drawing/2014/main" id="{17392F4B-388F-7CFE-07AC-72907C10F21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7672" y="4337050"/>
            <a:ext cx="752475" cy="72390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018A66A-2E0B-05C9-1075-DFFC2F32E882}"/>
              </a:ext>
            </a:extLst>
          </p:cNvPr>
          <p:cNvSpPr txBox="1"/>
          <p:nvPr/>
        </p:nvSpPr>
        <p:spPr>
          <a:xfrm>
            <a:off x="487219" y="5786582"/>
            <a:ext cx="6310745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Lub Dub Medium"/>
              </a:rPr>
              <a:t>Register today at:</a:t>
            </a:r>
          </a:p>
          <a:p>
            <a:r>
              <a:rPr lang="en-US">
                <a:solidFill>
                  <a:srgbClr val="C00000"/>
                </a:solidFill>
                <a:ea typeface="+mn-lt"/>
                <a:cs typeface="+mn-lt"/>
                <a:hlinkClick r:id="rId9"/>
              </a:rPr>
              <a:t>EPI|Lifestyle Registration and Housing - Professional Heart Daily | American Heart Association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09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f4f22ede-e726-4d3d-b195-8dfd25ae0d91" ContentTypeId="0x01" PreviousValue="false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f19eaed-a1c0-4f9e-95fd-cecd2666e177">
      <Terms xmlns="http://schemas.microsoft.com/office/infopath/2007/PartnerControls"/>
    </lcf76f155ced4ddcb4097134ff3c332f>
    <TaxCatchAll xmlns="9c53b943-690c-4a82-9bc4-371637f8cdb2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ACF6EA1AA3814592B979FCD99D439E" ma:contentTypeVersion="20" ma:contentTypeDescription="Create a new document." ma:contentTypeScope="" ma:versionID="f5b100aae9abf752e0c3b408a0105dcc">
  <xsd:schema xmlns:xsd="http://www.w3.org/2001/XMLSchema" xmlns:xs="http://www.w3.org/2001/XMLSchema" xmlns:p="http://schemas.microsoft.com/office/2006/metadata/properties" xmlns:ns2="0f19eaed-a1c0-4f9e-95fd-cecd2666e177" xmlns:ns3="9c53b943-690c-4a82-9bc4-371637f8cdb2" targetNamespace="http://schemas.microsoft.com/office/2006/metadata/properties" ma:root="true" ma:fieldsID="1939ecd4fbf37429ba3f7bd004fb782d" ns2:_="" ns3:_="">
    <xsd:import namespace="0f19eaed-a1c0-4f9e-95fd-cecd2666e177"/>
    <xsd:import namespace="9c53b943-690c-4a82-9bc4-371637f8cd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19eaed-a1c0-4f9e-95fd-cecd2666e1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3b943-690c-4a82-9bc4-371637f8cdb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137279a-eefe-4937-b404-ff77d498a6a2}" ma:internalName="TaxCatchAll" ma:showField="CatchAllData" ma:web="9c53b943-690c-4a82-9bc4-371637f8cd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2BB787-9F72-4259-8712-C1E2CF304C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DA4EFC-CE6E-407B-8B57-46F08149BB4E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834CE035-EC4B-4441-8FE6-BC1CE32E337F}">
  <ds:schemaRefs>
    <ds:schemaRef ds:uri="0f19eaed-a1c0-4f9e-95fd-cecd2666e177"/>
    <ds:schemaRef ds:uri="9c53b943-690c-4a82-9bc4-371637f8cdb2"/>
    <ds:schemaRef ds:uri="http://schemas.microsoft.com/office/2006/metadata/properties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6C6D40F2-6BFB-47BA-92E5-136CB40296E2}">
  <ds:schemaRefs>
    <ds:schemaRef ds:uri="0f19eaed-a1c0-4f9e-95fd-cecd2666e177"/>
    <ds:schemaRef ds:uri="9c53b943-690c-4a82-9bc4-371637f8cdb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 Fernandez (NAT Science Operations Consultant)</dc:creator>
  <cp:revision>1</cp:revision>
  <dcterms:created xsi:type="dcterms:W3CDTF">2021-06-04T15:42:18Z</dcterms:created>
  <dcterms:modified xsi:type="dcterms:W3CDTF">2024-12-06T02:21:25Z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0x010100B5ACF6EA1AA3814592B979FCD99D439E</vt:lpwstr>
  </property>
</Properties>
</file>