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408" r:id="rId2"/>
    <p:sldId id="353" r:id="rId3"/>
    <p:sldId id="354" r:id="rId4"/>
    <p:sldId id="409" r:id="rId5"/>
    <p:sldId id="410" r:id="rId6"/>
    <p:sldId id="415" r:id="rId7"/>
    <p:sldId id="411" r:id="rId8"/>
    <p:sldId id="412" r:id="rId9"/>
    <p:sldId id="417" r:id="rId10"/>
    <p:sldId id="414" r:id="rId11"/>
    <p:sldId id="416" r:id="rId12"/>
    <p:sldId id="413" r:id="rId13"/>
    <p:sldId id="33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8C2"/>
    <a:srgbClr val="D1E45D"/>
    <a:srgbClr val="D2F8EE"/>
    <a:srgbClr val="FBEBD4"/>
    <a:srgbClr val="F9D5BF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0" autoAdjust="0"/>
    <p:restoredTop sz="86447"/>
  </p:normalViewPr>
  <p:slideViewPr>
    <p:cSldViewPr snapToGrid="0" snapToObjects="1">
      <p:cViewPr varScale="1">
        <p:scale>
          <a:sx n="61" d="100"/>
          <a:sy n="61" d="100"/>
        </p:scale>
        <p:origin x="748" y="4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28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855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754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59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59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974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772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976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0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Shape&#10;&#10;Description automatically generated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REPORT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PROJECT STATUS TEMPLATE PRESENTATION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88116" y="272791"/>
            <a:ext cx="6384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PROJECT STATUS TEMPLATE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7457DF-4369-553F-C39B-527FABAF7F72}"/>
              </a:ext>
            </a:extLst>
          </p:cNvPr>
          <p:cNvSpPr txBox="1"/>
          <p:nvPr/>
        </p:nvSpPr>
        <p:spPr>
          <a:xfrm>
            <a:off x="221258" y="246914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PROJECT NAME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EED31C-1F71-3D9B-3771-BCD7E1804AA5}"/>
              </a:ext>
            </a:extLst>
          </p:cNvPr>
          <p:cNvCxnSpPr>
            <a:cxnSpLocks/>
          </p:cNvCxnSpPr>
          <p:nvPr/>
        </p:nvCxnSpPr>
        <p:spPr>
          <a:xfrm>
            <a:off x="221258" y="367053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062571"/>
              </p:ext>
            </p:extLst>
          </p:nvPr>
        </p:nvGraphicFramePr>
        <p:xfrm>
          <a:off x="221258" y="3799392"/>
          <a:ext cx="11070972" cy="2180992"/>
        </p:xfrm>
        <a:graphic>
          <a:graphicData uri="http://schemas.openxmlformats.org/drawingml/2006/table">
            <a:tbl>
              <a:tblPr/>
              <a:tblGrid>
                <a:gridCol w="4028186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704278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482399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PROJECT GROUP 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Name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332055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STATUS UPDATE PRESENTER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Name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PROJECT CODE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Code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OF STATUS ENTRY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MM/DD/YY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87963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PROJECTED DATE OF COMPLETION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MM/DD/YY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156543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DF38D61A-B763-8CB6-9EC8-EB7FB842B1F5}"/>
              </a:ext>
            </a:extLst>
          </p:cNvPr>
          <p:cNvGrpSpPr/>
          <p:nvPr/>
        </p:nvGrpSpPr>
        <p:grpSpPr>
          <a:xfrm>
            <a:off x="367747" y="1639581"/>
            <a:ext cx="599819" cy="599819"/>
            <a:chOff x="8339779" y="346394"/>
            <a:chExt cx="684363" cy="684363"/>
          </a:xfrm>
        </p:grpSpPr>
        <p:pic>
          <p:nvPicPr>
            <p:cNvPr id="18" name="Graphic 17" descr="Speedometer Low outline">
              <a:extLst>
                <a:ext uri="{FF2B5EF4-FFF2-40B4-BE49-F238E27FC236}">
                  <a16:creationId xmlns:a16="http://schemas.microsoft.com/office/drawing/2014/main" id="{59910CA2-3B98-45CE-FD8B-ECE6446B1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8442557" y="361951"/>
              <a:ext cx="472532" cy="472533"/>
            </a:xfrm>
            <a:prstGeom prst="rect">
              <a:avLst/>
            </a:prstGeom>
          </p:spPr>
        </p:pic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2103A70-EDA6-0037-83E2-F1387B4633A9}"/>
                </a:ext>
              </a:extLst>
            </p:cNvPr>
            <p:cNvSpPr/>
            <p:nvPr/>
          </p:nvSpPr>
          <p:spPr>
            <a:xfrm>
              <a:off x="8339779" y="346394"/>
              <a:ext cx="684363" cy="684363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A4C3007-6B83-0141-05C1-8EE065A7D8A9}"/>
              </a:ext>
            </a:extLst>
          </p:cNvPr>
          <p:cNvGrpSpPr/>
          <p:nvPr/>
        </p:nvGrpSpPr>
        <p:grpSpPr>
          <a:xfrm>
            <a:off x="2216446" y="1639581"/>
            <a:ext cx="599819" cy="599819"/>
            <a:chOff x="8862200" y="209758"/>
            <a:chExt cx="599819" cy="59981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0039004-B698-893D-BF33-1ECEDA720613}"/>
                </a:ext>
              </a:extLst>
            </p:cNvPr>
            <p:cNvSpPr/>
            <p:nvPr/>
          </p:nvSpPr>
          <p:spPr>
            <a:xfrm>
              <a:off x="8862200" y="209758"/>
              <a:ext cx="599819" cy="59981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Graphic 21" descr="Gauge outline">
              <a:extLst>
                <a:ext uri="{FF2B5EF4-FFF2-40B4-BE49-F238E27FC236}">
                  <a16:creationId xmlns:a16="http://schemas.microsoft.com/office/drawing/2014/main" id="{283E99CE-B07B-8F56-AE0B-478158973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8956658" y="246483"/>
              <a:ext cx="393655" cy="393655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72CFFBD-9C85-2D1A-E418-91BE216A850A}"/>
              </a:ext>
            </a:extLst>
          </p:cNvPr>
          <p:cNvGrpSpPr/>
          <p:nvPr/>
        </p:nvGrpSpPr>
        <p:grpSpPr>
          <a:xfrm>
            <a:off x="1269489" y="1613712"/>
            <a:ext cx="599819" cy="599819"/>
            <a:chOff x="8862202" y="913132"/>
            <a:chExt cx="599819" cy="599819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E79EB5-58D1-D007-6E23-A8365E2A82D1}"/>
                </a:ext>
              </a:extLst>
            </p:cNvPr>
            <p:cNvSpPr/>
            <p:nvPr/>
          </p:nvSpPr>
          <p:spPr>
            <a:xfrm>
              <a:off x="8862202" y="913132"/>
              <a:ext cx="599819" cy="599819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Graphic 27" descr="Speedometer Middle outline">
              <a:extLst>
                <a:ext uri="{FF2B5EF4-FFF2-40B4-BE49-F238E27FC236}">
                  <a16:creationId xmlns:a16="http://schemas.microsoft.com/office/drawing/2014/main" id="{04DC4E9A-0C97-B1F9-1935-5660C8EF6C3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76B18F-0114-6C14-DC83-0C922069AC28}"/>
              </a:ext>
            </a:extLst>
          </p:cNvPr>
          <p:cNvGrpSpPr/>
          <p:nvPr/>
        </p:nvGrpSpPr>
        <p:grpSpPr>
          <a:xfrm>
            <a:off x="327991" y="661481"/>
            <a:ext cx="11300791" cy="1066588"/>
            <a:chOff x="0" y="0"/>
            <a:chExt cx="9575800" cy="1387792"/>
          </a:xfrm>
        </p:grpSpPr>
        <p:sp>
          <p:nvSpPr>
            <p:cNvPr id="42" name="TextBox 6">
              <a:extLst>
                <a:ext uri="{FF2B5EF4-FFF2-40B4-BE49-F238E27FC236}">
                  <a16:creationId xmlns:a16="http://schemas.microsoft.com/office/drawing/2014/main" id="{1844E5B8-A2B7-ADD5-30C5-E981CC2F388F}"/>
                </a:ext>
              </a:extLst>
            </p:cNvPr>
            <p:cNvSpPr txBox="1"/>
            <p:nvPr/>
          </p:nvSpPr>
          <p:spPr>
            <a:xfrm>
              <a:off x="0" y="12700"/>
              <a:ext cx="1452158" cy="13716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93271A20-CC2E-01E6-34E5-233F679435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6192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CAD6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TextBox 12">
              <a:extLst>
                <a:ext uri="{FF2B5EF4-FFF2-40B4-BE49-F238E27FC236}">
                  <a16:creationId xmlns:a16="http://schemas.microsoft.com/office/drawing/2014/main" id="{22AA81BF-CF3A-1E45-948A-0A3976D16021}"/>
                </a:ext>
              </a:extLst>
            </p:cNvPr>
            <p:cNvSpPr txBox="1"/>
            <p:nvPr/>
          </p:nvSpPr>
          <p:spPr>
            <a:xfrm>
              <a:off x="2311400" y="0"/>
              <a:ext cx="7264400" cy="1371600"/>
            </a:xfrm>
            <a:prstGeom prst="rect">
              <a:avLst/>
            </a:prstGeom>
            <a:solidFill>
              <a:srgbClr val="ECF3EB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46" name="TextBox 13">
              <a:extLst>
                <a:ext uri="{FF2B5EF4-FFF2-40B4-BE49-F238E27FC236}">
                  <a16:creationId xmlns:a16="http://schemas.microsoft.com/office/drawing/2014/main" id="{DFE31381-52F6-D84F-B7FC-CA467734053B}"/>
                </a:ext>
              </a:extLst>
            </p:cNvPr>
            <p:cNvSpPr txBox="1"/>
            <p:nvPr/>
          </p:nvSpPr>
          <p:spPr>
            <a:xfrm>
              <a:off x="2413000" y="114300"/>
              <a:ext cx="23114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7" name="TextBox 14">
              <a:extLst>
                <a:ext uri="{FF2B5EF4-FFF2-40B4-BE49-F238E27FC236}">
                  <a16:creationId xmlns:a16="http://schemas.microsoft.com/office/drawing/2014/main" id="{C4BC124C-19C0-AE4E-A038-3208EF3D9C88}"/>
                </a:ext>
              </a:extLst>
            </p:cNvPr>
            <p:cNvSpPr txBox="1"/>
            <p:nvPr/>
          </p:nvSpPr>
          <p:spPr>
            <a:xfrm>
              <a:off x="4114800" y="533400"/>
              <a:ext cx="10287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0BDC66C5-58EC-3B4D-A6DF-412FB4C3F7EA}"/>
                </a:ext>
              </a:extLst>
            </p:cNvPr>
            <p:cNvSpPr txBox="1"/>
            <p:nvPr/>
          </p:nvSpPr>
          <p:spPr>
            <a:xfrm>
              <a:off x="2832100" y="533400"/>
              <a:ext cx="749300" cy="7315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93C8FD22-937B-2542-9C24-DFCB8C29BC06}"/>
                </a:ext>
              </a:extLst>
            </p:cNvPr>
            <p:cNvSpPr txBox="1"/>
            <p:nvPr/>
          </p:nvSpPr>
          <p:spPr>
            <a:xfrm>
              <a:off x="5270500" y="114300"/>
              <a:ext cx="9144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50" name="TextBox 17">
              <a:extLst>
                <a:ext uri="{FF2B5EF4-FFF2-40B4-BE49-F238E27FC236}">
                  <a16:creationId xmlns:a16="http://schemas.microsoft.com/office/drawing/2014/main" id="{7F50D09D-FD83-E540-8053-FBE3575EE315}"/>
                </a:ext>
              </a:extLst>
            </p:cNvPr>
            <p:cNvSpPr txBox="1"/>
            <p:nvPr/>
          </p:nvSpPr>
          <p:spPr>
            <a:xfrm>
              <a:off x="5270500" y="934720"/>
              <a:ext cx="42037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C5499B0-656D-73A8-5DB1-8CA24335A6D3}"/>
              </a:ext>
            </a:extLst>
          </p:cNvPr>
          <p:cNvGrpSpPr/>
          <p:nvPr/>
        </p:nvGrpSpPr>
        <p:grpSpPr>
          <a:xfrm>
            <a:off x="327991" y="3046209"/>
            <a:ext cx="11300791" cy="914400"/>
            <a:chOff x="0" y="3073402"/>
            <a:chExt cx="9575800" cy="1059419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C0768FE4-32D7-1A43-AAEF-CD0EC5D3224E}"/>
                </a:ext>
              </a:extLst>
            </p:cNvPr>
            <p:cNvSpPr txBox="1"/>
            <p:nvPr/>
          </p:nvSpPr>
          <p:spPr>
            <a:xfrm>
              <a:off x="0" y="3073402"/>
              <a:ext cx="1452158" cy="1059418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67350A25-D786-FB43-A552-176E50231B93}"/>
                </a:ext>
              </a:extLst>
            </p:cNvPr>
            <p:cNvSpPr>
              <a:spLocks/>
            </p:cNvSpPr>
            <p:nvPr/>
          </p:nvSpPr>
          <p:spPr>
            <a:xfrm>
              <a:off x="1372872" y="3073402"/>
              <a:ext cx="744492" cy="105941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EBCBB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AD5410-BBC5-4E41-A6DC-B730D91F774A}"/>
                </a:ext>
              </a:extLst>
            </p:cNvPr>
            <p:cNvSpPr txBox="1"/>
            <p:nvPr/>
          </p:nvSpPr>
          <p:spPr>
            <a:xfrm>
              <a:off x="2311400" y="3073402"/>
              <a:ext cx="7264400" cy="1059419"/>
            </a:xfrm>
            <a:prstGeom prst="rect">
              <a:avLst/>
            </a:prstGeom>
            <a:solidFill>
              <a:srgbClr val="F7E5DD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39" name="TextBox 37">
              <a:extLst>
                <a:ext uri="{FF2B5EF4-FFF2-40B4-BE49-F238E27FC236}">
                  <a16:creationId xmlns:a16="http://schemas.microsoft.com/office/drawing/2014/main" id="{6AF1F054-6955-954E-94B7-1E87BF66F69A}"/>
                </a:ext>
              </a:extLst>
            </p:cNvPr>
            <p:cNvSpPr txBox="1"/>
            <p:nvPr/>
          </p:nvSpPr>
          <p:spPr>
            <a:xfrm>
              <a:off x="2413000" y="3187701"/>
              <a:ext cx="23114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F54AD9BD-C6D4-0546-B350-4BB47AF76576}"/>
                </a:ext>
              </a:extLst>
            </p:cNvPr>
            <p:cNvSpPr txBox="1"/>
            <p:nvPr/>
          </p:nvSpPr>
          <p:spPr>
            <a:xfrm>
              <a:off x="5270500" y="3589021"/>
              <a:ext cx="42037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22B8F2A-9031-F104-F936-4D7640636B04}"/>
              </a:ext>
            </a:extLst>
          </p:cNvPr>
          <p:cNvGrpSpPr/>
          <p:nvPr/>
        </p:nvGrpSpPr>
        <p:grpSpPr>
          <a:xfrm>
            <a:off x="327991" y="1857943"/>
            <a:ext cx="11300791" cy="1066588"/>
            <a:chOff x="0" y="1536700"/>
            <a:chExt cx="9575800" cy="1371600"/>
          </a:xfrm>
        </p:grpSpPr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0F437706-A38B-E34A-9466-94D4BE04A2BF}"/>
                </a:ext>
              </a:extLst>
            </p:cNvPr>
            <p:cNvSpPr txBox="1"/>
            <p:nvPr/>
          </p:nvSpPr>
          <p:spPr>
            <a:xfrm>
              <a:off x="0" y="1536700"/>
              <a:ext cx="1587500" cy="13716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6" name="Graphic 8">
              <a:extLst>
                <a:ext uri="{FF2B5EF4-FFF2-40B4-BE49-F238E27FC236}">
                  <a16:creationId xmlns:a16="http://schemas.microsoft.com/office/drawing/2014/main" id="{7C1EBC55-A104-B84B-9E5E-328AC2A5C5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536700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DDCFB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TextBox 21">
              <a:extLst>
                <a:ext uri="{FF2B5EF4-FFF2-40B4-BE49-F238E27FC236}">
                  <a16:creationId xmlns:a16="http://schemas.microsoft.com/office/drawing/2014/main" id="{CDDCB58D-F070-5141-8981-09DA840738A2}"/>
                </a:ext>
              </a:extLst>
            </p:cNvPr>
            <p:cNvSpPr txBox="1"/>
            <p:nvPr/>
          </p:nvSpPr>
          <p:spPr>
            <a:xfrm>
              <a:off x="2311400" y="1536700"/>
              <a:ext cx="7264400" cy="1371600"/>
            </a:xfrm>
            <a:prstGeom prst="rect">
              <a:avLst/>
            </a:prstGeom>
            <a:solidFill>
              <a:srgbClr val="F0E6D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28" name="TextBox 22">
              <a:extLst>
                <a:ext uri="{FF2B5EF4-FFF2-40B4-BE49-F238E27FC236}">
                  <a16:creationId xmlns:a16="http://schemas.microsoft.com/office/drawing/2014/main" id="{4C83B1D7-BE26-8948-9914-2AC3B5F69F69}"/>
                </a:ext>
              </a:extLst>
            </p:cNvPr>
            <p:cNvSpPr txBox="1"/>
            <p:nvPr/>
          </p:nvSpPr>
          <p:spPr>
            <a:xfrm>
              <a:off x="2413000" y="1638300"/>
              <a:ext cx="2311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TextBox 25">
              <a:extLst>
                <a:ext uri="{FF2B5EF4-FFF2-40B4-BE49-F238E27FC236}">
                  <a16:creationId xmlns:a16="http://schemas.microsoft.com/office/drawing/2014/main" id="{C1543279-7174-4842-85F1-E2FB620BC89F}"/>
                </a:ext>
              </a:extLst>
            </p:cNvPr>
            <p:cNvSpPr txBox="1"/>
            <p:nvPr/>
          </p:nvSpPr>
          <p:spPr>
            <a:xfrm>
              <a:off x="6223000" y="1638300"/>
              <a:ext cx="1188720" cy="11887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C2830F70-69A9-E146-84D6-A3F1732AA1B5}"/>
                </a:ext>
              </a:extLst>
            </p:cNvPr>
            <p:cNvSpPr txBox="1"/>
            <p:nvPr/>
          </p:nvSpPr>
          <p:spPr>
            <a:xfrm>
              <a:off x="7569200" y="1638300"/>
              <a:ext cx="1803400" cy="73152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27">
              <a:extLst>
                <a:ext uri="{FF2B5EF4-FFF2-40B4-BE49-F238E27FC236}">
                  <a16:creationId xmlns:a16="http://schemas.microsoft.com/office/drawing/2014/main" id="{5691CDAC-5B7D-B444-896C-1D44A52A9251}"/>
                </a:ext>
              </a:extLst>
            </p:cNvPr>
            <p:cNvSpPr txBox="1"/>
            <p:nvPr/>
          </p:nvSpPr>
          <p:spPr>
            <a:xfrm>
              <a:off x="4737100" y="2067560"/>
              <a:ext cx="13843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2" name="TextBox 32">
              <a:extLst>
                <a:ext uri="{FF2B5EF4-FFF2-40B4-BE49-F238E27FC236}">
                  <a16:creationId xmlns:a16="http://schemas.microsoft.com/office/drawing/2014/main" id="{223CF0FE-295B-FD41-A240-5691A142120C}"/>
                </a:ext>
              </a:extLst>
            </p:cNvPr>
            <p:cNvSpPr txBox="1"/>
            <p:nvPr/>
          </p:nvSpPr>
          <p:spPr>
            <a:xfrm>
              <a:off x="4279900" y="2496820"/>
              <a:ext cx="1676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1BC64B-03AB-831F-23A5-134E0BE90166}"/>
              </a:ext>
            </a:extLst>
          </p:cNvPr>
          <p:cNvGrpSpPr/>
          <p:nvPr/>
        </p:nvGrpSpPr>
        <p:grpSpPr>
          <a:xfrm>
            <a:off x="327991" y="4029105"/>
            <a:ext cx="11300791" cy="1120539"/>
            <a:chOff x="0" y="4203700"/>
            <a:chExt cx="9575800" cy="1388733"/>
          </a:xfrm>
        </p:grpSpPr>
        <p:sp>
          <p:nvSpPr>
            <p:cNvPr id="15" name="TextBox 42">
              <a:extLst>
                <a:ext uri="{FF2B5EF4-FFF2-40B4-BE49-F238E27FC236}">
                  <a16:creationId xmlns:a16="http://schemas.microsoft.com/office/drawing/2014/main" id="{CF9C7F2B-CF15-DA4F-8D1A-120AE9500E93}"/>
                </a:ext>
              </a:extLst>
            </p:cNvPr>
            <p:cNvSpPr txBox="1"/>
            <p:nvPr/>
          </p:nvSpPr>
          <p:spPr>
            <a:xfrm>
              <a:off x="0" y="4216411"/>
              <a:ext cx="1452158" cy="137602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Graphic 8">
              <a:extLst>
                <a:ext uri="{FF2B5EF4-FFF2-40B4-BE49-F238E27FC236}">
                  <a16:creationId xmlns:a16="http://schemas.microsoft.com/office/drawing/2014/main" id="{8953AD44-7F17-E44B-8E4A-CB91900FC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4216411"/>
              <a:ext cx="744492" cy="137253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TextBox 44">
              <a:extLst>
                <a:ext uri="{FF2B5EF4-FFF2-40B4-BE49-F238E27FC236}">
                  <a16:creationId xmlns:a16="http://schemas.microsoft.com/office/drawing/2014/main" id="{D81E0419-99BF-1749-B916-04C25633EC25}"/>
                </a:ext>
              </a:extLst>
            </p:cNvPr>
            <p:cNvSpPr txBox="1"/>
            <p:nvPr/>
          </p:nvSpPr>
          <p:spPr>
            <a:xfrm>
              <a:off x="2311400" y="4203700"/>
              <a:ext cx="7264400" cy="1371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8" name="TextBox 45">
              <a:extLst>
                <a:ext uri="{FF2B5EF4-FFF2-40B4-BE49-F238E27FC236}">
                  <a16:creationId xmlns:a16="http://schemas.microsoft.com/office/drawing/2014/main" id="{61D37BEA-B0BB-334B-8C19-830E846B081F}"/>
                </a:ext>
              </a:extLst>
            </p:cNvPr>
            <p:cNvSpPr txBox="1"/>
            <p:nvPr/>
          </p:nvSpPr>
          <p:spPr>
            <a:xfrm>
              <a:off x="2413000" y="4305369"/>
              <a:ext cx="2311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9" name="TextBox 46">
              <a:extLst>
                <a:ext uri="{FF2B5EF4-FFF2-40B4-BE49-F238E27FC236}">
                  <a16:creationId xmlns:a16="http://schemas.microsoft.com/office/drawing/2014/main" id="{7DA02123-9852-5F48-817A-7176A85EF03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732520" y="4828981"/>
              <a:ext cx="640080" cy="640514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TextBox 47">
              <a:extLst>
                <a:ext uri="{FF2B5EF4-FFF2-40B4-BE49-F238E27FC236}">
                  <a16:creationId xmlns:a16="http://schemas.microsoft.com/office/drawing/2014/main" id="{36A021A6-2E2B-DC4F-80A9-D49336A0E419}"/>
                </a:ext>
              </a:extLst>
            </p:cNvPr>
            <p:cNvSpPr txBox="1"/>
            <p:nvPr/>
          </p:nvSpPr>
          <p:spPr>
            <a:xfrm>
              <a:off x="6743700" y="4305369"/>
              <a:ext cx="731520" cy="7320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1" name="TextBox 48">
              <a:extLst>
                <a:ext uri="{FF2B5EF4-FFF2-40B4-BE49-F238E27FC236}">
                  <a16:creationId xmlns:a16="http://schemas.microsoft.com/office/drawing/2014/main" id="{9D9A24B0-1AD3-8149-A8ED-23B42206233C}"/>
                </a:ext>
              </a:extLst>
            </p:cNvPr>
            <p:cNvSpPr txBox="1"/>
            <p:nvPr/>
          </p:nvSpPr>
          <p:spPr>
            <a:xfrm>
              <a:off x="5638800" y="4610100"/>
              <a:ext cx="711200" cy="70924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TextBox 50">
              <a:extLst>
                <a:ext uri="{FF2B5EF4-FFF2-40B4-BE49-F238E27FC236}">
                  <a16:creationId xmlns:a16="http://schemas.microsoft.com/office/drawing/2014/main" id="{26A02132-2FF9-3746-B7F0-00572FDCC35B}"/>
                </a:ext>
              </a:extLst>
            </p:cNvPr>
            <p:cNvSpPr txBox="1"/>
            <p:nvPr/>
          </p:nvSpPr>
          <p:spPr>
            <a:xfrm>
              <a:off x="3632200" y="5139071"/>
              <a:ext cx="1676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1994CB34-C1C5-E64D-BE41-A61B2FC414B4}"/>
                </a:ext>
              </a:extLst>
            </p:cNvPr>
            <p:cNvSpPr txBox="1"/>
            <p:nvPr/>
          </p:nvSpPr>
          <p:spPr>
            <a:xfrm>
              <a:off x="6743700" y="5143500"/>
              <a:ext cx="1676400" cy="330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2BAFA3-C66C-AA43-A666-9A758072128A}"/>
              </a:ext>
            </a:extLst>
          </p:cNvPr>
          <p:cNvGrpSpPr/>
          <p:nvPr/>
        </p:nvGrpSpPr>
        <p:grpSpPr>
          <a:xfrm>
            <a:off x="327989" y="5265636"/>
            <a:ext cx="11300791" cy="1110283"/>
            <a:chOff x="0" y="5754736"/>
            <a:chExt cx="9575800" cy="1046351"/>
          </a:xfrm>
        </p:grpSpPr>
        <p:sp>
          <p:nvSpPr>
            <p:cNvPr id="9" name="TextBox 108">
              <a:extLst>
                <a:ext uri="{FF2B5EF4-FFF2-40B4-BE49-F238E27FC236}">
                  <a16:creationId xmlns:a16="http://schemas.microsoft.com/office/drawing/2014/main" id="{60699AE9-9D2B-0533-E53D-3689C05E34AB}"/>
                </a:ext>
              </a:extLst>
            </p:cNvPr>
            <p:cNvSpPr txBox="1"/>
            <p:nvPr/>
          </p:nvSpPr>
          <p:spPr>
            <a:xfrm>
              <a:off x="0" y="5754736"/>
              <a:ext cx="1587500" cy="1046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0" name="Graphic 8">
              <a:extLst>
                <a:ext uri="{FF2B5EF4-FFF2-40B4-BE49-F238E27FC236}">
                  <a16:creationId xmlns:a16="http://schemas.microsoft.com/office/drawing/2014/main" id="{40F91F4D-9203-CA18-D346-25A13D2CD57B}"/>
                </a:ext>
              </a:extLst>
            </p:cNvPr>
            <p:cNvSpPr>
              <a:spLocks/>
            </p:cNvSpPr>
            <p:nvPr/>
          </p:nvSpPr>
          <p:spPr>
            <a:xfrm>
              <a:off x="1372871" y="5754738"/>
              <a:ext cx="743830" cy="104634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Box 110">
              <a:extLst>
                <a:ext uri="{FF2B5EF4-FFF2-40B4-BE49-F238E27FC236}">
                  <a16:creationId xmlns:a16="http://schemas.microsoft.com/office/drawing/2014/main" id="{54735E0B-36D6-9E6D-E60B-5808727FEF2C}"/>
                </a:ext>
              </a:extLst>
            </p:cNvPr>
            <p:cNvSpPr txBox="1"/>
            <p:nvPr/>
          </p:nvSpPr>
          <p:spPr>
            <a:xfrm>
              <a:off x="2311400" y="5754737"/>
              <a:ext cx="7264400" cy="1046349"/>
            </a:xfrm>
            <a:prstGeom prst="rect">
              <a:avLst/>
            </a:prstGeom>
            <a:solidFill>
              <a:srgbClr val="EAEEF3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2" name="TextBox 111">
              <a:extLst>
                <a:ext uri="{FF2B5EF4-FFF2-40B4-BE49-F238E27FC236}">
                  <a16:creationId xmlns:a16="http://schemas.microsoft.com/office/drawing/2014/main" id="{4FE4DF0D-7364-91B5-CEE6-E9AA22C90745}"/>
                </a:ext>
              </a:extLst>
            </p:cNvPr>
            <p:cNvSpPr txBox="1"/>
            <p:nvPr/>
          </p:nvSpPr>
          <p:spPr>
            <a:xfrm>
              <a:off x="2413000" y="5899336"/>
              <a:ext cx="23114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3" name="TextBox 114">
              <a:extLst>
                <a:ext uri="{FF2B5EF4-FFF2-40B4-BE49-F238E27FC236}">
                  <a16:creationId xmlns:a16="http://schemas.microsoft.com/office/drawing/2014/main" id="{41C4DA84-579C-D943-8545-3B757341F3EE}"/>
                </a:ext>
              </a:extLst>
            </p:cNvPr>
            <p:cNvSpPr txBox="1"/>
            <p:nvPr/>
          </p:nvSpPr>
          <p:spPr>
            <a:xfrm>
              <a:off x="4737100" y="6328596"/>
              <a:ext cx="13843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TextBox 115">
              <a:extLst>
                <a:ext uri="{FF2B5EF4-FFF2-40B4-BE49-F238E27FC236}">
                  <a16:creationId xmlns:a16="http://schemas.microsoft.com/office/drawing/2014/main" id="{C17A8E24-1870-75CA-A04B-D1F30786458A}"/>
                </a:ext>
              </a:extLst>
            </p:cNvPr>
            <p:cNvSpPr txBox="1"/>
            <p:nvPr/>
          </p:nvSpPr>
          <p:spPr>
            <a:xfrm>
              <a:off x="6743700" y="5873936"/>
              <a:ext cx="1676400" cy="7569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8B3B4A-5E4F-C757-A4A7-553E7F70B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548509"/>
              </p:ext>
            </p:extLst>
          </p:nvPr>
        </p:nvGraphicFramePr>
        <p:xfrm>
          <a:off x="3060444" y="221769"/>
          <a:ext cx="8568336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084">
                  <a:extLst>
                    <a:ext uri="{9D8B030D-6E8A-4147-A177-3AD203B41FA5}">
                      <a16:colId xmlns:a16="http://schemas.microsoft.com/office/drawing/2014/main" val="1735468227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750077991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416143953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363720345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entury Gothic" panose="020B0502020202020204" pitchFamily="34" charset="0"/>
                        </a:rPr>
                        <a:t>MONTH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entury Gothic" panose="020B0502020202020204" pitchFamily="34" charset="0"/>
                        </a:rPr>
                        <a:t>MONTH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MONTH 3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entury Gothic" panose="020B0502020202020204" pitchFamily="34" charset="0"/>
                        </a:rPr>
                        <a:t>MONTH 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88856"/>
                  </a:ext>
                </a:extLst>
              </a:tr>
            </a:tbl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1DEB6686-1E1E-A0D8-9E23-FA2A3C4A119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id="{B0718643-2DDD-9703-EE38-209D050DF70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23AD51-1293-D32F-60A1-AF4A13D3E137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SCHEDULE</a:t>
            </a:r>
          </a:p>
        </p:txBody>
      </p:sp>
    </p:spTree>
    <p:extLst>
      <p:ext uri="{BB962C8B-B14F-4D97-AF65-F5344CB8AC3E}">
        <p14:creationId xmlns:p14="http://schemas.microsoft.com/office/powerpoint/2010/main" val="1453029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76B18F-0114-6C14-DC83-0C922069AC28}"/>
              </a:ext>
            </a:extLst>
          </p:cNvPr>
          <p:cNvGrpSpPr/>
          <p:nvPr/>
        </p:nvGrpSpPr>
        <p:grpSpPr>
          <a:xfrm>
            <a:off x="327991" y="661481"/>
            <a:ext cx="11300791" cy="1066588"/>
            <a:chOff x="0" y="0"/>
            <a:chExt cx="9575800" cy="1387792"/>
          </a:xfrm>
        </p:grpSpPr>
        <p:sp>
          <p:nvSpPr>
            <p:cNvPr id="42" name="TextBox 6">
              <a:extLst>
                <a:ext uri="{FF2B5EF4-FFF2-40B4-BE49-F238E27FC236}">
                  <a16:creationId xmlns:a16="http://schemas.microsoft.com/office/drawing/2014/main" id="{1844E5B8-A2B7-ADD5-30C5-E981CC2F388F}"/>
                </a:ext>
              </a:extLst>
            </p:cNvPr>
            <p:cNvSpPr txBox="1"/>
            <p:nvPr/>
          </p:nvSpPr>
          <p:spPr>
            <a:xfrm>
              <a:off x="0" y="12700"/>
              <a:ext cx="1452158" cy="13716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93271A20-CC2E-01E6-34E5-233F679435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6192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CAD6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TextBox 12">
              <a:extLst>
                <a:ext uri="{FF2B5EF4-FFF2-40B4-BE49-F238E27FC236}">
                  <a16:creationId xmlns:a16="http://schemas.microsoft.com/office/drawing/2014/main" id="{22AA81BF-CF3A-1E45-948A-0A3976D16021}"/>
                </a:ext>
              </a:extLst>
            </p:cNvPr>
            <p:cNvSpPr txBox="1"/>
            <p:nvPr/>
          </p:nvSpPr>
          <p:spPr>
            <a:xfrm>
              <a:off x="2311400" y="0"/>
              <a:ext cx="7264400" cy="1371600"/>
            </a:xfrm>
            <a:prstGeom prst="rect">
              <a:avLst/>
            </a:prstGeom>
            <a:solidFill>
              <a:srgbClr val="ECF3EB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46" name="TextBox 13">
              <a:extLst>
                <a:ext uri="{FF2B5EF4-FFF2-40B4-BE49-F238E27FC236}">
                  <a16:creationId xmlns:a16="http://schemas.microsoft.com/office/drawing/2014/main" id="{DFE31381-52F6-D84F-B7FC-CA467734053B}"/>
                </a:ext>
              </a:extLst>
            </p:cNvPr>
            <p:cNvSpPr txBox="1"/>
            <p:nvPr/>
          </p:nvSpPr>
          <p:spPr>
            <a:xfrm>
              <a:off x="2413000" y="114300"/>
              <a:ext cx="23114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7" name="TextBox 14">
              <a:extLst>
                <a:ext uri="{FF2B5EF4-FFF2-40B4-BE49-F238E27FC236}">
                  <a16:creationId xmlns:a16="http://schemas.microsoft.com/office/drawing/2014/main" id="{C4BC124C-19C0-AE4E-A038-3208EF3D9C88}"/>
                </a:ext>
              </a:extLst>
            </p:cNvPr>
            <p:cNvSpPr txBox="1"/>
            <p:nvPr/>
          </p:nvSpPr>
          <p:spPr>
            <a:xfrm>
              <a:off x="4114800" y="533400"/>
              <a:ext cx="10287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0BDC66C5-58EC-3B4D-A6DF-412FB4C3F7EA}"/>
                </a:ext>
              </a:extLst>
            </p:cNvPr>
            <p:cNvSpPr txBox="1"/>
            <p:nvPr/>
          </p:nvSpPr>
          <p:spPr>
            <a:xfrm>
              <a:off x="2832100" y="533400"/>
              <a:ext cx="749300" cy="7315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93C8FD22-937B-2542-9C24-DFCB8C29BC06}"/>
                </a:ext>
              </a:extLst>
            </p:cNvPr>
            <p:cNvSpPr txBox="1"/>
            <p:nvPr/>
          </p:nvSpPr>
          <p:spPr>
            <a:xfrm>
              <a:off x="5270500" y="114300"/>
              <a:ext cx="9144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50" name="TextBox 17">
              <a:extLst>
                <a:ext uri="{FF2B5EF4-FFF2-40B4-BE49-F238E27FC236}">
                  <a16:creationId xmlns:a16="http://schemas.microsoft.com/office/drawing/2014/main" id="{7F50D09D-FD83-E540-8053-FBE3575EE315}"/>
                </a:ext>
              </a:extLst>
            </p:cNvPr>
            <p:cNvSpPr txBox="1"/>
            <p:nvPr/>
          </p:nvSpPr>
          <p:spPr>
            <a:xfrm>
              <a:off x="5270500" y="934720"/>
              <a:ext cx="42037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C5499B0-656D-73A8-5DB1-8CA24335A6D3}"/>
              </a:ext>
            </a:extLst>
          </p:cNvPr>
          <p:cNvGrpSpPr/>
          <p:nvPr/>
        </p:nvGrpSpPr>
        <p:grpSpPr>
          <a:xfrm>
            <a:off x="327991" y="3046209"/>
            <a:ext cx="11300791" cy="914400"/>
            <a:chOff x="0" y="3073402"/>
            <a:chExt cx="9575800" cy="1059419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C0768FE4-32D7-1A43-AAEF-CD0EC5D3224E}"/>
                </a:ext>
              </a:extLst>
            </p:cNvPr>
            <p:cNvSpPr txBox="1"/>
            <p:nvPr/>
          </p:nvSpPr>
          <p:spPr>
            <a:xfrm>
              <a:off x="0" y="3073402"/>
              <a:ext cx="1452158" cy="1059418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67350A25-D786-FB43-A552-176E50231B93}"/>
                </a:ext>
              </a:extLst>
            </p:cNvPr>
            <p:cNvSpPr>
              <a:spLocks/>
            </p:cNvSpPr>
            <p:nvPr/>
          </p:nvSpPr>
          <p:spPr>
            <a:xfrm>
              <a:off x="1372872" y="3073402"/>
              <a:ext cx="744492" cy="105941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EBCBB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AD5410-BBC5-4E41-A6DC-B730D91F774A}"/>
                </a:ext>
              </a:extLst>
            </p:cNvPr>
            <p:cNvSpPr txBox="1"/>
            <p:nvPr/>
          </p:nvSpPr>
          <p:spPr>
            <a:xfrm>
              <a:off x="2311400" y="3073402"/>
              <a:ext cx="7264400" cy="1059419"/>
            </a:xfrm>
            <a:prstGeom prst="rect">
              <a:avLst/>
            </a:prstGeom>
            <a:solidFill>
              <a:srgbClr val="F7E5DD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39" name="TextBox 37">
              <a:extLst>
                <a:ext uri="{FF2B5EF4-FFF2-40B4-BE49-F238E27FC236}">
                  <a16:creationId xmlns:a16="http://schemas.microsoft.com/office/drawing/2014/main" id="{6AF1F054-6955-954E-94B7-1E87BF66F69A}"/>
                </a:ext>
              </a:extLst>
            </p:cNvPr>
            <p:cNvSpPr txBox="1"/>
            <p:nvPr/>
          </p:nvSpPr>
          <p:spPr>
            <a:xfrm>
              <a:off x="2413000" y="3187701"/>
              <a:ext cx="23114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F54AD9BD-C6D4-0546-B350-4BB47AF76576}"/>
                </a:ext>
              </a:extLst>
            </p:cNvPr>
            <p:cNvSpPr txBox="1"/>
            <p:nvPr/>
          </p:nvSpPr>
          <p:spPr>
            <a:xfrm>
              <a:off x="5270500" y="3589021"/>
              <a:ext cx="42037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22B8F2A-9031-F104-F936-4D7640636B04}"/>
              </a:ext>
            </a:extLst>
          </p:cNvPr>
          <p:cNvGrpSpPr/>
          <p:nvPr/>
        </p:nvGrpSpPr>
        <p:grpSpPr>
          <a:xfrm>
            <a:off x="327991" y="1857943"/>
            <a:ext cx="11300791" cy="1066588"/>
            <a:chOff x="0" y="1536700"/>
            <a:chExt cx="9575800" cy="1371600"/>
          </a:xfrm>
        </p:grpSpPr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0F437706-A38B-E34A-9466-94D4BE04A2BF}"/>
                </a:ext>
              </a:extLst>
            </p:cNvPr>
            <p:cNvSpPr txBox="1"/>
            <p:nvPr/>
          </p:nvSpPr>
          <p:spPr>
            <a:xfrm>
              <a:off x="0" y="1536700"/>
              <a:ext cx="1587500" cy="13716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6" name="Graphic 8">
              <a:extLst>
                <a:ext uri="{FF2B5EF4-FFF2-40B4-BE49-F238E27FC236}">
                  <a16:creationId xmlns:a16="http://schemas.microsoft.com/office/drawing/2014/main" id="{7C1EBC55-A104-B84B-9E5E-328AC2A5C5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536700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DDCFB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TextBox 21">
              <a:extLst>
                <a:ext uri="{FF2B5EF4-FFF2-40B4-BE49-F238E27FC236}">
                  <a16:creationId xmlns:a16="http://schemas.microsoft.com/office/drawing/2014/main" id="{CDDCB58D-F070-5141-8981-09DA840738A2}"/>
                </a:ext>
              </a:extLst>
            </p:cNvPr>
            <p:cNvSpPr txBox="1"/>
            <p:nvPr/>
          </p:nvSpPr>
          <p:spPr>
            <a:xfrm>
              <a:off x="2311400" y="1536700"/>
              <a:ext cx="7264400" cy="1371600"/>
            </a:xfrm>
            <a:prstGeom prst="rect">
              <a:avLst/>
            </a:prstGeom>
            <a:solidFill>
              <a:srgbClr val="F0E6D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28" name="TextBox 22">
              <a:extLst>
                <a:ext uri="{FF2B5EF4-FFF2-40B4-BE49-F238E27FC236}">
                  <a16:creationId xmlns:a16="http://schemas.microsoft.com/office/drawing/2014/main" id="{4C83B1D7-BE26-8948-9914-2AC3B5F69F69}"/>
                </a:ext>
              </a:extLst>
            </p:cNvPr>
            <p:cNvSpPr txBox="1"/>
            <p:nvPr/>
          </p:nvSpPr>
          <p:spPr>
            <a:xfrm>
              <a:off x="2413000" y="1638300"/>
              <a:ext cx="2311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TextBox 25">
              <a:extLst>
                <a:ext uri="{FF2B5EF4-FFF2-40B4-BE49-F238E27FC236}">
                  <a16:creationId xmlns:a16="http://schemas.microsoft.com/office/drawing/2014/main" id="{C1543279-7174-4842-85F1-E2FB620BC89F}"/>
                </a:ext>
              </a:extLst>
            </p:cNvPr>
            <p:cNvSpPr txBox="1"/>
            <p:nvPr/>
          </p:nvSpPr>
          <p:spPr>
            <a:xfrm>
              <a:off x="6223000" y="1638300"/>
              <a:ext cx="1188720" cy="11887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C2830F70-69A9-E146-84D6-A3F1732AA1B5}"/>
                </a:ext>
              </a:extLst>
            </p:cNvPr>
            <p:cNvSpPr txBox="1"/>
            <p:nvPr/>
          </p:nvSpPr>
          <p:spPr>
            <a:xfrm>
              <a:off x="7569200" y="1638300"/>
              <a:ext cx="1803400" cy="73152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27">
              <a:extLst>
                <a:ext uri="{FF2B5EF4-FFF2-40B4-BE49-F238E27FC236}">
                  <a16:creationId xmlns:a16="http://schemas.microsoft.com/office/drawing/2014/main" id="{5691CDAC-5B7D-B444-896C-1D44A52A9251}"/>
                </a:ext>
              </a:extLst>
            </p:cNvPr>
            <p:cNvSpPr txBox="1"/>
            <p:nvPr/>
          </p:nvSpPr>
          <p:spPr>
            <a:xfrm>
              <a:off x="4737100" y="2067560"/>
              <a:ext cx="13843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2" name="TextBox 32">
              <a:extLst>
                <a:ext uri="{FF2B5EF4-FFF2-40B4-BE49-F238E27FC236}">
                  <a16:creationId xmlns:a16="http://schemas.microsoft.com/office/drawing/2014/main" id="{223CF0FE-295B-FD41-A240-5691A142120C}"/>
                </a:ext>
              </a:extLst>
            </p:cNvPr>
            <p:cNvSpPr txBox="1"/>
            <p:nvPr/>
          </p:nvSpPr>
          <p:spPr>
            <a:xfrm>
              <a:off x="4279900" y="2496820"/>
              <a:ext cx="1676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1BC64B-03AB-831F-23A5-134E0BE90166}"/>
              </a:ext>
            </a:extLst>
          </p:cNvPr>
          <p:cNvGrpSpPr/>
          <p:nvPr/>
        </p:nvGrpSpPr>
        <p:grpSpPr>
          <a:xfrm>
            <a:off x="327991" y="4029105"/>
            <a:ext cx="11300791" cy="1120539"/>
            <a:chOff x="0" y="4203700"/>
            <a:chExt cx="9575800" cy="1388733"/>
          </a:xfrm>
        </p:grpSpPr>
        <p:sp>
          <p:nvSpPr>
            <p:cNvPr id="15" name="TextBox 42">
              <a:extLst>
                <a:ext uri="{FF2B5EF4-FFF2-40B4-BE49-F238E27FC236}">
                  <a16:creationId xmlns:a16="http://schemas.microsoft.com/office/drawing/2014/main" id="{CF9C7F2B-CF15-DA4F-8D1A-120AE9500E93}"/>
                </a:ext>
              </a:extLst>
            </p:cNvPr>
            <p:cNvSpPr txBox="1"/>
            <p:nvPr/>
          </p:nvSpPr>
          <p:spPr>
            <a:xfrm>
              <a:off x="0" y="4216411"/>
              <a:ext cx="1452158" cy="137602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Graphic 8">
              <a:extLst>
                <a:ext uri="{FF2B5EF4-FFF2-40B4-BE49-F238E27FC236}">
                  <a16:creationId xmlns:a16="http://schemas.microsoft.com/office/drawing/2014/main" id="{8953AD44-7F17-E44B-8E4A-CB91900FC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4216411"/>
              <a:ext cx="744492" cy="137253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TextBox 44">
              <a:extLst>
                <a:ext uri="{FF2B5EF4-FFF2-40B4-BE49-F238E27FC236}">
                  <a16:creationId xmlns:a16="http://schemas.microsoft.com/office/drawing/2014/main" id="{D81E0419-99BF-1749-B916-04C25633EC25}"/>
                </a:ext>
              </a:extLst>
            </p:cNvPr>
            <p:cNvSpPr txBox="1"/>
            <p:nvPr/>
          </p:nvSpPr>
          <p:spPr>
            <a:xfrm>
              <a:off x="2311400" y="4203700"/>
              <a:ext cx="7264400" cy="1371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8" name="TextBox 45">
              <a:extLst>
                <a:ext uri="{FF2B5EF4-FFF2-40B4-BE49-F238E27FC236}">
                  <a16:creationId xmlns:a16="http://schemas.microsoft.com/office/drawing/2014/main" id="{61D37BEA-B0BB-334B-8C19-830E846B081F}"/>
                </a:ext>
              </a:extLst>
            </p:cNvPr>
            <p:cNvSpPr txBox="1"/>
            <p:nvPr/>
          </p:nvSpPr>
          <p:spPr>
            <a:xfrm>
              <a:off x="2413000" y="4305369"/>
              <a:ext cx="2311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9" name="TextBox 46">
              <a:extLst>
                <a:ext uri="{FF2B5EF4-FFF2-40B4-BE49-F238E27FC236}">
                  <a16:creationId xmlns:a16="http://schemas.microsoft.com/office/drawing/2014/main" id="{7DA02123-9852-5F48-817A-7176A85EF03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732520" y="4828981"/>
              <a:ext cx="640080" cy="640514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TextBox 47">
              <a:extLst>
                <a:ext uri="{FF2B5EF4-FFF2-40B4-BE49-F238E27FC236}">
                  <a16:creationId xmlns:a16="http://schemas.microsoft.com/office/drawing/2014/main" id="{36A021A6-2E2B-DC4F-80A9-D49336A0E419}"/>
                </a:ext>
              </a:extLst>
            </p:cNvPr>
            <p:cNvSpPr txBox="1"/>
            <p:nvPr/>
          </p:nvSpPr>
          <p:spPr>
            <a:xfrm>
              <a:off x="6743700" y="4305369"/>
              <a:ext cx="731520" cy="7320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1" name="TextBox 48">
              <a:extLst>
                <a:ext uri="{FF2B5EF4-FFF2-40B4-BE49-F238E27FC236}">
                  <a16:creationId xmlns:a16="http://schemas.microsoft.com/office/drawing/2014/main" id="{9D9A24B0-1AD3-8149-A8ED-23B42206233C}"/>
                </a:ext>
              </a:extLst>
            </p:cNvPr>
            <p:cNvSpPr txBox="1"/>
            <p:nvPr/>
          </p:nvSpPr>
          <p:spPr>
            <a:xfrm>
              <a:off x="5638800" y="4610100"/>
              <a:ext cx="711200" cy="70924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TextBox 50">
              <a:extLst>
                <a:ext uri="{FF2B5EF4-FFF2-40B4-BE49-F238E27FC236}">
                  <a16:creationId xmlns:a16="http://schemas.microsoft.com/office/drawing/2014/main" id="{26A02132-2FF9-3746-B7F0-00572FDCC35B}"/>
                </a:ext>
              </a:extLst>
            </p:cNvPr>
            <p:cNvSpPr txBox="1"/>
            <p:nvPr/>
          </p:nvSpPr>
          <p:spPr>
            <a:xfrm>
              <a:off x="3632200" y="5139071"/>
              <a:ext cx="1676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1994CB34-C1C5-E64D-BE41-A61B2FC414B4}"/>
                </a:ext>
              </a:extLst>
            </p:cNvPr>
            <p:cNvSpPr txBox="1"/>
            <p:nvPr/>
          </p:nvSpPr>
          <p:spPr>
            <a:xfrm>
              <a:off x="6743700" y="5143500"/>
              <a:ext cx="1676400" cy="330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2BAFA3-C66C-AA43-A666-9A758072128A}"/>
              </a:ext>
            </a:extLst>
          </p:cNvPr>
          <p:cNvGrpSpPr/>
          <p:nvPr/>
        </p:nvGrpSpPr>
        <p:grpSpPr>
          <a:xfrm>
            <a:off x="327989" y="5265636"/>
            <a:ext cx="11300791" cy="1110283"/>
            <a:chOff x="0" y="5754736"/>
            <a:chExt cx="9575800" cy="1046351"/>
          </a:xfrm>
        </p:grpSpPr>
        <p:sp>
          <p:nvSpPr>
            <p:cNvPr id="9" name="TextBox 108">
              <a:extLst>
                <a:ext uri="{FF2B5EF4-FFF2-40B4-BE49-F238E27FC236}">
                  <a16:creationId xmlns:a16="http://schemas.microsoft.com/office/drawing/2014/main" id="{60699AE9-9D2B-0533-E53D-3689C05E34AB}"/>
                </a:ext>
              </a:extLst>
            </p:cNvPr>
            <p:cNvSpPr txBox="1"/>
            <p:nvPr/>
          </p:nvSpPr>
          <p:spPr>
            <a:xfrm>
              <a:off x="0" y="5754736"/>
              <a:ext cx="1587500" cy="1046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0" name="Graphic 8">
              <a:extLst>
                <a:ext uri="{FF2B5EF4-FFF2-40B4-BE49-F238E27FC236}">
                  <a16:creationId xmlns:a16="http://schemas.microsoft.com/office/drawing/2014/main" id="{40F91F4D-9203-CA18-D346-25A13D2CD57B}"/>
                </a:ext>
              </a:extLst>
            </p:cNvPr>
            <p:cNvSpPr>
              <a:spLocks/>
            </p:cNvSpPr>
            <p:nvPr/>
          </p:nvSpPr>
          <p:spPr>
            <a:xfrm>
              <a:off x="1372871" y="5754738"/>
              <a:ext cx="743830" cy="104634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Box 110">
              <a:extLst>
                <a:ext uri="{FF2B5EF4-FFF2-40B4-BE49-F238E27FC236}">
                  <a16:creationId xmlns:a16="http://schemas.microsoft.com/office/drawing/2014/main" id="{54735E0B-36D6-9E6D-E60B-5808727FEF2C}"/>
                </a:ext>
              </a:extLst>
            </p:cNvPr>
            <p:cNvSpPr txBox="1"/>
            <p:nvPr/>
          </p:nvSpPr>
          <p:spPr>
            <a:xfrm>
              <a:off x="2311400" y="5754737"/>
              <a:ext cx="7264400" cy="1046349"/>
            </a:xfrm>
            <a:prstGeom prst="rect">
              <a:avLst/>
            </a:prstGeom>
            <a:solidFill>
              <a:srgbClr val="EAEEF3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2" name="TextBox 111">
              <a:extLst>
                <a:ext uri="{FF2B5EF4-FFF2-40B4-BE49-F238E27FC236}">
                  <a16:creationId xmlns:a16="http://schemas.microsoft.com/office/drawing/2014/main" id="{4FE4DF0D-7364-91B5-CEE6-E9AA22C90745}"/>
                </a:ext>
              </a:extLst>
            </p:cNvPr>
            <p:cNvSpPr txBox="1"/>
            <p:nvPr/>
          </p:nvSpPr>
          <p:spPr>
            <a:xfrm>
              <a:off x="2413000" y="5899336"/>
              <a:ext cx="23114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3" name="TextBox 114">
              <a:extLst>
                <a:ext uri="{FF2B5EF4-FFF2-40B4-BE49-F238E27FC236}">
                  <a16:creationId xmlns:a16="http://schemas.microsoft.com/office/drawing/2014/main" id="{41C4DA84-579C-D943-8545-3B757341F3EE}"/>
                </a:ext>
              </a:extLst>
            </p:cNvPr>
            <p:cNvSpPr txBox="1"/>
            <p:nvPr/>
          </p:nvSpPr>
          <p:spPr>
            <a:xfrm>
              <a:off x="4737100" y="6328596"/>
              <a:ext cx="13843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TextBox 115">
              <a:extLst>
                <a:ext uri="{FF2B5EF4-FFF2-40B4-BE49-F238E27FC236}">
                  <a16:creationId xmlns:a16="http://schemas.microsoft.com/office/drawing/2014/main" id="{C17A8E24-1870-75CA-A04B-D1F30786458A}"/>
                </a:ext>
              </a:extLst>
            </p:cNvPr>
            <p:cNvSpPr txBox="1"/>
            <p:nvPr/>
          </p:nvSpPr>
          <p:spPr>
            <a:xfrm>
              <a:off x="6743700" y="5873936"/>
              <a:ext cx="1676400" cy="7569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8B3B4A-5E4F-C757-A4A7-553E7F70B5D5}"/>
              </a:ext>
            </a:extLst>
          </p:cNvPr>
          <p:cNvGraphicFramePr>
            <a:graphicFrameLocks noGrp="1"/>
          </p:cNvGraphicFramePr>
          <p:nvPr/>
        </p:nvGraphicFramePr>
        <p:xfrm>
          <a:off x="3060444" y="221769"/>
          <a:ext cx="8568336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084">
                  <a:extLst>
                    <a:ext uri="{9D8B030D-6E8A-4147-A177-3AD203B41FA5}">
                      <a16:colId xmlns:a16="http://schemas.microsoft.com/office/drawing/2014/main" val="1735468227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750077991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416143953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363720345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entury Gothic" panose="020B0502020202020204" pitchFamily="34" charset="0"/>
                        </a:rPr>
                        <a:t>MONTH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entury Gothic" panose="020B0502020202020204" pitchFamily="34" charset="0"/>
                        </a:rPr>
                        <a:t>MONTH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MONTH 3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entury Gothic" panose="020B0502020202020204" pitchFamily="34" charset="0"/>
                        </a:rPr>
                        <a:t>MONTH 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88856"/>
                  </a:ext>
                </a:extLst>
              </a:tr>
            </a:tbl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1DEB6686-1E1E-A0D8-9E23-FA2A3C4A119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id="{B0718643-2DDD-9703-EE38-209D050DF70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23AD51-1293-D32F-60A1-AF4A13D3E137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SCHEDULE</a:t>
            </a:r>
          </a:p>
        </p:txBody>
      </p:sp>
    </p:spTree>
    <p:extLst>
      <p:ext uri="{BB962C8B-B14F-4D97-AF65-F5344CB8AC3E}">
        <p14:creationId xmlns:p14="http://schemas.microsoft.com/office/powerpoint/2010/main" val="491462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76B18F-0114-6C14-DC83-0C922069AC28}"/>
              </a:ext>
            </a:extLst>
          </p:cNvPr>
          <p:cNvGrpSpPr/>
          <p:nvPr/>
        </p:nvGrpSpPr>
        <p:grpSpPr>
          <a:xfrm>
            <a:off x="327991" y="661481"/>
            <a:ext cx="11300791" cy="1066588"/>
            <a:chOff x="0" y="0"/>
            <a:chExt cx="9575800" cy="1387792"/>
          </a:xfrm>
        </p:grpSpPr>
        <p:sp>
          <p:nvSpPr>
            <p:cNvPr id="42" name="TextBox 6">
              <a:extLst>
                <a:ext uri="{FF2B5EF4-FFF2-40B4-BE49-F238E27FC236}">
                  <a16:creationId xmlns:a16="http://schemas.microsoft.com/office/drawing/2014/main" id="{1844E5B8-A2B7-ADD5-30C5-E981CC2F388F}"/>
                </a:ext>
              </a:extLst>
            </p:cNvPr>
            <p:cNvSpPr txBox="1"/>
            <p:nvPr/>
          </p:nvSpPr>
          <p:spPr>
            <a:xfrm>
              <a:off x="0" y="12700"/>
              <a:ext cx="1452158" cy="13716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93271A20-CC2E-01E6-34E5-233F679435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6192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CAD6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TextBox 12">
              <a:extLst>
                <a:ext uri="{FF2B5EF4-FFF2-40B4-BE49-F238E27FC236}">
                  <a16:creationId xmlns:a16="http://schemas.microsoft.com/office/drawing/2014/main" id="{22AA81BF-CF3A-1E45-948A-0A3976D16021}"/>
                </a:ext>
              </a:extLst>
            </p:cNvPr>
            <p:cNvSpPr txBox="1"/>
            <p:nvPr/>
          </p:nvSpPr>
          <p:spPr>
            <a:xfrm>
              <a:off x="2311400" y="0"/>
              <a:ext cx="7264400" cy="1371600"/>
            </a:xfrm>
            <a:prstGeom prst="rect">
              <a:avLst/>
            </a:prstGeom>
            <a:solidFill>
              <a:srgbClr val="ECF3EB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46" name="TextBox 13">
              <a:extLst>
                <a:ext uri="{FF2B5EF4-FFF2-40B4-BE49-F238E27FC236}">
                  <a16:creationId xmlns:a16="http://schemas.microsoft.com/office/drawing/2014/main" id="{DFE31381-52F6-D84F-B7FC-CA467734053B}"/>
                </a:ext>
              </a:extLst>
            </p:cNvPr>
            <p:cNvSpPr txBox="1"/>
            <p:nvPr/>
          </p:nvSpPr>
          <p:spPr>
            <a:xfrm>
              <a:off x="2413000" y="114300"/>
              <a:ext cx="23114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7" name="TextBox 14">
              <a:extLst>
                <a:ext uri="{FF2B5EF4-FFF2-40B4-BE49-F238E27FC236}">
                  <a16:creationId xmlns:a16="http://schemas.microsoft.com/office/drawing/2014/main" id="{C4BC124C-19C0-AE4E-A038-3208EF3D9C88}"/>
                </a:ext>
              </a:extLst>
            </p:cNvPr>
            <p:cNvSpPr txBox="1"/>
            <p:nvPr/>
          </p:nvSpPr>
          <p:spPr>
            <a:xfrm>
              <a:off x="4114800" y="533400"/>
              <a:ext cx="10287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0BDC66C5-58EC-3B4D-A6DF-412FB4C3F7EA}"/>
                </a:ext>
              </a:extLst>
            </p:cNvPr>
            <p:cNvSpPr txBox="1"/>
            <p:nvPr/>
          </p:nvSpPr>
          <p:spPr>
            <a:xfrm>
              <a:off x="2832100" y="533400"/>
              <a:ext cx="749300" cy="7315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93C8FD22-937B-2542-9C24-DFCB8C29BC06}"/>
                </a:ext>
              </a:extLst>
            </p:cNvPr>
            <p:cNvSpPr txBox="1"/>
            <p:nvPr/>
          </p:nvSpPr>
          <p:spPr>
            <a:xfrm>
              <a:off x="5270500" y="114300"/>
              <a:ext cx="9144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50" name="TextBox 17">
              <a:extLst>
                <a:ext uri="{FF2B5EF4-FFF2-40B4-BE49-F238E27FC236}">
                  <a16:creationId xmlns:a16="http://schemas.microsoft.com/office/drawing/2014/main" id="{7F50D09D-FD83-E540-8053-FBE3575EE315}"/>
                </a:ext>
              </a:extLst>
            </p:cNvPr>
            <p:cNvSpPr txBox="1"/>
            <p:nvPr/>
          </p:nvSpPr>
          <p:spPr>
            <a:xfrm>
              <a:off x="5270500" y="934720"/>
              <a:ext cx="42037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C5499B0-656D-73A8-5DB1-8CA24335A6D3}"/>
              </a:ext>
            </a:extLst>
          </p:cNvPr>
          <p:cNvGrpSpPr/>
          <p:nvPr/>
        </p:nvGrpSpPr>
        <p:grpSpPr>
          <a:xfrm>
            <a:off x="327991" y="3046209"/>
            <a:ext cx="11300791" cy="914400"/>
            <a:chOff x="0" y="3073402"/>
            <a:chExt cx="9575800" cy="1059419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C0768FE4-32D7-1A43-AAEF-CD0EC5D3224E}"/>
                </a:ext>
              </a:extLst>
            </p:cNvPr>
            <p:cNvSpPr txBox="1"/>
            <p:nvPr/>
          </p:nvSpPr>
          <p:spPr>
            <a:xfrm>
              <a:off x="0" y="3073402"/>
              <a:ext cx="1452158" cy="1059418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67350A25-D786-FB43-A552-176E50231B93}"/>
                </a:ext>
              </a:extLst>
            </p:cNvPr>
            <p:cNvSpPr>
              <a:spLocks/>
            </p:cNvSpPr>
            <p:nvPr/>
          </p:nvSpPr>
          <p:spPr>
            <a:xfrm>
              <a:off x="1372872" y="3073402"/>
              <a:ext cx="744492" cy="105941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EBCBB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AD5410-BBC5-4E41-A6DC-B730D91F774A}"/>
                </a:ext>
              </a:extLst>
            </p:cNvPr>
            <p:cNvSpPr txBox="1"/>
            <p:nvPr/>
          </p:nvSpPr>
          <p:spPr>
            <a:xfrm>
              <a:off x="2311400" y="3073402"/>
              <a:ext cx="7264400" cy="1059419"/>
            </a:xfrm>
            <a:prstGeom prst="rect">
              <a:avLst/>
            </a:prstGeom>
            <a:solidFill>
              <a:srgbClr val="F7E5DD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39" name="TextBox 37">
              <a:extLst>
                <a:ext uri="{FF2B5EF4-FFF2-40B4-BE49-F238E27FC236}">
                  <a16:creationId xmlns:a16="http://schemas.microsoft.com/office/drawing/2014/main" id="{6AF1F054-6955-954E-94B7-1E87BF66F69A}"/>
                </a:ext>
              </a:extLst>
            </p:cNvPr>
            <p:cNvSpPr txBox="1"/>
            <p:nvPr/>
          </p:nvSpPr>
          <p:spPr>
            <a:xfrm>
              <a:off x="2413000" y="3187701"/>
              <a:ext cx="23114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F54AD9BD-C6D4-0546-B350-4BB47AF76576}"/>
                </a:ext>
              </a:extLst>
            </p:cNvPr>
            <p:cNvSpPr txBox="1"/>
            <p:nvPr/>
          </p:nvSpPr>
          <p:spPr>
            <a:xfrm>
              <a:off x="5270500" y="3589021"/>
              <a:ext cx="42037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22B8F2A-9031-F104-F936-4D7640636B04}"/>
              </a:ext>
            </a:extLst>
          </p:cNvPr>
          <p:cNvGrpSpPr/>
          <p:nvPr/>
        </p:nvGrpSpPr>
        <p:grpSpPr>
          <a:xfrm>
            <a:off x="327991" y="1857943"/>
            <a:ext cx="11300791" cy="1066588"/>
            <a:chOff x="0" y="1536700"/>
            <a:chExt cx="9575800" cy="1371600"/>
          </a:xfrm>
        </p:grpSpPr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0F437706-A38B-E34A-9466-94D4BE04A2BF}"/>
                </a:ext>
              </a:extLst>
            </p:cNvPr>
            <p:cNvSpPr txBox="1"/>
            <p:nvPr/>
          </p:nvSpPr>
          <p:spPr>
            <a:xfrm>
              <a:off x="0" y="1536700"/>
              <a:ext cx="1587500" cy="13716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6" name="Graphic 8">
              <a:extLst>
                <a:ext uri="{FF2B5EF4-FFF2-40B4-BE49-F238E27FC236}">
                  <a16:creationId xmlns:a16="http://schemas.microsoft.com/office/drawing/2014/main" id="{7C1EBC55-A104-B84B-9E5E-328AC2A5C5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536700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DDCFB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TextBox 21">
              <a:extLst>
                <a:ext uri="{FF2B5EF4-FFF2-40B4-BE49-F238E27FC236}">
                  <a16:creationId xmlns:a16="http://schemas.microsoft.com/office/drawing/2014/main" id="{CDDCB58D-F070-5141-8981-09DA840738A2}"/>
                </a:ext>
              </a:extLst>
            </p:cNvPr>
            <p:cNvSpPr txBox="1"/>
            <p:nvPr/>
          </p:nvSpPr>
          <p:spPr>
            <a:xfrm>
              <a:off x="2311400" y="1536700"/>
              <a:ext cx="7264400" cy="1371600"/>
            </a:xfrm>
            <a:prstGeom prst="rect">
              <a:avLst/>
            </a:prstGeom>
            <a:solidFill>
              <a:srgbClr val="F0E6D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28" name="TextBox 22">
              <a:extLst>
                <a:ext uri="{FF2B5EF4-FFF2-40B4-BE49-F238E27FC236}">
                  <a16:creationId xmlns:a16="http://schemas.microsoft.com/office/drawing/2014/main" id="{4C83B1D7-BE26-8948-9914-2AC3B5F69F69}"/>
                </a:ext>
              </a:extLst>
            </p:cNvPr>
            <p:cNvSpPr txBox="1"/>
            <p:nvPr/>
          </p:nvSpPr>
          <p:spPr>
            <a:xfrm>
              <a:off x="2413000" y="1638300"/>
              <a:ext cx="2311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TextBox 25">
              <a:extLst>
                <a:ext uri="{FF2B5EF4-FFF2-40B4-BE49-F238E27FC236}">
                  <a16:creationId xmlns:a16="http://schemas.microsoft.com/office/drawing/2014/main" id="{C1543279-7174-4842-85F1-E2FB620BC89F}"/>
                </a:ext>
              </a:extLst>
            </p:cNvPr>
            <p:cNvSpPr txBox="1"/>
            <p:nvPr/>
          </p:nvSpPr>
          <p:spPr>
            <a:xfrm>
              <a:off x="6223000" y="1638300"/>
              <a:ext cx="1188720" cy="11887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C2830F70-69A9-E146-84D6-A3F1732AA1B5}"/>
                </a:ext>
              </a:extLst>
            </p:cNvPr>
            <p:cNvSpPr txBox="1"/>
            <p:nvPr/>
          </p:nvSpPr>
          <p:spPr>
            <a:xfrm>
              <a:off x="7569200" y="1638300"/>
              <a:ext cx="1803400" cy="73152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27">
              <a:extLst>
                <a:ext uri="{FF2B5EF4-FFF2-40B4-BE49-F238E27FC236}">
                  <a16:creationId xmlns:a16="http://schemas.microsoft.com/office/drawing/2014/main" id="{5691CDAC-5B7D-B444-896C-1D44A52A9251}"/>
                </a:ext>
              </a:extLst>
            </p:cNvPr>
            <p:cNvSpPr txBox="1"/>
            <p:nvPr/>
          </p:nvSpPr>
          <p:spPr>
            <a:xfrm>
              <a:off x="4737100" y="2067560"/>
              <a:ext cx="13843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2" name="TextBox 32">
              <a:extLst>
                <a:ext uri="{FF2B5EF4-FFF2-40B4-BE49-F238E27FC236}">
                  <a16:creationId xmlns:a16="http://schemas.microsoft.com/office/drawing/2014/main" id="{223CF0FE-295B-FD41-A240-5691A142120C}"/>
                </a:ext>
              </a:extLst>
            </p:cNvPr>
            <p:cNvSpPr txBox="1"/>
            <p:nvPr/>
          </p:nvSpPr>
          <p:spPr>
            <a:xfrm>
              <a:off x="4279900" y="2496820"/>
              <a:ext cx="1676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1BC64B-03AB-831F-23A5-134E0BE90166}"/>
              </a:ext>
            </a:extLst>
          </p:cNvPr>
          <p:cNvGrpSpPr/>
          <p:nvPr/>
        </p:nvGrpSpPr>
        <p:grpSpPr>
          <a:xfrm>
            <a:off x="327991" y="4029105"/>
            <a:ext cx="11300791" cy="1120539"/>
            <a:chOff x="0" y="4203700"/>
            <a:chExt cx="9575800" cy="1388733"/>
          </a:xfrm>
        </p:grpSpPr>
        <p:sp>
          <p:nvSpPr>
            <p:cNvPr id="15" name="TextBox 42">
              <a:extLst>
                <a:ext uri="{FF2B5EF4-FFF2-40B4-BE49-F238E27FC236}">
                  <a16:creationId xmlns:a16="http://schemas.microsoft.com/office/drawing/2014/main" id="{CF9C7F2B-CF15-DA4F-8D1A-120AE9500E93}"/>
                </a:ext>
              </a:extLst>
            </p:cNvPr>
            <p:cNvSpPr txBox="1"/>
            <p:nvPr/>
          </p:nvSpPr>
          <p:spPr>
            <a:xfrm>
              <a:off x="0" y="4216411"/>
              <a:ext cx="1452158" cy="137602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6" name="Graphic 8">
              <a:extLst>
                <a:ext uri="{FF2B5EF4-FFF2-40B4-BE49-F238E27FC236}">
                  <a16:creationId xmlns:a16="http://schemas.microsoft.com/office/drawing/2014/main" id="{8953AD44-7F17-E44B-8E4A-CB91900FC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4216411"/>
              <a:ext cx="744492" cy="137253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TextBox 44">
              <a:extLst>
                <a:ext uri="{FF2B5EF4-FFF2-40B4-BE49-F238E27FC236}">
                  <a16:creationId xmlns:a16="http://schemas.microsoft.com/office/drawing/2014/main" id="{D81E0419-99BF-1749-B916-04C25633EC25}"/>
                </a:ext>
              </a:extLst>
            </p:cNvPr>
            <p:cNvSpPr txBox="1"/>
            <p:nvPr/>
          </p:nvSpPr>
          <p:spPr>
            <a:xfrm>
              <a:off x="2311400" y="4203700"/>
              <a:ext cx="7264400" cy="1371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8" name="TextBox 45">
              <a:extLst>
                <a:ext uri="{FF2B5EF4-FFF2-40B4-BE49-F238E27FC236}">
                  <a16:creationId xmlns:a16="http://schemas.microsoft.com/office/drawing/2014/main" id="{61D37BEA-B0BB-334B-8C19-830E846B081F}"/>
                </a:ext>
              </a:extLst>
            </p:cNvPr>
            <p:cNvSpPr txBox="1"/>
            <p:nvPr/>
          </p:nvSpPr>
          <p:spPr>
            <a:xfrm>
              <a:off x="2413000" y="4305369"/>
              <a:ext cx="2311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9" name="TextBox 46">
              <a:extLst>
                <a:ext uri="{FF2B5EF4-FFF2-40B4-BE49-F238E27FC236}">
                  <a16:creationId xmlns:a16="http://schemas.microsoft.com/office/drawing/2014/main" id="{7DA02123-9852-5F48-817A-7176A85EF03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732520" y="4828981"/>
              <a:ext cx="640080" cy="640514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TextBox 47">
              <a:extLst>
                <a:ext uri="{FF2B5EF4-FFF2-40B4-BE49-F238E27FC236}">
                  <a16:creationId xmlns:a16="http://schemas.microsoft.com/office/drawing/2014/main" id="{36A021A6-2E2B-DC4F-80A9-D49336A0E419}"/>
                </a:ext>
              </a:extLst>
            </p:cNvPr>
            <p:cNvSpPr txBox="1"/>
            <p:nvPr/>
          </p:nvSpPr>
          <p:spPr>
            <a:xfrm>
              <a:off x="6743700" y="4305369"/>
              <a:ext cx="731520" cy="7320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1" name="TextBox 48">
              <a:extLst>
                <a:ext uri="{FF2B5EF4-FFF2-40B4-BE49-F238E27FC236}">
                  <a16:creationId xmlns:a16="http://schemas.microsoft.com/office/drawing/2014/main" id="{9D9A24B0-1AD3-8149-A8ED-23B42206233C}"/>
                </a:ext>
              </a:extLst>
            </p:cNvPr>
            <p:cNvSpPr txBox="1"/>
            <p:nvPr/>
          </p:nvSpPr>
          <p:spPr>
            <a:xfrm>
              <a:off x="5638800" y="4610100"/>
              <a:ext cx="711200" cy="70924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2" name="TextBox 50">
              <a:extLst>
                <a:ext uri="{FF2B5EF4-FFF2-40B4-BE49-F238E27FC236}">
                  <a16:creationId xmlns:a16="http://schemas.microsoft.com/office/drawing/2014/main" id="{26A02132-2FF9-3746-B7F0-00572FDCC35B}"/>
                </a:ext>
              </a:extLst>
            </p:cNvPr>
            <p:cNvSpPr txBox="1"/>
            <p:nvPr/>
          </p:nvSpPr>
          <p:spPr>
            <a:xfrm>
              <a:off x="3632200" y="5139071"/>
              <a:ext cx="1676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1994CB34-C1C5-E64D-BE41-A61B2FC414B4}"/>
                </a:ext>
              </a:extLst>
            </p:cNvPr>
            <p:cNvSpPr txBox="1"/>
            <p:nvPr/>
          </p:nvSpPr>
          <p:spPr>
            <a:xfrm>
              <a:off x="6743700" y="5143500"/>
              <a:ext cx="1676400" cy="330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2BAFA3-C66C-AA43-A666-9A758072128A}"/>
              </a:ext>
            </a:extLst>
          </p:cNvPr>
          <p:cNvGrpSpPr/>
          <p:nvPr/>
        </p:nvGrpSpPr>
        <p:grpSpPr>
          <a:xfrm>
            <a:off x="327989" y="5265636"/>
            <a:ext cx="11300791" cy="1110283"/>
            <a:chOff x="0" y="5754736"/>
            <a:chExt cx="9575800" cy="1046351"/>
          </a:xfrm>
        </p:grpSpPr>
        <p:sp>
          <p:nvSpPr>
            <p:cNvPr id="9" name="TextBox 108">
              <a:extLst>
                <a:ext uri="{FF2B5EF4-FFF2-40B4-BE49-F238E27FC236}">
                  <a16:creationId xmlns:a16="http://schemas.microsoft.com/office/drawing/2014/main" id="{60699AE9-9D2B-0533-E53D-3689C05E34AB}"/>
                </a:ext>
              </a:extLst>
            </p:cNvPr>
            <p:cNvSpPr txBox="1"/>
            <p:nvPr/>
          </p:nvSpPr>
          <p:spPr>
            <a:xfrm>
              <a:off x="0" y="5754736"/>
              <a:ext cx="1587500" cy="1046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>
                  <a:latin typeface="Century Gothic" panose="020B0502020202020204" pitchFamily="34" charset="0"/>
                </a:rPr>
                <a:t>TASK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r>
                <a:rPr lang="en-US" sz="1800" i="1" dirty="0">
                  <a:latin typeface="Century Gothic" panose="020B0502020202020204" pitchFamily="34" charset="0"/>
                </a:rPr>
                <a:t>STATUS</a:t>
              </a:r>
              <a:endParaRPr lang="en-US" sz="1800" i="1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0" name="Graphic 8">
              <a:extLst>
                <a:ext uri="{FF2B5EF4-FFF2-40B4-BE49-F238E27FC236}">
                  <a16:creationId xmlns:a16="http://schemas.microsoft.com/office/drawing/2014/main" id="{40F91F4D-9203-CA18-D346-25A13D2CD57B}"/>
                </a:ext>
              </a:extLst>
            </p:cNvPr>
            <p:cNvSpPr>
              <a:spLocks/>
            </p:cNvSpPr>
            <p:nvPr/>
          </p:nvSpPr>
          <p:spPr>
            <a:xfrm>
              <a:off x="1372871" y="5754738"/>
              <a:ext cx="743830" cy="104634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Box 110">
              <a:extLst>
                <a:ext uri="{FF2B5EF4-FFF2-40B4-BE49-F238E27FC236}">
                  <a16:creationId xmlns:a16="http://schemas.microsoft.com/office/drawing/2014/main" id="{54735E0B-36D6-9E6D-E60B-5808727FEF2C}"/>
                </a:ext>
              </a:extLst>
            </p:cNvPr>
            <p:cNvSpPr txBox="1"/>
            <p:nvPr/>
          </p:nvSpPr>
          <p:spPr>
            <a:xfrm>
              <a:off x="2311400" y="5754737"/>
              <a:ext cx="7264400" cy="1046349"/>
            </a:xfrm>
            <a:prstGeom prst="rect">
              <a:avLst/>
            </a:prstGeom>
            <a:solidFill>
              <a:srgbClr val="EAEEF3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2" name="TextBox 111">
              <a:extLst>
                <a:ext uri="{FF2B5EF4-FFF2-40B4-BE49-F238E27FC236}">
                  <a16:creationId xmlns:a16="http://schemas.microsoft.com/office/drawing/2014/main" id="{4FE4DF0D-7364-91B5-CEE6-E9AA22C90745}"/>
                </a:ext>
              </a:extLst>
            </p:cNvPr>
            <p:cNvSpPr txBox="1"/>
            <p:nvPr/>
          </p:nvSpPr>
          <p:spPr>
            <a:xfrm>
              <a:off x="2413000" y="5899336"/>
              <a:ext cx="23114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3" name="TextBox 114">
              <a:extLst>
                <a:ext uri="{FF2B5EF4-FFF2-40B4-BE49-F238E27FC236}">
                  <a16:creationId xmlns:a16="http://schemas.microsoft.com/office/drawing/2014/main" id="{41C4DA84-579C-D943-8545-3B757341F3EE}"/>
                </a:ext>
              </a:extLst>
            </p:cNvPr>
            <p:cNvSpPr txBox="1"/>
            <p:nvPr/>
          </p:nvSpPr>
          <p:spPr>
            <a:xfrm>
              <a:off x="4737100" y="6328596"/>
              <a:ext cx="13843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TextBox 115">
              <a:extLst>
                <a:ext uri="{FF2B5EF4-FFF2-40B4-BE49-F238E27FC236}">
                  <a16:creationId xmlns:a16="http://schemas.microsoft.com/office/drawing/2014/main" id="{C17A8E24-1870-75CA-A04B-D1F30786458A}"/>
                </a:ext>
              </a:extLst>
            </p:cNvPr>
            <p:cNvSpPr txBox="1"/>
            <p:nvPr/>
          </p:nvSpPr>
          <p:spPr>
            <a:xfrm>
              <a:off x="6743700" y="5873936"/>
              <a:ext cx="1676400" cy="7569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>
                  <a:latin typeface="Century Gothic" panose="020B0502020202020204" pitchFamily="34" charset="0"/>
                </a:rPr>
                <a:t>Task details</a:t>
              </a:r>
              <a:endParaRPr lang="en-US" sz="1000" baseline="0" dirty="0">
                <a:latin typeface="Century Gothic" panose="020B0502020202020204" pitchFamily="34" charset="0"/>
              </a:endParaRP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8B3B4A-5E4F-C757-A4A7-553E7F70B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819648"/>
              </p:ext>
            </p:extLst>
          </p:nvPr>
        </p:nvGraphicFramePr>
        <p:xfrm>
          <a:off x="3060444" y="221769"/>
          <a:ext cx="8568336" cy="283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084">
                  <a:extLst>
                    <a:ext uri="{9D8B030D-6E8A-4147-A177-3AD203B41FA5}">
                      <a16:colId xmlns:a16="http://schemas.microsoft.com/office/drawing/2014/main" val="1735468227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750077991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416143953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3637203451"/>
                    </a:ext>
                  </a:extLst>
                </a:gridCol>
              </a:tblGrid>
              <a:tr h="163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entury Gothic" panose="020B0502020202020204" pitchFamily="34" charset="0"/>
                        </a:rPr>
                        <a:t>MONTH 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entury Gothic" panose="020B0502020202020204" pitchFamily="34" charset="0"/>
                        </a:rPr>
                        <a:t>MONTH 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entury Gothic" panose="020B0502020202020204" pitchFamily="34" charset="0"/>
                        </a:rPr>
                        <a:t>MONTH 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entury Gothic" panose="020B0502020202020204" pitchFamily="34" charset="0"/>
                        </a:rPr>
                        <a:t>MONTH 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88856"/>
                  </a:ext>
                </a:extLst>
              </a:tr>
            </a:tbl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1DEB6686-1E1E-A0D8-9E23-FA2A3C4A119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id="{B0718643-2DDD-9703-EE38-209D050DF70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23AD51-1293-D32F-60A1-AF4A13D3E137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SCHEDULE</a:t>
            </a:r>
          </a:p>
        </p:txBody>
      </p:sp>
    </p:spTree>
    <p:extLst>
      <p:ext uri="{BB962C8B-B14F-4D97-AF65-F5344CB8AC3E}">
        <p14:creationId xmlns:p14="http://schemas.microsoft.com/office/powerpoint/2010/main" val="2303516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00000000-0008-0000-0000-00003E000000}"/>
              </a:ext>
            </a:extLst>
          </p:cNvPr>
          <p:cNvGrpSpPr/>
          <p:nvPr/>
        </p:nvGrpSpPr>
        <p:grpSpPr>
          <a:xfrm>
            <a:off x="736845" y="2418942"/>
            <a:ext cx="9891728" cy="380988"/>
            <a:chOff x="98778" y="1555750"/>
            <a:chExt cx="9372600" cy="3810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CxnSpPr/>
            <p:nvPr/>
          </p:nvCxnSpPr>
          <p:spPr>
            <a:xfrm>
              <a:off x="98778" y="1746250"/>
              <a:ext cx="937260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000000-0008-0000-0000-00003D000000}"/>
                </a:ext>
              </a:extLst>
            </p:cNvPr>
            <p:cNvGrpSpPr/>
            <p:nvPr/>
          </p:nvGrpSpPr>
          <p:grpSpPr>
            <a:xfrm>
              <a:off x="299907" y="1555750"/>
              <a:ext cx="8983751" cy="381000"/>
              <a:chOff x="299907" y="1555750"/>
              <a:chExt cx="8983751" cy="3810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CxnSpPr/>
              <p:nvPr/>
            </p:nvCxnSpPr>
            <p:spPr>
              <a:xfrm>
                <a:off x="2999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CxnSpPr/>
              <p:nvPr/>
            </p:nvCxnSpPr>
            <p:spPr>
              <a:xfrm>
                <a:off x="749094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CxnSpPr/>
              <p:nvPr/>
            </p:nvCxnSpPr>
            <p:spPr>
              <a:xfrm>
                <a:off x="11982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0000000-0008-0000-0000-00000E000000}"/>
                  </a:ext>
                </a:extLst>
              </p:cNvPr>
              <p:cNvCxnSpPr/>
              <p:nvPr/>
            </p:nvCxnSpPr>
            <p:spPr>
              <a:xfrm>
                <a:off x="1647469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0000000-0008-0000-0000-00000F000000}"/>
                  </a:ext>
                </a:extLst>
              </p:cNvPr>
              <p:cNvCxnSpPr/>
              <p:nvPr/>
            </p:nvCxnSpPr>
            <p:spPr>
              <a:xfrm>
                <a:off x="20966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00000000-0008-0000-0000-000010000000}"/>
                  </a:ext>
                </a:extLst>
              </p:cNvPr>
              <p:cNvCxnSpPr/>
              <p:nvPr/>
            </p:nvCxnSpPr>
            <p:spPr>
              <a:xfrm>
                <a:off x="25458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0000000-0008-0000-0000-000011000000}"/>
                  </a:ext>
                </a:extLst>
              </p:cNvPr>
              <p:cNvCxnSpPr/>
              <p:nvPr/>
            </p:nvCxnSpPr>
            <p:spPr>
              <a:xfrm>
                <a:off x="299503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0000000-0008-0000-0000-000012000000}"/>
                  </a:ext>
                </a:extLst>
              </p:cNvPr>
              <p:cNvCxnSpPr/>
              <p:nvPr/>
            </p:nvCxnSpPr>
            <p:spPr>
              <a:xfrm>
                <a:off x="34442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0000000-0008-0000-0000-000013000000}"/>
                  </a:ext>
                </a:extLst>
              </p:cNvPr>
              <p:cNvCxnSpPr/>
              <p:nvPr/>
            </p:nvCxnSpPr>
            <p:spPr>
              <a:xfrm>
                <a:off x="38934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0000000-0008-0000-0000-000014000000}"/>
                  </a:ext>
                </a:extLst>
              </p:cNvPr>
              <p:cNvCxnSpPr/>
              <p:nvPr/>
            </p:nvCxnSpPr>
            <p:spPr>
              <a:xfrm>
                <a:off x="43425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00000000-0008-0000-0000-000015000000}"/>
                  </a:ext>
                </a:extLst>
              </p:cNvPr>
              <p:cNvCxnSpPr/>
              <p:nvPr/>
            </p:nvCxnSpPr>
            <p:spPr>
              <a:xfrm>
                <a:off x="47917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0000000-0008-0000-0000-000016000000}"/>
                  </a:ext>
                </a:extLst>
              </p:cNvPr>
              <p:cNvCxnSpPr/>
              <p:nvPr/>
            </p:nvCxnSpPr>
            <p:spPr>
              <a:xfrm>
                <a:off x="52409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00000000-0008-0000-0000-000017000000}"/>
                  </a:ext>
                </a:extLst>
              </p:cNvPr>
              <p:cNvCxnSpPr/>
              <p:nvPr/>
            </p:nvCxnSpPr>
            <p:spPr>
              <a:xfrm>
                <a:off x="56901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0000000-0008-0000-0000-000018000000}"/>
                  </a:ext>
                </a:extLst>
              </p:cNvPr>
              <p:cNvCxnSpPr/>
              <p:nvPr/>
            </p:nvCxnSpPr>
            <p:spPr>
              <a:xfrm>
                <a:off x="61393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00000000-0008-0000-0000-000019000000}"/>
                  </a:ext>
                </a:extLst>
              </p:cNvPr>
              <p:cNvCxnSpPr/>
              <p:nvPr/>
            </p:nvCxnSpPr>
            <p:spPr>
              <a:xfrm>
                <a:off x="658853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0000000-0008-0000-0000-00001A000000}"/>
                  </a:ext>
                </a:extLst>
              </p:cNvPr>
              <p:cNvCxnSpPr/>
              <p:nvPr/>
            </p:nvCxnSpPr>
            <p:spPr>
              <a:xfrm>
                <a:off x="70377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00000000-0008-0000-0000-00001B000000}"/>
                  </a:ext>
                </a:extLst>
              </p:cNvPr>
              <p:cNvCxnSpPr/>
              <p:nvPr/>
            </p:nvCxnSpPr>
            <p:spPr>
              <a:xfrm>
                <a:off x="748690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0000000-0008-0000-0000-00001C000000}"/>
                  </a:ext>
                </a:extLst>
              </p:cNvPr>
              <p:cNvCxnSpPr/>
              <p:nvPr/>
            </p:nvCxnSpPr>
            <p:spPr>
              <a:xfrm>
                <a:off x="79360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0000000-0008-0000-0000-00001D000000}"/>
                  </a:ext>
                </a:extLst>
              </p:cNvPr>
              <p:cNvCxnSpPr/>
              <p:nvPr/>
            </p:nvCxnSpPr>
            <p:spPr>
              <a:xfrm>
                <a:off x="838528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00000000-0008-0000-0000-00001E000000}"/>
                  </a:ext>
                </a:extLst>
              </p:cNvPr>
              <p:cNvCxnSpPr/>
              <p:nvPr/>
            </p:nvCxnSpPr>
            <p:spPr>
              <a:xfrm>
                <a:off x="88344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0000000-0008-0000-0000-00001F000000}"/>
                  </a:ext>
                </a:extLst>
              </p:cNvPr>
              <p:cNvCxnSpPr/>
              <p:nvPr/>
            </p:nvCxnSpPr>
            <p:spPr>
              <a:xfrm>
                <a:off x="928365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GrpSpPr/>
          <p:nvPr/>
        </p:nvGrpSpPr>
        <p:grpSpPr>
          <a:xfrm>
            <a:off x="828641" y="886195"/>
            <a:ext cx="1718327" cy="1800352"/>
            <a:chOff x="174978" y="393700"/>
            <a:chExt cx="1498600" cy="1473200"/>
          </a:xfrm>
          <a:solidFill>
            <a:srgbClr val="ECF8C2"/>
          </a:solidFill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0000000-0008-0000-0000-000025000000}"/>
                </a:ext>
              </a:extLst>
            </p:cNvPr>
            <p:cNvCxnSpPr/>
            <p:nvPr/>
          </p:nvCxnSpPr>
          <p:spPr>
            <a:xfrm>
              <a:off x="213078" y="1193800"/>
              <a:ext cx="0" cy="673100"/>
            </a:xfrm>
            <a:prstGeom prst="line">
              <a:avLst/>
            </a:prstGeom>
            <a:grpFill/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 Single Corner Rectangle 33">
              <a:extLst>
                <a:ext uri="{FF2B5EF4-FFF2-40B4-BE49-F238E27FC236}">
                  <a16:creationId xmlns:a16="http://schemas.microsoft.com/office/drawing/2014/main" id="{00000000-0008-0000-0000-000023000000}"/>
                </a:ext>
              </a:extLst>
            </p:cNvPr>
            <p:cNvSpPr/>
            <p:nvPr/>
          </p:nvSpPr>
          <p:spPr>
            <a:xfrm>
              <a:off x="174978" y="393700"/>
              <a:ext cx="1498600" cy="8890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MILESTONE 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000000-0008-0000-0000-000028000000}"/>
              </a:ext>
            </a:extLst>
          </p:cNvPr>
          <p:cNvGrpSpPr/>
          <p:nvPr/>
        </p:nvGrpSpPr>
        <p:grpSpPr>
          <a:xfrm>
            <a:off x="2834846" y="400075"/>
            <a:ext cx="1718327" cy="2281478"/>
            <a:chOff x="1928989" y="0"/>
            <a:chExt cx="1498600" cy="17907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0000000-0008-0000-0000-000029000000}"/>
                </a:ext>
              </a:extLst>
            </p:cNvPr>
            <p:cNvCxnSpPr/>
            <p:nvPr/>
          </p:nvCxnSpPr>
          <p:spPr>
            <a:xfrm>
              <a:off x="1967089" y="800100"/>
              <a:ext cx="0" cy="9906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 Single Corner Rectangle 31">
              <a:extLst>
                <a:ext uri="{FF2B5EF4-FFF2-40B4-BE49-F238E27FC236}">
                  <a16:creationId xmlns:a16="http://schemas.microsoft.com/office/drawing/2014/main" id="{00000000-0008-0000-0000-00002A000000}"/>
                </a:ext>
              </a:extLst>
            </p:cNvPr>
            <p:cNvSpPr/>
            <p:nvPr/>
          </p:nvSpPr>
          <p:spPr>
            <a:xfrm>
              <a:off x="19289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MILESTONE 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GrpSpPr/>
          <p:nvPr/>
        </p:nvGrpSpPr>
        <p:grpSpPr>
          <a:xfrm>
            <a:off x="5280689" y="400076"/>
            <a:ext cx="1718327" cy="2281479"/>
            <a:chOff x="4049889" y="0"/>
            <a:chExt cx="1498600" cy="1790700"/>
          </a:xfrm>
          <a:solidFill>
            <a:schemeClr val="accent5">
              <a:lumMod val="20000"/>
              <a:lumOff val="80000"/>
            </a:schemeClr>
          </a:solidFill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0000000-0008-0000-0000-00002D000000}"/>
                </a:ext>
              </a:extLst>
            </p:cNvPr>
            <p:cNvCxnSpPr/>
            <p:nvPr/>
          </p:nvCxnSpPr>
          <p:spPr>
            <a:xfrm>
              <a:off x="4087989" y="596900"/>
              <a:ext cx="0" cy="1193800"/>
            </a:xfrm>
            <a:prstGeom prst="line">
              <a:avLst/>
            </a:prstGeom>
            <a:grpFill/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 Single Corner Rectangle 29">
              <a:extLst>
                <a:ext uri="{FF2B5EF4-FFF2-40B4-BE49-F238E27FC236}">
                  <a16:creationId xmlns:a16="http://schemas.microsoft.com/office/drawing/2014/main" id="{00000000-0008-0000-0000-00002E000000}"/>
                </a:ext>
              </a:extLst>
            </p:cNvPr>
            <p:cNvSpPr/>
            <p:nvPr/>
          </p:nvSpPr>
          <p:spPr>
            <a:xfrm>
              <a:off x="4049889" y="0"/>
              <a:ext cx="1498600" cy="7239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MILESTONE 3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GrpSpPr/>
          <p:nvPr/>
        </p:nvGrpSpPr>
        <p:grpSpPr>
          <a:xfrm>
            <a:off x="5936116" y="1638526"/>
            <a:ext cx="2912419" cy="1039857"/>
            <a:chOff x="4634089" y="1016000"/>
            <a:chExt cx="2540000" cy="85090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0000000-0008-0000-0000-000030000000}"/>
                </a:ext>
              </a:extLst>
            </p:cNvPr>
            <p:cNvCxnSpPr/>
            <p:nvPr/>
          </p:nvCxnSpPr>
          <p:spPr>
            <a:xfrm>
              <a:off x="5954889" y="1485900"/>
              <a:ext cx="0" cy="3810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 Single Corner Rectangle 27">
              <a:extLst>
                <a:ext uri="{FF2B5EF4-FFF2-40B4-BE49-F238E27FC236}">
                  <a16:creationId xmlns:a16="http://schemas.microsoft.com/office/drawing/2014/main" id="{00000000-0008-0000-0000-000031000000}"/>
                </a:ext>
              </a:extLst>
            </p:cNvPr>
            <p:cNvSpPr/>
            <p:nvPr/>
          </p:nvSpPr>
          <p:spPr>
            <a:xfrm>
              <a:off x="4634089" y="1016000"/>
              <a:ext cx="2540000" cy="4826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MILESTONE 4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GrpSpPr/>
          <p:nvPr/>
        </p:nvGrpSpPr>
        <p:grpSpPr>
          <a:xfrm>
            <a:off x="9321380" y="400075"/>
            <a:ext cx="1718327" cy="2281478"/>
            <a:chOff x="7580489" y="0"/>
            <a:chExt cx="1498600" cy="1790700"/>
          </a:xfrm>
          <a:solidFill>
            <a:schemeClr val="accent5">
              <a:lumMod val="20000"/>
              <a:lumOff val="80000"/>
            </a:schemeClr>
          </a:solidFill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0000000-0008-0000-0000-000037000000}"/>
                </a:ext>
              </a:extLst>
            </p:cNvPr>
            <p:cNvCxnSpPr/>
            <p:nvPr/>
          </p:nvCxnSpPr>
          <p:spPr>
            <a:xfrm>
              <a:off x="7618589" y="800100"/>
              <a:ext cx="0" cy="990600"/>
            </a:xfrm>
            <a:prstGeom prst="line">
              <a:avLst/>
            </a:prstGeom>
            <a:grpFill/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 Single Corner Rectangle 25">
              <a:extLst>
                <a:ext uri="{FF2B5EF4-FFF2-40B4-BE49-F238E27FC236}">
                  <a16:creationId xmlns:a16="http://schemas.microsoft.com/office/drawing/2014/main" id="{00000000-0008-0000-0000-000038000000}"/>
                </a:ext>
              </a:extLst>
            </p:cNvPr>
            <p:cNvSpPr/>
            <p:nvPr/>
          </p:nvSpPr>
          <p:spPr>
            <a:xfrm>
              <a:off x="7580489" y="0"/>
              <a:ext cx="1498600" cy="13335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MILESTONE 5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000000-0008-0000-0000-00003A000000}"/>
              </a:ext>
            </a:extLst>
          </p:cNvPr>
          <p:cNvGrpSpPr/>
          <p:nvPr/>
        </p:nvGrpSpPr>
        <p:grpSpPr>
          <a:xfrm>
            <a:off x="4123936" y="2613903"/>
            <a:ext cx="1516171" cy="1645151"/>
            <a:chOff x="2106789" y="1752596"/>
            <a:chExt cx="1322294" cy="187789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0000000-0008-0000-0000-00003B000000}"/>
                </a:ext>
              </a:extLst>
            </p:cNvPr>
            <p:cNvCxnSpPr/>
            <p:nvPr/>
          </p:nvCxnSpPr>
          <p:spPr>
            <a:xfrm>
              <a:off x="2215411" y="1752596"/>
              <a:ext cx="0" cy="990600"/>
            </a:xfrm>
            <a:prstGeom prst="line">
              <a:avLst/>
            </a:prstGeom>
            <a:ln w="28575">
              <a:solidFill>
                <a:srgbClr val="92D050">
                  <a:alpha val="90000"/>
                </a:srgbClr>
              </a:solidFill>
              <a:headEnd type="diamond" w="lg" len="lg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 Single Corner Rectangle 59">
              <a:extLst>
                <a:ext uri="{FF2B5EF4-FFF2-40B4-BE49-F238E27FC236}">
                  <a16:creationId xmlns:a16="http://schemas.microsoft.com/office/drawing/2014/main" id="{00000000-0008-0000-0000-00003C000000}"/>
                </a:ext>
              </a:extLst>
            </p:cNvPr>
            <p:cNvSpPr/>
            <p:nvPr/>
          </p:nvSpPr>
          <p:spPr>
            <a:xfrm>
              <a:off x="2106789" y="2394359"/>
              <a:ext cx="1322294" cy="1236133"/>
            </a:xfrm>
            <a:prstGeom prst="foldedCorner">
              <a:avLst/>
            </a:prstGeom>
            <a:gradFill flip="none" rotWithShape="1">
              <a:gsLst>
                <a:gs pos="8000">
                  <a:srgbClr val="00B050"/>
                </a:gs>
                <a:gs pos="54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CURRENT TIMELINE POSITION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00/00/0000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825AEBA-BDBE-AA48-BD75-0450CA263F7B}"/>
              </a:ext>
            </a:extLst>
          </p:cNvPr>
          <p:cNvGrpSpPr/>
          <p:nvPr/>
        </p:nvGrpSpPr>
        <p:grpSpPr>
          <a:xfrm>
            <a:off x="961175" y="2533123"/>
            <a:ext cx="2422838" cy="3389540"/>
            <a:chOff x="-100874" y="0"/>
            <a:chExt cx="2113023" cy="3389650"/>
          </a:xfrm>
          <a:solidFill>
            <a:schemeClr val="accent2">
              <a:lumMod val="40000"/>
              <a:lumOff val="60000"/>
            </a:schemeClr>
          </a:solidFill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0000000-0008-0000-0000-000040000000}"/>
                </a:ext>
              </a:extLst>
            </p:cNvPr>
            <p:cNvCxnSpPr/>
            <p:nvPr/>
          </p:nvCxnSpPr>
          <p:spPr>
            <a:xfrm>
              <a:off x="965379" y="0"/>
              <a:ext cx="0" cy="2002179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 Single Corner Rectangle 64">
              <a:extLst>
                <a:ext uri="{FF2B5EF4-FFF2-40B4-BE49-F238E27FC236}">
                  <a16:creationId xmlns:a16="http://schemas.microsoft.com/office/drawing/2014/main" id="{00000000-0008-0000-0000-000041000000}"/>
                </a:ext>
              </a:extLst>
            </p:cNvPr>
            <p:cNvSpPr/>
            <p:nvPr/>
          </p:nvSpPr>
          <p:spPr>
            <a:xfrm>
              <a:off x="-100874" y="1713407"/>
              <a:ext cx="2113023" cy="1676243"/>
            </a:xfrm>
            <a:prstGeom prst="trapezoid">
              <a:avLst>
                <a:gd name="adj" fmla="val 16023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ROADBLOCK 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000000-0008-0000-0000-000051000000}"/>
              </a:ext>
            </a:extLst>
          </p:cNvPr>
          <p:cNvGrpSpPr/>
          <p:nvPr/>
        </p:nvGrpSpPr>
        <p:grpSpPr>
          <a:xfrm>
            <a:off x="7458328" y="2544697"/>
            <a:ext cx="2651045" cy="3074153"/>
            <a:chOff x="5962197" y="1752600"/>
            <a:chExt cx="2312049" cy="2515534"/>
          </a:xfrm>
          <a:solidFill>
            <a:schemeClr val="accent2">
              <a:lumMod val="40000"/>
              <a:lumOff val="60000"/>
            </a:schemeClr>
          </a:solidFill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0000000-0008-0000-0000-00004F000000}"/>
                </a:ext>
              </a:extLst>
            </p:cNvPr>
            <p:cNvCxnSpPr/>
            <p:nvPr/>
          </p:nvCxnSpPr>
          <p:spPr>
            <a:xfrm>
              <a:off x="7148689" y="1752600"/>
              <a:ext cx="0" cy="16383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 Single Corner Rectangle 64">
              <a:extLst>
                <a:ext uri="{FF2B5EF4-FFF2-40B4-BE49-F238E27FC236}">
                  <a16:creationId xmlns:a16="http://schemas.microsoft.com/office/drawing/2014/main" id="{00000000-0008-0000-0000-000050000000}"/>
                </a:ext>
              </a:extLst>
            </p:cNvPr>
            <p:cNvSpPr/>
            <p:nvPr/>
          </p:nvSpPr>
          <p:spPr>
            <a:xfrm>
              <a:off x="5962197" y="2693334"/>
              <a:ext cx="2312049" cy="1574800"/>
            </a:xfrm>
            <a:prstGeom prst="trapezoid">
              <a:avLst>
                <a:gd name="adj" fmla="val 15376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ROADBLOCK 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Details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TextBox 32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SpPr txBox="1"/>
          <p:nvPr/>
        </p:nvSpPr>
        <p:spPr>
          <a:xfrm>
            <a:off x="626799" y="3025192"/>
            <a:ext cx="1587990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PROJECT START DATE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33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SpPr txBox="1"/>
          <p:nvPr/>
        </p:nvSpPr>
        <p:spPr>
          <a:xfrm>
            <a:off x="9558709" y="3025192"/>
            <a:ext cx="1130438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PROJECT END DATE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14934AF5-EB3F-1119-D70B-7385FF34F67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72A4D1F3-6441-C296-531B-257E29AFAE14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880D28-FE68-0B75-AB9C-12172F000F8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TIMELINE</a:t>
            </a: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Shape&#10;&#10;Description automatically generated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REPORT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PROJECT STATUS TEMPLATE PRESENTATION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|   TABLE OF CONTENTS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TABLE OF CONTENTS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390757"/>
            <a:ext cx="2893741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PROJECT STATUS REPORT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PROJECT COMPONENTS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WORK ACCOMPLISHED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630943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HIGHLIGHTS AND KEY TAKEAWAYS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8A1D8F-ED63-8F48-B9E4-4BDDDF9B48AB}"/>
              </a:ext>
            </a:extLst>
          </p:cNvPr>
          <p:cNvSpPr txBox="1"/>
          <p:nvPr/>
        </p:nvSpPr>
        <p:spPr>
          <a:xfrm>
            <a:off x="5013485" y="4133626"/>
            <a:ext cx="3462807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PROJECT SCHEDULE (WEEKLY)</a:t>
            </a:r>
          </a:p>
        </p:txBody>
      </p:sp>
      <p:sp>
        <p:nvSpPr>
          <p:cNvPr id="53" name="TextBox 52">
            <a:hlinkClick r:id="rId6" action="ppaction://hlinksldjump"/>
            <a:extLst>
              <a:ext uri="{FF2B5EF4-FFF2-40B4-BE49-F238E27FC236}">
                <a16:creationId xmlns:a16="http://schemas.microsoft.com/office/drawing/2014/main" id="{BDA40E49-45E7-A744-88C0-12BC470C236A}"/>
              </a:ext>
            </a:extLst>
          </p:cNvPr>
          <p:cNvSpPr txBox="1"/>
          <p:nvPr/>
        </p:nvSpPr>
        <p:spPr>
          <a:xfrm>
            <a:off x="4381676" y="370529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266760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RISKS AND ROADBLOCKS</a:t>
            </a:r>
          </a:p>
        </p:txBody>
      </p:sp>
      <p:sp>
        <p:nvSpPr>
          <p:cNvPr id="8" name="TextBox 7">
            <a:hlinkClick r:id="rId7" action="ppaction://hlinksldjump"/>
            <a:extLst>
              <a:ext uri="{FF2B5EF4-FFF2-40B4-BE49-F238E27FC236}">
                <a16:creationId xmlns:a16="http://schemas.microsoft.com/office/drawing/2014/main" id="{AE2F8BAE-3767-9650-FDB7-B8E9B9892313}"/>
              </a:ext>
            </a:extLst>
          </p:cNvPr>
          <p:cNvSpPr txBox="1"/>
          <p:nvPr/>
        </p:nvSpPr>
        <p:spPr>
          <a:xfrm>
            <a:off x="8363223" y="89129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63A608-567A-F53F-CF08-E69B4929DDDA}"/>
              </a:ext>
            </a:extLst>
          </p:cNvPr>
          <p:cNvSpPr txBox="1"/>
          <p:nvPr/>
        </p:nvSpPr>
        <p:spPr>
          <a:xfrm>
            <a:off x="8995033" y="1235102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PROJECT TIMELINE (MILESTONES)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REPORT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4150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PROJECT STATUS REPORT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STATUS REPORT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849939"/>
              </p:ext>
            </p:extLst>
          </p:nvPr>
        </p:nvGraphicFramePr>
        <p:xfrm>
          <a:off x="457802" y="700540"/>
          <a:ext cx="11276392" cy="4685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413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8136979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</a:tblGrid>
              <a:tr h="97298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OVERALL PROJECT STATUS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8563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SUMMARY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Enter information here about overall status and highlights: “Regained lost time from last period;" "QA began two days earlier than anticipated;" "Delay in some client feedback, but minimal.”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8563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MILESTONES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Enter project milestones here.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78F19280-E82A-4BB3-B1E9-10010DE3C7DF}"/>
              </a:ext>
            </a:extLst>
          </p:cNvPr>
          <p:cNvGrpSpPr/>
          <p:nvPr/>
        </p:nvGrpSpPr>
        <p:grpSpPr>
          <a:xfrm>
            <a:off x="3465772" y="5604451"/>
            <a:ext cx="1701993" cy="599819"/>
            <a:chOff x="8339779" y="346394"/>
            <a:chExt cx="1941887" cy="68436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5B87D38-9910-4F23-DE5B-63AE4BF6FF52}"/>
                </a:ext>
              </a:extLst>
            </p:cNvPr>
            <p:cNvSpPr txBox="1"/>
            <p:nvPr/>
          </p:nvSpPr>
          <p:spPr>
            <a:xfrm>
              <a:off x="9024142" y="502980"/>
              <a:ext cx="11480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dirty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ON TRACK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8B738DA-CAE0-7300-C387-4A694EED0F35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" name="Graphic 3" descr="Arrow: Straight outline">
                <a:extLst>
                  <a:ext uri="{FF2B5EF4-FFF2-40B4-BE49-F238E27FC236}">
                    <a16:creationId xmlns:a16="http://schemas.microsoft.com/office/drawing/2014/main" id="{CDDBA9A7-565E-B195-DE74-93288529E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rot="10800000">
                <a:off x="8339779" y="355450"/>
                <a:ext cx="618225" cy="618225"/>
              </a:xfrm>
              <a:prstGeom prst="rect">
                <a:avLst/>
              </a:prstGeom>
            </p:spPr>
          </p:pic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5DDD257-0E49-99AB-A10D-B03E9438F574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77CAF4E-05CC-9776-A2D3-CF31B82F4C12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5" y="845851"/>
              <a:ext cx="1306411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30B34F1-3060-3AEA-773B-1D7D57CAEB57}"/>
              </a:ext>
            </a:extLst>
          </p:cNvPr>
          <p:cNvGrpSpPr/>
          <p:nvPr/>
        </p:nvGrpSpPr>
        <p:grpSpPr>
          <a:xfrm>
            <a:off x="5468726" y="5644864"/>
            <a:ext cx="3073574" cy="599819"/>
            <a:chOff x="8862203" y="209758"/>
            <a:chExt cx="3073574" cy="599819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4249192-50A5-4B29-701E-F47C3F19D22E}"/>
                </a:ext>
              </a:extLst>
            </p:cNvPr>
            <p:cNvGrpSpPr/>
            <p:nvPr/>
          </p:nvGrpSpPr>
          <p:grpSpPr>
            <a:xfrm>
              <a:off x="8862203" y="209758"/>
              <a:ext cx="3073574" cy="599819"/>
              <a:chOff x="8339779" y="346394"/>
              <a:chExt cx="3506790" cy="684363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58E88E-1BF4-0F64-B48B-BE8A05BC467E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2822427" cy="36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ROADBLOCK / OVERAGE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2676983-5A72-11E1-C605-299CECEAAE1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3E68B63-0E4E-4F7D-3D67-091B7AC581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2744070" cy="2727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6" name="Graphic 25" descr="Stop outline">
              <a:extLst>
                <a:ext uri="{FF2B5EF4-FFF2-40B4-BE49-F238E27FC236}">
                  <a16:creationId xmlns:a16="http://schemas.microsoft.com/office/drawing/2014/main" id="{B7850983-CE3D-A9B8-6B43-6D3459E99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8973911" y="315208"/>
              <a:ext cx="368060" cy="36806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96719C3-C046-0EED-DBC8-90058D2517A6}"/>
              </a:ext>
            </a:extLst>
          </p:cNvPr>
          <p:cNvGrpSpPr/>
          <p:nvPr/>
        </p:nvGrpSpPr>
        <p:grpSpPr>
          <a:xfrm>
            <a:off x="8640253" y="5653290"/>
            <a:ext cx="3153724" cy="599819"/>
            <a:chOff x="8862203" y="913132"/>
            <a:chExt cx="3153724" cy="599819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432CE22-1990-F774-54D1-2E2F0F068D26}"/>
                </a:ext>
              </a:extLst>
            </p:cNvPr>
            <p:cNvGrpSpPr/>
            <p:nvPr/>
          </p:nvGrpSpPr>
          <p:grpSpPr>
            <a:xfrm>
              <a:off x="8862203" y="913132"/>
              <a:ext cx="3153724" cy="599819"/>
              <a:chOff x="8339779" y="346394"/>
              <a:chExt cx="3598237" cy="684363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677830-13E3-2768-6D24-296B389FC4F2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2913874" cy="36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b="1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POTENTIAL RISKS / DELAYS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45FE32A4-2EBF-9E6C-7684-0EA47535B247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9CD9BB8-B76E-8EF9-2E16-99B31F231E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2744070" cy="27279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6" name="Graphic 35" descr="Warning outline">
              <a:extLst>
                <a:ext uri="{FF2B5EF4-FFF2-40B4-BE49-F238E27FC236}">
                  <a16:creationId xmlns:a16="http://schemas.microsoft.com/office/drawing/2014/main" id="{CD8870BE-3CC3-312E-1DF0-DFACDAB9F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956659" y="985338"/>
              <a:ext cx="368060" cy="368060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376950" y="5670670"/>
            <a:ext cx="24261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Choose an icon, at right, to reflect the OVERALL PROJECT STATUS. Drag the icon and place it in the top right cell.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12B46FA-7737-4BDF-D32C-0D3B720D482A}"/>
              </a:ext>
            </a:extLst>
          </p:cNvPr>
          <p:cNvGrpSpPr/>
          <p:nvPr/>
        </p:nvGrpSpPr>
        <p:grpSpPr>
          <a:xfrm>
            <a:off x="3878441" y="875109"/>
            <a:ext cx="1701993" cy="599819"/>
            <a:chOff x="8339779" y="346394"/>
            <a:chExt cx="1941887" cy="684363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0B71C4C-154B-A39C-431F-1A58D4114E90}"/>
                </a:ext>
              </a:extLst>
            </p:cNvPr>
            <p:cNvSpPr txBox="1"/>
            <p:nvPr/>
          </p:nvSpPr>
          <p:spPr>
            <a:xfrm>
              <a:off x="9024142" y="502980"/>
              <a:ext cx="11480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dirty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ON TRACK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2AB2D9F-BEEE-957A-E97A-2D8B4D5EE641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4" name="Graphic 43" descr="Arrow: Straight outline">
                <a:extLst>
                  <a:ext uri="{FF2B5EF4-FFF2-40B4-BE49-F238E27FC236}">
                    <a16:creationId xmlns:a16="http://schemas.microsoft.com/office/drawing/2014/main" id="{F205278C-300D-CF59-DB56-FFBC0AE78E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rot="10800000">
                <a:off x="8339779" y="355450"/>
                <a:ext cx="618225" cy="618225"/>
              </a:xfrm>
              <a:prstGeom prst="rect">
                <a:avLst/>
              </a:prstGeom>
            </p:spPr>
          </p:pic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16C5AAFA-5B19-7A07-4813-AC32B3A6812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5A616D2-9862-ECA9-A0C3-12C0E83AB764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5" y="845851"/>
              <a:ext cx="1306411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REPORT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4099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PROJECT COMPONENTS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COMPONENTS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383965"/>
              </p:ext>
            </p:extLst>
          </p:nvPr>
        </p:nvGraphicFramePr>
        <p:xfrm>
          <a:off x="457802" y="700540"/>
          <a:ext cx="11276391" cy="425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COMPONENTS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STATUS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OWNER / TEAM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9057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888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RESOURCES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845388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TIMELINE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SCOPE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78F19280-E82A-4BB3-B1E9-10010DE3C7DF}"/>
              </a:ext>
            </a:extLst>
          </p:cNvPr>
          <p:cNvGrpSpPr/>
          <p:nvPr/>
        </p:nvGrpSpPr>
        <p:grpSpPr>
          <a:xfrm>
            <a:off x="3083169" y="5618043"/>
            <a:ext cx="1396833" cy="599819"/>
            <a:chOff x="8339779" y="346394"/>
            <a:chExt cx="1593714" cy="68436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5B87D38-9910-4F23-DE5B-63AE4BF6FF52}"/>
                </a:ext>
              </a:extLst>
            </p:cNvPr>
            <p:cNvSpPr txBox="1"/>
            <p:nvPr/>
          </p:nvSpPr>
          <p:spPr>
            <a:xfrm>
              <a:off x="9024142" y="502980"/>
              <a:ext cx="909351" cy="3687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dirty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UNDER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8B738DA-CAE0-7300-C387-4A694EED0F35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" name="Graphic 3" descr="Speedometer Low outline">
                <a:extLst>
                  <a:ext uri="{FF2B5EF4-FFF2-40B4-BE49-F238E27FC236}">
                    <a16:creationId xmlns:a16="http://schemas.microsoft.com/office/drawing/2014/main" id="{CDDBA9A7-565E-B195-DE74-93288529E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/>
              <a:stretch/>
            </p:blipFill>
            <p:spPr>
              <a:xfrm>
                <a:off x="8442557" y="361951"/>
                <a:ext cx="472532" cy="472533"/>
              </a:xfrm>
              <a:prstGeom prst="rect">
                <a:avLst/>
              </a:prstGeom>
            </p:spPr>
          </p:pic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5DDD257-0E49-99AB-A10D-B03E9438F574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77CAF4E-05CC-9776-A2D3-CF31B82F4C12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5" y="845851"/>
              <a:ext cx="886856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30B34F1-3060-3AEA-773B-1D7D57CAEB57}"/>
              </a:ext>
            </a:extLst>
          </p:cNvPr>
          <p:cNvGrpSpPr/>
          <p:nvPr/>
        </p:nvGrpSpPr>
        <p:grpSpPr>
          <a:xfrm>
            <a:off x="4931867" y="5618043"/>
            <a:ext cx="1388842" cy="599819"/>
            <a:chOff x="8862200" y="209758"/>
            <a:chExt cx="1388842" cy="599819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4249192-50A5-4B29-701E-F47C3F19D22E}"/>
                </a:ext>
              </a:extLst>
            </p:cNvPr>
            <p:cNvGrpSpPr/>
            <p:nvPr/>
          </p:nvGrpSpPr>
          <p:grpSpPr>
            <a:xfrm>
              <a:off x="8862200" y="209758"/>
              <a:ext cx="1388842" cy="599819"/>
              <a:chOff x="8339779" y="346394"/>
              <a:chExt cx="1584598" cy="684363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58E88E-1BF4-0F64-B48B-BE8A05BC467E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790470" cy="36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OVER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2676983-5A72-11E1-C605-299CECEAAE1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3E68B63-0E4E-4F7D-3D67-091B7AC581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949122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6" name="Graphic 25" descr="Gauge outline">
              <a:extLst>
                <a:ext uri="{FF2B5EF4-FFF2-40B4-BE49-F238E27FC236}">
                  <a16:creationId xmlns:a16="http://schemas.microsoft.com/office/drawing/2014/main" id="{B7850983-CE3D-A9B8-6B43-6D3459E99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8956658" y="246483"/>
              <a:ext cx="393655" cy="393655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96719C3-C046-0EED-DBC8-90058D2517A6}"/>
              </a:ext>
            </a:extLst>
          </p:cNvPr>
          <p:cNvGrpSpPr/>
          <p:nvPr/>
        </p:nvGrpSpPr>
        <p:grpSpPr>
          <a:xfrm>
            <a:off x="6667761" y="5592174"/>
            <a:ext cx="1245620" cy="599819"/>
            <a:chOff x="8862205" y="913132"/>
            <a:chExt cx="1245620" cy="599819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432CE22-1990-F774-54D1-2E2F0F068D26}"/>
                </a:ext>
              </a:extLst>
            </p:cNvPr>
            <p:cNvGrpSpPr/>
            <p:nvPr/>
          </p:nvGrpSpPr>
          <p:grpSpPr>
            <a:xfrm>
              <a:off x="8862205" y="913132"/>
              <a:ext cx="1245620" cy="599819"/>
              <a:chOff x="8339779" y="346394"/>
              <a:chExt cx="1421188" cy="684363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677830-13E3-2768-6D24-296B389FC4F2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558193" cy="36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b="1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ON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45FE32A4-2EBF-9E6C-7684-0EA47535B247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9CD9BB8-B76E-8EF9-2E16-99B31F231E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785712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6" name="Graphic 35" descr="Speedometer Middle outline">
              <a:extLst>
                <a:ext uri="{FF2B5EF4-FFF2-40B4-BE49-F238E27FC236}">
                  <a16:creationId xmlns:a16="http://schemas.microsoft.com/office/drawing/2014/main" id="{CD8870BE-3CC3-312E-1DF0-DFACDAB9F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376950" y="5670670"/>
            <a:ext cx="2426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Choose an icon, at right, to reflect the STATUS of each component. Drag the icon and place it in each Status column cell.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AB7E10E-AE60-9B8E-7E26-3800D228A127}"/>
              </a:ext>
            </a:extLst>
          </p:cNvPr>
          <p:cNvGrpSpPr/>
          <p:nvPr/>
        </p:nvGrpSpPr>
        <p:grpSpPr>
          <a:xfrm>
            <a:off x="2781726" y="1381395"/>
            <a:ext cx="1245620" cy="599819"/>
            <a:chOff x="8862205" y="913132"/>
            <a:chExt cx="1245620" cy="599819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C8A82DE-41CC-7BF9-63FD-0FC7366796A6}"/>
                </a:ext>
              </a:extLst>
            </p:cNvPr>
            <p:cNvGrpSpPr/>
            <p:nvPr/>
          </p:nvGrpSpPr>
          <p:grpSpPr>
            <a:xfrm>
              <a:off x="8862205" y="913132"/>
              <a:ext cx="1245620" cy="599819"/>
              <a:chOff x="8339779" y="346394"/>
              <a:chExt cx="1421188" cy="684363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E33841-0A39-41D8-EA0D-295F12BC686E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558193" cy="36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500" b="1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ON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E12DDEAC-010E-59C6-EBA4-DD247B71EBFC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4142383-AA3A-3D28-2EB2-FCCD3C0D6B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785712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9" name="Graphic 18" descr="Speedometer Middle outline">
              <a:extLst>
                <a:ext uri="{FF2B5EF4-FFF2-40B4-BE49-F238E27FC236}">
                  <a16:creationId xmlns:a16="http://schemas.microsoft.com/office/drawing/2014/main" id="{55119FA4-0C6D-34F5-4543-1E58B73F1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705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REPORT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970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WORK ACCOMPLISHED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WORK ACCOMPLISHED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823932"/>
              </p:ext>
            </p:extLst>
          </p:nvPr>
        </p:nvGraphicFramePr>
        <p:xfrm>
          <a:off x="457802" y="1083341"/>
          <a:ext cx="11276391" cy="507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TASK 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OWNER / TEAM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RECEPTION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130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2076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111280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pic>
        <p:nvPicPr>
          <p:cNvPr id="12" name="Graphic 11" descr="Bullseye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1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REPORT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970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WORK ACCOMPLISHED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WORK ACCOMPLISHED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158824"/>
              </p:ext>
            </p:extLst>
          </p:nvPr>
        </p:nvGraphicFramePr>
        <p:xfrm>
          <a:off x="457802" y="1083341"/>
          <a:ext cx="11276391" cy="507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TASK 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OWNER / TEAM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RECEPTION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130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2076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111280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pic>
        <p:nvPicPr>
          <p:cNvPr id="12" name="Graphic 11" descr="Bullseye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72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REPORT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4208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RISKS AND ROADBLOCKS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RISKS AND ROADBLOCKS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76631"/>
              </p:ext>
            </p:extLst>
          </p:nvPr>
        </p:nvGraphicFramePr>
        <p:xfrm>
          <a:off x="457802" y="1083341"/>
          <a:ext cx="11276391" cy="507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RISK 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OWNER / TEAM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RECEPTION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130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2076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111280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pic>
        <p:nvPicPr>
          <p:cNvPr id="12" name="Graphic 11" descr="Warning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56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REPORT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5516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HIGHLIGHTS AND KEY TAKEAWAYS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HIGHLIGHTS AND KEY TAKEAWAYS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090076"/>
              </p:ext>
            </p:extLst>
          </p:nvPr>
        </p:nvGraphicFramePr>
        <p:xfrm>
          <a:off x="367747" y="797858"/>
          <a:ext cx="11276391" cy="2043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6391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</a:tblGrid>
              <a:tr h="204395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Provide bullets of great work;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Who owns what;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Where teams are pivoting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Feedback received during the week;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Etc.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="0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</a:tbl>
          </a:graphicData>
        </a:graphic>
      </p:graphicFrame>
      <p:pic>
        <p:nvPicPr>
          <p:cNvPr id="12" name="Graphic 11" descr="Key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89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REPORT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5516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HIGHLIGHTS AND KEY TAKEAWAYS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HIGHLIGHTS AND KEY TAKEAWAYS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726707"/>
              </p:ext>
            </p:extLst>
          </p:nvPr>
        </p:nvGraphicFramePr>
        <p:xfrm>
          <a:off x="367747" y="860612"/>
          <a:ext cx="11276391" cy="1299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6391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</a:tblGrid>
              <a:tr h="129988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Provide bullets of great work;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Who owns what;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Where teams are pivoting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Feedback received during the week;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Etc.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</a:tbl>
          </a:graphicData>
        </a:graphic>
      </p:graphicFrame>
      <p:pic>
        <p:nvPicPr>
          <p:cNvPr id="12" name="Graphic 11" descr="Key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7360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5281</TotalTime>
  <Words>589</Words>
  <Application>Microsoft Office PowerPoint</Application>
  <PresentationFormat>Widescreen</PresentationFormat>
  <Paragraphs>266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Lora Hillgartner Wong</cp:lastModifiedBy>
  <cp:revision>39</cp:revision>
  <dcterms:created xsi:type="dcterms:W3CDTF">2022-01-31T17:15:25Z</dcterms:created>
  <dcterms:modified xsi:type="dcterms:W3CDTF">2024-06-03T16:40:52Z</dcterms:modified>
</cp:coreProperties>
</file>