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4"/>
    <p:sldMasterId id="2147483703" r:id="rId5"/>
    <p:sldMasterId id="2147483689" r:id="rId6"/>
    <p:sldMasterId id="2147483698" r:id="rId7"/>
    <p:sldMasterId id="2147483721" r:id="rId8"/>
    <p:sldMasterId id="2147483726" r:id="rId9"/>
    <p:sldMasterId id="2147483736" r:id="rId10"/>
    <p:sldMasterId id="2147483752" r:id="rId11"/>
    <p:sldMasterId id="2147483766" r:id="rId12"/>
  </p:sldMasterIdLst>
  <p:notesMasterIdLst>
    <p:notesMasterId r:id="rId31"/>
  </p:notesMasterIdLst>
  <p:sldIdLst>
    <p:sldId id="3718" r:id="rId13"/>
    <p:sldId id="361" r:id="rId14"/>
    <p:sldId id="3683" r:id="rId15"/>
    <p:sldId id="385" r:id="rId16"/>
    <p:sldId id="394" r:id="rId17"/>
    <p:sldId id="3715" r:id="rId18"/>
    <p:sldId id="3714" r:id="rId19"/>
    <p:sldId id="3711" r:id="rId20"/>
    <p:sldId id="3712" r:id="rId21"/>
    <p:sldId id="3713" r:id="rId22"/>
    <p:sldId id="3717" r:id="rId23"/>
    <p:sldId id="3709" r:id="rId24"/>
    <p:sldId id="2016" r:id="rId25"/>
    <p:sldId id="1232" r:id="rId26"/>
    <p:sldId id="327" r:id="rId27"/>
    <p:sldId id="284" r:id="rId28"/>
    <p:sldId id="393" r:id="rId29"/>
    <p:sldId id="3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82CD72-CEC1-C04A-8E52-CAF6B2146A40}" name="Elizabeth Cooper" initials="EC" userId="S::Elizabeth.Cooper@heart.org::d86f8838-7f64-4207-8335-7abb48c863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mmy Hill" initials="TH" lastIdx="1" clrIdx="0">
    <p:extLst>
      <p:ext uri="{19B8F6BF-5375-455C-9EA6-DF929625EA0E}">
        <p15:presenceInfo xmlns:p15="http://schemas.microsoft.com/office/powerpoint/2012/main" userId="S-1-5-21-57989841-1682526488-839522115-133728" providerId="AD"/>
      </p:ext>
    </p:extLst>
  </p:cmAuthor>
  <p:cmAuthor id="2" name="Elizabeth Cooper" initials="EC" lastIdx="6" clrIdx="1">
    <p:extLst>
      <p:ext uri="{19B8F6BF-5375-455C-9EA6-DF929625EA0E}">
        <p15:presenceInfo xmlns:p15="http://schemas.microsoft.com/office/powerpoint/2012/main" userId="S-1-5-21-57989841-1682526488-839522115-162198" providerId="AD"/>
      </p:ext>
    </p:extLst>
  </p:cmAuthor>
  <p:cmAuthor id="3" name="Elizabeth Cooper" initials="EC [2]" lastIdx="2" clrIdx="2">
    <p:extLst>
      <p:ext uri="{19B8F6BF-5375-455C-9EA6-DF929625EA0E}">
        <p15:presenceInfo xmlns:p15="http://schemas.microsoft.com/office/powerpoint/2012/main" userId="S::Elizabeth.Cooper@heart.org::d86f8838-7f64-4207-8335-7abb48c863ad" providerId="AD"/>
      </p:ext>
    </p:extLst>
  </p:cmAuthor>
  <p:cmAuthor id="4" name="Angela McCarty" initials="AM" lastIdx="1" clrIdx="3">
    <p:extLst>
      <p:ext uri="{19B8F6BF-5375-455C-9EA6-DF929625EA0E}">
        <p15:presenceInfo xmlns:p15="http://schemas.microsoft.com/office/powerpoint/2012/main" userId="S::angela.mccarty@heart.org::7788398e-c192-4bf1-b7f7-93e870f8e0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8000"/>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17CEF-B628-48A0-84FB-DE6BFB68DFF8}" v="44" dt="2023-01-11T16:34:04.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93" autoAdjust="0"/>
    <p:restoredTop sz="88972" autoAdjust="0"/>
  </p:normalViewPr>
  <p:slideViewPr>
    <p:cSldViewPr snapToGrid="0" snapToObjects="1">
      <p:cViewPr varScale="1">
        <p:scale>
          <a:sx n="61" d="100"/>
          <a:sy n="61" d="100"/>
        </p:scale>
        <p:origin x="60" y="200"/>
      </p:cViewPr>
      <p:guideLst>
        <p:guide orient="horz" pos="3717"/>
        <p:guide pos="384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48" d="100"/>
        <a:sy n="148" d="100"/>
      </p:scale>
      <p:origin x="0" y="-3768"/>
    </p:cViewPr>
  </p:sorterViewPr>
  <p:notesViewPr>
    <p:cSldViewPr snapToGrid="0" snapToObjects="1">
      <p:cViewPr>
        <p:scale>
          <a:sx n="98" d="100"/>
          <a:sy n="98" d="100"/>
        </p:scale>
        <p:origin x="1932" y="-2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665EB-7F01-4FF7-975A-D4CA317818CA}"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21B8BBF4-972D-4E65-ACC1-B4E8DA0C523B}">
      <dgm:prSet custT="1"/>
      <dgm:spPr/>
      <dgm:t>
        <a:bodyPr/>
        <a:lstStyle/>
        <a:p>
          <a:pPr algn="ctr"/>
          <a:r>
            <a:rPr lang="en-US" sz="1800" b="1" i="0"/>
            <a:t>The fellow may submit only one Research Supplement to Promote Diversity in Science application per deadline.</a:t>
          </a:r>
          <a:endParaRPr lang="en-US" sz="1800" b="1"/>
        </a:p>
      </dgm:t>
    </dgm:pt>
    <dgm:pt modelId="{07D0F34B-2754-4DBB-A88C-30066DE5E8AE}" type="parTrans" cxnId="{C5B55F79-D3B4-45FE-8BF2-73D466E751BF}">
      <dgm:prSet/>
      <dgm:spPr/>
      <dgm:t>
        <a:bodyPr/>
        <a:lstStyle/>
        <a:p>
          <a:endParaRPr lang="en-US"/>
        </a:p>
      </dgm:t>
    </dgm:pt>
    <dgm:pt modelId="{CC6CF9D4-6AB1-4FDD-A8C1-D6C2CCD6DC57}" type="sibTrans" cxnId="{C5B55F79-D3B4-45FE-8BF2-73D466E751BF}">
      <dgm:prSet/>
      <dgm:spPr/>
      <dgm:t>
        <a:bodyPr/>
        <a:lstStyle/>
        <a:p>
          <a:endParaRPr lang="en-US"/>
        </a:p>
      </dgm:t>
    </dgm:pt>
    <dgm:pt modelId="{5D1EC020-69DB-4015-B76B-8D238AC10F80}">
      <dgm:prSet custT="1"/>
      <dgm:spPr/>
      <dgm:t>
        <a:bodyPr/>
        <a:lstStyle/>
        <a:p>
          <a:endParaRPr lang="en-US" sz="1800" b="1" i="0"/>
        </a:p>
        <a:p>
          <a:r>
            <a:rPr lang="en-US" sz="1800" b="1" i="0"/>
            <a:t>Mentor may be named on only one Research Supplement to Promote Diversity in Science application per deadline.</a:t>
          </a:r>
          <a:br>
            <a:rPr lang="en-US" sz="1600" b="0" i="0"/>
          </a:br>
          <a:br>
            <a:rPr lang="en-US" sz="1600" b="0" i="0"/>
          </a:br>
          <a:endParaRPr lang="en-US" sz="1600"/>
        </a:p>
      </dgm:t>
    </dgm:pt>
    <dgm:pt modelId="{A71D3BA7-FC2D-4615-8C2B-5CBF93A19EC7}" type="parTrans" cxnId="{EE70A797-0E0D-431D-9154-9D05D36A2A97}">
      <dgm:prSet/>
      <dgm:spPr/>
      <dgm:t>
        <a:bodyPr/>
        <a:lstStyle/>
        <a:p>
          <a:endParaRPr lang="en-US"/>
        </a:p>
      </dgm:t>
    </dgm:pt>
    <dgm:pt modelId="{1B3AB472-CE7B-440E-8A76-C4EA238B7D6C}" type="sibTrans" cxnId="{EE70A797-0E0D-431D-9154-9D05D36A2A97}">
      <dgm:prSet/>
      <dgm:spPr/>
      <dgm:t>
        <a:bodyPr/>
        <a:lstStyle/>
        <a:p>
          <a:endParaRPr lang="en-US"/>
        </a:p>
      </dgm:t>
    </dgm:pt>
    <dgm:pt modelId="{40A010BC-9900-496A-9270-28DEF0F9AA11}">
      <dgm:prSet custT="1"/>
      <dgm:spPr/>
      <dgm:t>
        <a:bodyPr/>
        <a:lstStyle/>
        <a:p>
          <a:r>
            <a:rPr lang="en-US" sz="1800" b="1" i="0"/>
            <a:t>The fellow may hold only one AHA award at a time.</a:t>
          </a:r>
          <a:endParaRPr lang="en-US" sz="1800" b="1"/>
        </a:p>
      </dgm:t>
    </dgm:pt>
    <dgm:pt modelId="{1255C831-A5DF-4E0D-B870-21E5744F9462}" type="parTrans" cxnId="{7EEF5B9F-BFB2-4971-8DA0-87350C0F8326}">
      <dgm:prSet/>
      <dgm:spPr/>
      <dgm:t>
        <a:bodyPr/>
        <a:lstStyle/>
        <a:p>
          <a:endParaRPr lang="en-US"/>
        </a:p>
      </dgm:t>
    </dgm:pt>
    <dgm:pt modelId="{839B44AC-988B-4558-9BA4-03AA40305BB7}" type="sibTrans" cxnId="{7EEF5B9F-BFB2-4971-8DA0-87350C0F8326}">
      <dgm:prSet/>
      <dgm:spPr/>
      <dgm:t>
        <a:bodyPr/>
        <a:lstStyle/>
        <a:p>
          <a:endParaRPr lang="en-US"/>
        </a:p>
      </dgm:t>
    </dgm:pt>
    <dgm:pt modelId="{4537D6F7-6E3E-4219-A753-E7BDA326B89A}">
      <dgm:prSet custT="1"/>
      <dgm:spPr/>
      <dgm:t>
        <a:bodyPr/>
        <a:lstStyle/>
        <a:p>
          <a:endParaRPr lang="en-US" sz="1600" b="1" i="0" dirty="0"/>
        </a:p>
        <a:p>
          <a:r>
            <a:rPr lang="en-US" sz="1600" b="1" i="0" dirty="0"/>
            <a:t>AHA allows supplementation from other sources to meet institution’s stipend and benefit levels. However, trainee may not hold comparable award (such as another fellowship) as a source of supplementation.</a:t>
          </a:r>
          <a:br>
            <a:rPr lang="en-US" sz="1600" b="1" i="0" dirty="0"/>
          </a:br>
          <a:br>
            <a:rPr lang="en-US" sz="1600" b="0" i="0" dirty="0"/>
          </a:br>
          <a:endParaRPr lang="en-US" sz="1600" dirty="0"/>
        </a:p>
      </dgm:t>
    </dgm:pt>
    <dgm:pt modelId="{842413F7-AC02-4261-A162-AD8679094ED2}" type="parTrans" cxnId="{B5259DC5-CFBD-4C4A-A718-9911C8114BCB}">
      <dgm:prSet/>
      <dgm:spPr/>
      <dgm:t>
        <a:bodyPr/>
        <a:lstStyle/>
        <a:p>
          <a:endParaRPr lang="en-US"/>
        </a:p>
      </dgm:t>
    </dgm:pt>
    <dgm:pt modelId="{ECD1C679-F9D5-4499-A27C-F5FE53A0A032}" type="sibTrans" cxnId="{B5259DC5-CFBD-4C4A-A718-9911C8114BCB}">
      <dgm:prSet/>
      <dgm:spPr/>
      <dgm:t>
        <a:bodyPr/>
        <a:lstStyle/>
        <a:p>
          <a:endParaRPr lang="en-US"/>
        </a:p>
      </dgm:t>
    </dgm:pt>
    <dgm:pt modelId="{4798D590-A15C-44A1-A174-6A239577786D}">
      <dgm:prSet custT="1"/>
      <dgm:spPr/>
      <dgm:t>
        <a:bodyPr/>
        <a:lstStyle/>
        <a:p>
          <a:r>
            <a:rPr lang="en-US" sz="1800" b="1" i="0"/>
            <a:t>Fellow must resign the award      if promoted to a staff or faculty position. </a:t>
          </a:r>
          <a:endParaRPr lang="en-US" sz="1800" b="1"/>
        </a:p>
      </dgm:t>
    </dgm:pt>
    <dgm:pt modelId="{6CA1A9EB-D7AD-4F5B-B3EC-DC2761716254}" type="parTrans" cxnId="{2C3520BE-21F7-43D3-8461-19E5702C3F1F}">
      <dgm:prSet/>
      <dgm:spPr/>
      <dgm:t>
        <a:bodyPr/>
        <a:lstStyle/>
        <a:p>
          <a:endParaRPr lang="en-US"/>
        </a:p>
      </dgm:t>
    </dgm:pt>
    <dgm:pt modelId="{34E9ABFA-9B39-47A7-81C8-99170D267FC1}" type="sibTrans" cxnId="{2C3520BE-21F7-43D3-8461-19E5702C3F1F}">
      <dgm:prSet/>
      <dgm:spPr/>
      <dgm:t>
        <a:bodyPr/>
        <a:lstStyle/>
        <a:p>
          <a:endParaRPr lang="en-US"/>
        </a:p>
      </dgm:t>
    </dgm:pt>
    <dgm:pt modelId="{79302DDD-25E1-4CCD-A30D-9368E621895A}">
      <dgm:prSet custT="1"/>
      <dgm:spPr/>
      <dgm:t>
        <a:bodyPr/>
        <a:lstStyle/>
        <a:p>
          <a:r>
            <a:rPr lang="en-US" sz="1200" b="1" i="0" dirty="0"/>
            <a:t>Mentor may supervise no more than four AHA-funded fellows (pre- and/or postdoc) and no more than two AHA-supported student fellows (undergraduate and/or medical/graduate students) at any time.</a:t>
          </a:r>
        </a:p>
        <a:p>
          <a:r>
            <a:rPr lang="en-US" sz="1200" b="1" i="0" dirty="0"/>
            <a:t> Restriction does not apply to co-mentors. </a:t>
          </a:r>
        </a:p>
        <a:p>
          <a:r>
            <a:rPr lang="en-US" sz="1200" b="1" i="0" dirty="0"/>
            <a:t>AHA strategically focused research network fellows are excluded.</a:t>
          </a:r>
          <a:endParaRPr lang="en-US" sz="1200" b="1" dirty="0"/>
        </a:p>
      </dgm:t>
    </dgm:pt>
    <dgm:pt modelId="{983C1421-1C25-4330-BD47-5DEDCC17A866}" type="parTrans" cxnId="{C28E7C02-27C3-4C4F-AEBF-5457B2FEBBDA}">
      <dgm:prSet/>
      <dgm:spPr/>
      <dgm:t>
        <a:bodyPr/>
        <a:lstStyle/>
        <a:p>
          <a:endParaRPr lang="en-US"/>
        </a:p>
      </dgm:t>
    </dgm:pt>
    <dgm:pt modelId="{8F48D8E8-41D9-494D-9CBC-A1011ECC4A0F}" type="sibTrans" cxnId="{C28E7C02-27C3-4C4F-AEBF-5457B2FEBBDA}">
      <dgm:prSet/>
      <dgm:spPr/>
      <dgm:t>
        <a:bodyPr/>
        <a:lstStyle/>
        <a:p>
          <a:endParaRPr lang="en-US"/>
        </a:p>
      </dgm:t>
    </dgm:pt>
    <dgm:pt modelId="{F2683073-7AFF-425C-B586-2F7637FDA30F}" type="pres">
      <dgm:prSet presAssocID="{D75665EB-7F01-4FF7-975A-D4CA317818CA}" presName="diagram" presStyleCnt="0">
        <dgm:presLayoutVars>
          <dgm:dir/>
          <dgm:resizeHandles val="exact"/>
        </dgm:presLayoutVars>
      </dgm:prSet>
      <dgm:spPr/>
    </dgm:pt>
    <dgm:pt modelId="{A5153515-4776-4FC0-9EA7-B3951A4F4E2F}" type="pres">
      <dgm:prSet presAssocID="{21B8BBF4-972D-4E65-ACC1-B4E8DA0C523B}" presName="node" presStyleLbl="node1" presStyleIdx="0" presStyleCnt="6">
        <dgm:presLayoutVars>
          <dgm:bulletEnabled val="1"/>
        </dgm:presLayoutVars>
      </dgm:prSet>
      <dgm:spPr/>
    </dgm:pt>
    <dgm:pt modelId="{BC73C513-6107-432D-A803-0981E42A9201}" type="pres">
      <dgm:prSet presAssocID="{CC6CF9D4-6AB1-4FDD-A8C1-D6C2CCD6DC57}" presName="sibTrans" presStyleCnt="0"/>
      <dgm:spPr/>
    </dgm:pt>
    <dgm:pt modelId="{CFF039C9-DE10-4B44-A2C3-91206546862B}" type="pres">
      <dgm:prSet presAssocID="{5D1EC020-69DB-4015-B76B-8D238AC10F80}" presName="node" presStyleLbl="node1" presStyleIdx="1" presStyleCnt="6" custLinFactX="10000" custLinFactNeighborX="100000" custLinFactNeighborY="752">
        <dgm:presLayoutVars>
          <dgm:bulletEnabled val="1"/>
        </dgm:presLayoutVars>
      </dgm:prSet>
      <dgm:spPr/>
    </dgm:pt>
    <dgm:pt modelId="{49AF0725-84D2-4784-8FA0-97FA9A6A4005}" type="pres">
      <dgm:prSet presAssocID="{1B3AB472-CE7B-440E-8A76-C4EA238B7D6C}" presName="sibTrans" presStyleCnt="0"/>
      <dgm:spPr/>
    </dgm:pt>
    <dgm:pt modelId="{92A0C04F-7106-4384-94C0-168F80BB4F4D}" type="pres">
      <dgm:prSet presAssocID="{40A010BC-9900-496A-9270-28DEF0F9AA11}" presName="node" presStyleLbl="node1" presStyleIdx="2" presStyleCnt="6" custLinFactX="-10000" custLinFactNeighborX="-100000" custLinFactNeighborY="752">
        <dgm:presLayoutVars>
          <dgm:bulletEnabled val="1"/>
        </dgm:presLayoutVars>
      </dgm:prSet>
      <dgm:spPr/>
    </dgm:pt>
    <dgm:pt modelId="{49B38B3E-1295-414F-BC64-2DD33740D0AB}" type="pres">
      <dgm:prSet presAssocID="{839B44AC-988B-4558-9BA4-03AA40305BB7}" presName="sibTrans" presStyleCnt="0"/>
      <dgm:spPr/>
    </dgm:pt>
    <dgm:pt modelId="{DA1EB391-9162-44A9-BCE9-ECBF76212572}" type="pres">
      <dgm:prSet presAssocID="{4537D6F7-6E3E-4219-A753-E7BDA326B89A}" presName="node" presStyleLbl="node1" presStyleIdx="3" presStyleCnt="6">
        <dgm:presLayoutVars>
          <dgm:bulletEnabled val="1"/>
        </dgm:presLayoutVars>
      </dgm:prSet>
      <dgm:spPr/>
    </dgm:pt>
    <dgm:pt modelId="{D1617E3E-0906-43C4-90BC-45ED10ED64E6}" type="pres">
      <dgm:prSet presAssocID="{ECD1C679-F9D5-4499-A27C-F5FE53A0A032}" presName="sibTrans" presStyleCnt="0"/>
      <dgm:spPr/>
    </dgm:pt>
    <dgm:pt modelId="{A51EA8D2-97AF-40EF-BA2C-91F69B209E9C}" type="pres">
      <dgm:prSet presAssocID="{4798D590-A15C-44A1-A174-6A239577786D}" presName="node" presStyleLbl="node1" presStyleIdx="4" presStyleCnt="6">
        <dgm:presLayoutVars>
          <dgm:bulletEnabled val="1"/>
        </dgm:presLayoutVars>
      </dgm:prSet>
      <dgm:spPr/>
    </dgm:pt>
    <dgm:pt modelId="{EC14A23F-1B05-4F11-8981-534291F39A8C}" type="pres">
      <dgm:prSet presAssocID="{34E9ABFA-9B39-47A7-81C8-99170D267FC1}" presName="sibTrans" presStyleCnt="0"/>
      <dgm:spPr/>
    </dgm:pt>
    <dgm:pt modelId="{36510A9E-5F77-4860-99A7-1F738188D06C}" type="pres">
      <dgm:prSet presAssocID="{79302DDD-25E1-4CCD-A30D-9368E621895A}" presName="node" presStyleLbl="node1" presStyleIdx="5" presStyleCnt="6">
        <dgm:presLayoutVars>
          <dgm:bulletEnabled val="1"/>
        </dgm:presLayoutVars>
      </dgm:prSet>
      <dgm:spPr/>
    </dgm:pt>
  </dgm:ptLst>
  <dgm:cxnLst>
    <dgm:cxn modelId="{C28E7C02-27C3-4C4F-AEBF-5457B2FEBBDA}" srcId="{D75665EB-7F01-4FF7-975A-D4CA317818CA}" destId="{79302DDD-25E1-4CCD-A30D-9368E621895A}" srcOrd="5" destOrd="0" parTransId="{983C1421-1C25-4330-BD47-5DEDCC17A866}" sibTransId="{8F48D8E8-41D9-494D-9CBC-A1011ECC4A0F}"/>
    <dgm:cxn modelId="{220BFA03-A841-4B7B-B3C4-295EB9CDC69A}" type="presOf" srcId="{4798D590-A15C-44A1-A174-6A239577786D}" destId="{A51EA8D2-97AF-40EF-BA2C-91F69B209E9C}" srcOrd="0" destOrd="0" presId="urn:microsoft.com/office/officeart/2005/8/layout/default"/>
    <dgm:cxn modelId="{4E354B1E-C4AA-4C56-9A18-3F27711037DF}" type="presOf" srcId="{21B8BBF4-972D-4E65-ACC1-B4E8DA0C523B}" destId="{A5153515-4776-4FC0-9EA7-B3951A4F4E2F}" srcOrd="0" destOrd="0" presId="urn:microsoft.com/office/officeart/2005/8/layout/default"/>
    <dgm:cxn modelId="{5AA49F63-AFC8-48C4-AA58-5BA447CD0C00}" type="presOf" srcId="{4537D6F7-6E3E-4219-A753-E7BDA326B89A}" destId="{DA1EB391-9162-44A9-BCE9-ECBF76212572}" srcOrd="0" destOrd="0" presId="urn:microsoft.com/office/officeart/2005/8/layout/default"/>
    <dgm:cxn modelId="{2E87366B-FC1C-4CF9-83DD-5301D6558B90}" type="presOf" srcId="{40A010BC-9900-496A-9270-28DEF0F9AA11}" destId="{92A0C04F-7106-4384-94C0-168F80BB4F4D}" srcOrd="0" destOrd="0" presId="urn:microsoft.com/office/officeart/2005/8/layout/default"/>
    <dgm:cxn modelId="{C5B55F79-D3B4-45FE-8BF2-73D466E751BF}" srcId="{D75665EB-7F01-4FF7-975A-D4CA317818CA}" destId="{21B8BBF4-972D-4E65-ACC1-B4E8DA0C523B}" srcOrd="0" destOrd="0" parTransId="{07D0F34B-2754-4DBB-A88C-30066DE5E8AE}" sibTransId="{CC6CF9D4-6AB1-4FDD-A8C1-D6C2CCD6DC57}"/>
    <dgm:cxn modelId="{EE70A797-0E0D-431D-9154-9D05D36A2A97}" srcId="{D75665EB-7F01-4FF7-975A-D4CA317818CA}" destId="{5D1EC020-69DB-4015-B76B-8D238AC10F80}" srcOrd="1" destOrd="0" parTransId="{A71D3BA7-FC2D-4615-8C2B-5CBF93A19EC7}" sibTransId="{1B3AB472-CE7B-440E-8A76-C4EA238B7D6C}"/>
    <dgm:cxn modelId="{2BB6159B-64AD-4341-8E3B-0BFA019BBB73}" type="presOf" srcId="{5D1EC020-69DB-4015-B76B-8D238AC10F80}" destId="{CFF039C9-DE10-4B44-A2C3-91206546862B}" srcOrd="0" destOrd="0" presId="urn:microsoft.com/office/officeart/2005/8/layout/default"/>
    <dgm:cxn modelId="{7EEF5B9F-BFB2-4971-8DA0-87350C0F8326}" srcId="{D75665EB-7F01-4FF7-975A-D4CA317818CA}" destId="{40A010BC-9900-496A-9270-28DEF0F9AA11}" srcOrd="2" destOrd="0" parTransId="{1255C831-A5DF-4E0D-B870-21E5744F9462}" sibTransId="{839B44AC-988B-4558-9BA4-03AA40305BB7}"/>
    <dgm:cxn modelId="{2C3520BE-21F7-43D3-8461-19E5702C3F1F}" srcId="{D75665EB-7F01-4FF7-975A-D4CA317818CA}" destId="{4798D590-A15C-44A1-A174-6A239577786D}" srcOrd="4" destOrd="0" parTransId="{6CA1A9EB-D7AD-4F5B-B3EC-DC2761716254}" sibTransId="{34E9ABFA-9B39-47A7-81C8-99170D267FC1}"/>
    <dgm:cxn modelId="{7196A8C3-B1D7-4765-9922-FFBB12CB7A67}" type="presOf" srcId="{D75665EB-7F01-4FF7-975A-D4CA317818CA}" destId="{F2683073-7AFF-425C-B586-2F7637FDA30F}" srcOrd="0" destOrd="0" presId="urn:microsoft.com/office/officeart/2005/8/layout/default"/>
    <dgm:cxn modelId="{B5259DC5-CFBD-4C4A-A718-9911C8114BCB}" srcId="{D75665EB-7F01-4FF7-975A-D4CA317818CA}" destId="{4537D6F7-6E3E-4219-A753-E7BDA326B89A}" srcOrd="3" destOrd="0" parTransId="{842413F7-AC02-4261-A162-AD8679094ED2}" sibTransId="{ECD1C679-F9D5-4499-A27C-F5FE53A0A032}"/>
    <dgm:cxn modelId="{C5AB86F5-0226-4803-AFB1-8E4427E21E1C}" type="presOf" srcId="{79302DDD-25E1-4CCD-A30D-9368E621895A}" destId="{36510A9E-5F77-4860-99A7-1F738188D06C}" srcOrd="0" destOrd="0" presId="urn:microsoft.com/office/officeart/2005/8/layout/default"/>
    <dgm:cxn modelId="{8A6E5FBB-F09E-46AA-98BC-19E5E3F6C8C1}" type="presParOf" srcId="{F2683073-7AFF-425C-B586-2F7637FDA30F}" destId="{A5153515-4776-4FC0-9EA7-B3951A4F4E2F}" srcOrd="0" destOrd="0" presId="urn:microsoft.com/office/officeart/2005/8/layout/default"/>
    <dgm:cxn modelId="{8288E784-CE73-47ED-80B0-15002A148BFB}" type="presParOf" srcId="{F2683073-7AFF-425C-B586-2F7637FDA30F}" destId="{BC73C513-6107-432D-A803-0981E42A9201}" srcOrd="1" destOrd="0" presId="urn:microsoft.com/office/officeart/2005/8/layout/default"/>
    <dgm:cxn modelId="{B4249CFA-C092-4562-BC1D-66970272A19E}" type="presParOf" srcId="{F2683073-7AFF-425C-B586-2F7637FDA30F}" destId="{CFF039C9-DE10-4B44-A2C3-91206546862B}" srcOrd="2" destOrd="0" presId="urn:microsoft.com/office/officeart/2005/8/layout/default"/>
    <dgm:cxn modelId="{29A4901B-8911-4BD3-BC52-56AB8DE3FEB5}" type="presParOf" srcId="{F2683073-7AFF-425C-B586-2F7637FDA30F}" destId="{49AF0725-84D2-4784-8FA0-97FA9A6A4005}" srcOrd="3" destOrd="0" presId="urn:microsoft.com/office/officeart/2005/8/layout/default"/>
    <dgm:cxn modelId="{6DC087AB-D299-4933-80AE-EB3448C40052}" type="presParOf" srcId="{F2683073-7AFF-425C-B586-2F7637FDA30F}" destId="{92A0C04F-7106-4384-94C0-168F80BB4F4D}" srcOrd="4" destOrd="0" presId="urn:microsoft.com/office/officeart/2005/8/layout/default"/>
    <dgm:cxn modelId="{39B93F01-C47F-44FC-8E48-03FFB7ED9B58}" type="presParOf" srcId="{F2683073-7AFF-425C-B586-2F7637FDA30F}" destId="{49B38B3E-1295-414F-BC64-2DD33740D0AB}" srcOrd="5" destOrd="0" presId="urn:microsoft.com/office/officeart/2005/8/layout/default"/>
    <dgm:cxn modelId="{349FCF86-CC10-456A-9950-6C9F59C492E6}" type="presParOf" srcId="{F2683073-7AFF-425C-B586-2F7637FDA30F}" destId="{DA1EB391-9162-44A9-BCE9-ECBF76212572}" srcOrd="6" destOrd="0" presId="urn:microsoft.com/office/officeart/2005/8/layout/default"/>
    <dgm:cxn modelId="{CE9FA6A9-0006-4A29-A5E0-1DB309FC5364}" type="presParOf" srcId="{F2683073-7AFF-425C-B586-2F7637FDA30F}" destId="{D1617E3E-0906-43C4-90BC-45ED10ED64E6}" srcOrd="7" destOrd="0" presId="urn:microsoft.com/office/officeart/2005/8/layout/default"/>
    <dgm:cxn modelId="{065177DB-4D6C-48AB-BE56-17AE21A05471}" type="presParOf" srcId="{F2683073-7AFF-425C-B586-2F7637FDA30F}" destId="{A51EA8D2-97AF-40EF-BA2C-91F69B209E9C}" srcOrd="8" destOrd="0" presId="urn:microsoft.com/office/officeart/2005/8/layout/default"/>
    <dgm:cxn modelId="{785BD01A-0F20-47DA-A702-8D9D556E7B22}" type="presParOf" srcId="{F2683073-7AFF-425C-B586-2F7637FDA30F}" destId="{EC14A23F-1B05-4F11-8981-534291F39A8C}" srcOrd="9" destOrd="0" presId="urn:microsoft.com/office/officeart/2005/8/layout/default"/>
    <dgm:cxn modelId="{F1529E19-5518-4573-A1D9-C3F52B2BF538}" type="presParOf" srcId="{F2683073-7AFF-425C-B586-2F7637FDA30F}" destId="{36510A9E-5F77-4860-99A7-1F738188D06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53515-4776-4FC0-9EA7-B3951A4F4E2F}">
      <dsp:nvSpPr>
        <dsp:cNvPr id="0" name=""/>
        <dsp:cNvSpPr/>
      </dsp:nvSpPr>
      <dsp:spPr>
        <a:xfrm>
          <a:off x="0" y="186272"/>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The fellow may submit only one Research Supplement to Promote Diversity in Science application per deadline.</a:t>
          </a:r>
          <a:endParaRPr lang="en-US" sz="1800" b="1" kern="1200"/>
        </a:p>
      </dsp:txBody>
      <dsp:txXfrm>
        <a:off x="0" y="186272"/>
        <a:ext cx="3286125" cy="1971675"/>
      </dsp:txXfrm>
    </dsp:sp>
    <dsp:sp modelId="{CFF039C9-DE10-4B44-A2C3-91206546862B}">
      <dsp:nvSpPr>
        <dsp:cNvPr id="0" name=""/>
        <dsp:cNvSpPr/>
      </dsp:nvSpPr>
      <dsp:spPr>
        <a:xfrm>
          <a:off x="7229475" y="201099"/>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i="0" kern="1200"/>
        </a:p>
        <a:p>
          <a:pPr marL="0" lvl="0" indent="0" algn="ctr" defTabSz="800100">
            <a:lnSpc>
              <a:spcPct val="90000"/>
            </a:lnSpc>
            <a:spcBef>
              <a:spcPct val="0"/>
            </a:spcBef>
            <a:spcAft>
              <a:spcPct val="35000"/>
            </a:spcAft>
            <a:buNone/>
          </a:pPr>
          <a:r>
            <a:rPr lang="en-US" sz="1800" b="1" i="0" kern="1200"/>
            <a:t>Mentor may be named on only one Research Supplement to Promote Diversity in Science application per deadline.</a:t>
          </a:r>
          <a:br>
            <a:rPr lang="en-US" sz="1600" b="0" i="0" kern="1200"/>
          </a:br>
          <a:br>
            <a:rPr lang="en-US" sz="1600" b="0" i="0" kern="1200"/>
          </a:br>
          <a:endParaRPr lang="en-US" sz="1600" kern="1200"/>
        </a:p>
      </dsp:txBody>
      <dsp:txXfrm>
        <a:off x="7229475" y="201099"/>
        <a:ext cx="3286125" cy="1971675"/>
      </dsp:txXfrm>
    </dsp:sp>
    <dsp:sp modelId="{92A0C04F-7106-4384-94C0-168F80BB4F4D}">
      <dsp:nvSpPr>
        <dsp:cNvPr id="0" name=""/>
        <dsp:cNvSpPr/>
      </dsp:nvSpPr>
      <dsp:spPr>
        <a:xfrm>
          <a:off x="3614737" y="201099"/>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The fellow may hold only one AHA award at a time.</a:t>
          </a:r>
          <a:endParaRPr lang="en-US" sz="1800" b="1" kern="1200"/>
        </a:p>
      </dsp:txBody>
      <dsp:txXfrm>
        <a:off x="3614737" y="201099"/>
        <a:ext cx="3286125" cy="1971675"/>
      </dsp:txXfrm>
    </dsp:sp>
    <dsp:sp modelId="{DA1EB391-9162-44A9-BCE9-ECBF76212572}">
      <dsp:nvSpPr>
        <dsp:cNvPr id="0" name=""/>
        <dsp:cNvSpPr/>
      </dsp:nvSpPr>
      <dsp:spPr>
        <a:xfrm>
          <a:off x="0" y="2486559"/>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i="0" kern="1200" dirty="0"/>
        </a:p>
        <a:p>
          <a:pPr marL="0" lvl="0" indent="0" algn="ctr" defTabSz="711200">
            <a:lnSpc>
              <a:spcPct val="90000"/>
            </a:lnSpc>
            <a:spcBef>
              <a:spcPct val="0"/>
            </a:spcBef>
            <a:spcAft>
              <a:spcPct val="35000"/>
            </a:spcAft>
            <a:buNone/>
          </a:pPr>
          <a:r>
            <a:rPr lang="en-US" sz="1600" b="1" i="0" kern="1200" dirty="0"/>
            <a:t>AHA allows supplementation from other sources to meet institution’s stipend and benefit levels. However, trainee may not hold comparable award (such as another fellowship) as a source of supplementation.</a:t>
          </a:r>
          <a:br>
            <a:rPr lang="en-US" sz="1600" b="1" i="0" kern="1200" dirty="0"/>
          </a:br>
          <a:br>
            <a:rPr lang="en-US" sz="1600" b="0" i="0" kern="1200" dirty="0"/>
          </a:br>
          <a:endParaRPr lang="en-US" sz="1600" kern="1200" dirty="0"/>
        </a:p>
      </dsp:txBody>
      <dsp:txXfrm>
        <a:off x="0" y="2486559"/>
        <a:ext cx="3286125" cy="1971675"/>
      </dsp:txXfrm>
    </dsp:sp>
    <dsp:sp modelId="{A51EA8D2-97AF-40EF-BA2C-91F69B209E9C}">
      <dsp:nvSpPr>
        <dsp:cNvPr id="0" name=""/>
        <dsp:cNvSpPr/>
      </dsp:nvSpPr>
      <dsp:spPr>
        <a:xfrm>
          <a:off x="3614737" y="2486559"/>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Fellow must resign the award      if promoted to a staff or faculty position. </a:t>
          </a:r>
          <a:endParaRPr lang="en-US" sz="1800" b="1" kern="1200"/>
        </a:p>
      </dsp:txBody>
      <dsp:txXfrm>
        <a:off x="3614737" y="2486559"/>
        <a:ext cx="3286125" cy="1971675"/>
      </dsp:txXfrm>
    </dsp:sp>
    <dsp:sp modelId="{36510A9E-5F77-4860-99A7-1F738188D06C}">
      <dsp:nvSpPr>
        <dsp:cNvPr id="0" name=""/>
        <dsp:cNvSpPr/>
      </dsp:nvSpPr>
      <dsp:spPr>
        <a:xfrm>
          <a:off x="7229475" y="2486559"/>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Mentor may supervise no more than four AHA-funded fellows (pre- and/or postdoc) and no more than two AHA-supported student fellows (undergraduate and/or medical/graduate students) at any time.</a:t>
          </a:r>
        </a:p>
        <a:p>
          <a:pPr marL="0" lvl="0" indent="0" algn="ctr" defTabSz="533400">
            <a:lnSpc>
              <a:spcPct val="90000"/>
            </a:lnSpc>
            <a:spcBef>
              <a:spcPct val="0"/>
            </a:spcBef>
            <a:spcAft>
              <a:spcPct val="35000"/>
            </a:spcAft>
            <a:buNone/>
          </a:pPr>
          <a:r>
            <a:rPr lang="en-US" sz="1200" b="1" i="0" kern="1200" dirty="0"/>
            <a:t> Restriction does not apply to co-mentors. </a:t>
          </a:r>
        </a:p>
        <a:p>
          <a:pPr marL="0" lvl="0" indent="0" algn="ctr" defTabSz="533400">
            <a:lnSpc>
              <a:spcPct val="90000"/>
            </a:lnSpc>
            <a:spcBef>
              <a:spcPct val="0"/>
            </a:spcBef>
            <a:spcAft>
              <a:spcPct val="35000"/>
            </a:spcAft>
            <a:buNone/>
          </a:pPr>
          <a:r>
            <a:rPr lang="en-US" sz="1200" b="1" i="0" kern="1200" dirty="0"/>
            <a:t>AHA strategically focused research network fellows are excluded.</a:t>
          </a:r>
          <a:endParaRPr lang="en-US" sz="1200" b="1" kern="1200" dirty="0"/>
        </a:p>
      </dsp:txBody>
      <dsp:txXfrm>
        <a:off x="7229475" y="2486559"/>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9BB0E-4FBC-3646-922E-B3EE5123099C}" type="datetimeFigureOut">
              <a:rPr lang="en-US" smtClean="0"/>
              <a:t>1/18/2023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E5D83-AD5B-4D48-B55A-D6E9EDB1B56F}" type="slidenum">
              <a:rPr lang="en-US" smtClean="0"/>
              <a:t>‹#›</a:t>
            </a:fld>
            <a:endParaRPr lang="en-US" dirty="0"/>
          </a:p>
        </p:txBody>
      </p:sp>
    </p:spTree>
    <p:extLst>
      <p:ext uri="{BB962C8B-B14F-4D97-AF65-F5344CB8AC3E}">
        <p14:creationId xmlns:p14="http://schemas.microsoft.com/office/powerpoint/2010/main" val="585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2</a:t>
            </a:fld>
            <a:endParaRPr lang="en-US" dirty="0"/>
          </a:p>
        </p:txBody>
      </p:sp>
    </p:spTree>
    <p:extLst>
      <p:ext uri="{BB962C8B-B14F-4D97-AF65-F5344CB8AC3E}">
        <p14:creationId xmlns:p14="http://schemas.microsoft.com/office/powerpoint/2010/main" val="29482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11</a:t>
            </a:fld>
            <a:endParaRPr lang="en-US" dirty="0"/>
          </a:p>
        </p:txBody>
      </p:sp>
    </p:spTree>
    <p:extLst>
      <p:ext uri="{BB962C8B-B14F-4D97-AF65-F5344CB8AC3E}">
        <p14:creationId xmlns:p14="http://schemas.microsoft.com/office/powerpoint/2010/main" val="313701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B734F-BCCB-45C9-B725-7107DB710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3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B734F-BCCB-45C9-B725-7107DB710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617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B734F-BCCB-45C9-B725-7107DB710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81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37E5D83-AD5B-4D48-B55A-D6E9EDB1B56F}" type="slidenum">
              <a:rPr lang="en-US" smtClean="0"/>
              <a:t>15</a:t>
            </a:fld>
            <a:endParaRPr lang="en-US" dirty="0"/>
          </a:p>
        </p:txBody>
      </p:sp>
    </p:spTree>
    <p:extLst>
      <p:ext uri="{BB962C8B-B14F-4D97-AF65-F5344CB8AC3E}">
        <p14:creationId xmlns:p14="http://schemas.microsoft.com/office/powerpoint/2010/main" val="53028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637E5D83-AD5B-4D48-B55A-D6E9EDB1B56F}" type="slidenum">
              <a:rPr lang="en-US" smtClean="0"/>
              <a:t>16</a:t>
            </a:fld>
            <a:endParaRPr lang="en-US" dirty="0"/>
          </a:p>
        </p:txBody>
      </p:sp>
    </p:spTree>
    <p:extLst>
      <p:ext uri="{BB962C8B-B14F-4D97-AF65-F5344CB8AC3E}">
        <p14:creationId xmlns:p14="http://schemas.microsoft.com/office/powerpoint/2010/main" val="3794458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17</a:t>
            </a:fld>
            <a:endParaRPr lang="en-US" dirty="0"/>
          </a:p>
        </p:txBody>
      </p:sp>
    </p:spTree>
    <p:extLst>
      <p:ext uri="{BB962C8B-B14F-4D97-AF65-F5344CB8AC3E}">
        <p14:creationId xmlns:p14="http://schemas.microsoft.com/office/powerpoint/2010/main" val="949193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18</a:t>
            </a:fld>
            <a:endParaRPr lang="en-US" dirty="0"/>
          </a:p>
        </p:txBody>
      </p:sp>
    </p:spTree>
    <p:extLst>
      <p:ext uri="{BB962C8B-B14F-4D97-AF65-F5344CB8AC3E}">
        <p14:creationId xmlns:p14="http://schemas.microsoft.com/office/powerpoint/2010/main" val="372317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35E1C7-88C3-9143-9718-91C56336BFCE}" type="slidenum">
              <a:rPr kumimoji="0" lang="en-US" sz="9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6191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4</a:t>
            </a:fld>
            <a:endParaRPr lang="en-US" dirty="0"/>
          </a:p>
        </p:txBody>
      </p:sp>
    </p:spTree>
    <p:extLst>
      <p:ext uri="{BB962C8B-B14F-4D97-AF65-F5344CB8AC3E}">
        <p14:creationId xmlns:p14="http://schemas.microsoft.com/office/powerpoint/2010/main" val="207016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5</a:t>
            </a:fld>
            <a:endParaRPr lang="en-US" dirty="0"/>
          </a:p>
        </p:txBody>
      </p:sp>
    </p:spTree>
    <p:extLst>
      <p:ext uri="{BB962C8B-B14F-4D97-AF65-F5344CB8AC3E}">
        <p14:creationId xmlns:p14="http://schemas.microsoft.com/office/powerpoint/2010/main" val="79609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6</a:t>
            </a:fld>
            <a:endParaRPr lang="en-US"/>
          </a:p>
        </p:txBody>
      </p:sp>
    </p:spTree>
    <p:extLst>
      <p:ext uri="{BB962C8B-B14F-4D97-AF65-F5344CB8AC3E}">
        <p14:creationId xmlns:p14="http://schemas.microsoft.com/office/powerpoint/2010/main" val="66090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7</a:t>
            </a:fld>
            <a:endParaRPr lang="en-US" dirty="0"/>
          </a:p>
        </p:txBody>
      </p:sp>
    </p:spTree>
    <p:extLst>
      <p:ext uri="{BB962C8B-B14F-4D97-AF65-F5344CB8AC3E}">
        <p14:creationId xmlns:p14="http://schemas.microsoft.com/office/powerpoint/2010/main" val="405531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8</a:t>
            </a:fld>
            <a:endParaRPr lang="en-US" dirty="0"/>
          </a:p>
        </p:txBody>
      </p:sp>
    </p:spTree>
    <p:extLst>
      <p:ext uri="{BB962C8B-B14F-4D97-AF65-F5344CB8AC3E}">
        <p14:creationId xmlns:p14="http://schemas.microsoft.com/office/powerpoint/2010/main" val="195838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9</a:t>
            </a:fld>
            <a:endParaRPr lang="en-US" dirty="0"/>
          </a:p>
        </p:txBody>
      </p:sp>
    </p:spTree>
    <p:extLst>
      <p:ext uri="{BB962C8B-B14F-4D97-AF65-F5344CB8AC3E}">
        <p14:creationId xmlns:p14="http://schemas.microsoft.com/office/powerpoint/2010/main" val="375923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10</a:t>
            </a:fld>
            <a:endParaRPr lang="en-US" dirty="0"/>
          </a:p>
        </p:txBody>
      </p:sp>
    </p:spTree>
    <p:extLst>
      <p:ext uri="{BB962C8B-B14F-4D97-AF65-F5344CB8AC3E}">
        <p14:creationId xmlns:p14="http://schemas.microsoft.com/office/powerpoint/2010/main" val="1963044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233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3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468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4267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029828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AHA text 02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7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601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AHA text 02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2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03783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546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16381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502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85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5031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01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0700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52823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509810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657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9843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35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644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71188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64778"/>
            <a:ext cx="5119688"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64778"/>
            <a:ext cx="5119687"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231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3622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52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HA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8706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4267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12771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AHA text 02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4609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4609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724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1311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AHA text 02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61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FE715BE-9044-40A3-959E-ED40E237447B}"/>
              </a:ext>
            </a:extLst>
          </p:cNvPr>
          <p:cNvSpPr>
            <a:spLocks noGrp="1" noChangeArrowheads="1"/>
          </p:cNvSpPr>
          <p:nvPr>
            <p:ph type="sldNum" sz="quarter" idx="12"/>
          </p:nvPr>
        </p:nvSpPr>
        <p:spPr>
          <a:xfrm>
            <a:off x="9347200" y="6492875"/>
            <a:ext cx="2844800" cy="365125"/>
          </a:xfrm>
          <a:prstGeom prst="rect">
            <a:avLst/>
          </a:prstGeom>
        </p:spPr>
        <p:txBody>
          <a:bodyPr/>
          <a:lstStyle>
            <a:lvl1pPr>
              <a:defRPr/>
            </a:lvl1pPr>
          </a:lstStyle>
          <a:p>
            <a:fld id="{DE0BF1E6-1678-4486-A962-1F5BEA8655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352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5E447E-2F8D-4196-8F77-949B965B8E13}"/>
              </a:ext>
            </a:extLst>
          </p:cNvPr>
          <p:cNvSpPr>
            <a:spLocks noGrp="1" noChangeArrowheads="1"/>
          </p:cNvSpPr>
          <p:nvPr>
            <p:ph type="sldNum" sz="quarter" idx="12"/>
          </p:nvPr>
        </p:nvSpPr>
        <p:spPr>
          <a:xfrm>
            <a:off x="9347200" y="6492875"/>
            <a:ext cx="2844800" cy="365125"/>
          </a:xfrm>
          <a:prstGeom prst="rect">
            <a:avLst/>
          </a:prstGeom>
        </p:spPr>
        <p:txBody>
          <a:bodyPr/>
          <a:lstStyle>
            <a:lvl1pPr>
              <a:defRPr/>
            </a:lvl1pPr>
          </a:lstStyle>
          <a:p>
            <a:fld id="{DE0BF1E6-1678-4486-A962-1F5BEA8655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359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DDF1B08-320D-46CD-B827-FC8F18A1817B}"/>
              </a:ext>
            </a:extLst>
          </p:cNvPr>
          <p:cNvSpPr>
            <a:spLocks noGrp="1" noChangeArrowheads="1"/>
          </p:cNvSpPr>
          <p:nvPr>
            <p:ph type="sldNum" sz="quarter" idx="12"/>
          </p:nvPr>
        </p:nvSpPr>
        <p:spPr>
          <a:xfrm>
            <a:off x="9347200" y="6492875"/>
            <a:ext cx="2844800" cy="365125"/>
          </a:xfrm>
          <a:prstGeom prst="rect">
            <a:avLst/>
          </a:prstGeom>
        </p:spPr>
        <p:txBody>
          <a:bodyPr/>
          <a:lstStyle>
            <a:lvl1pPr>
              <a:defRPr/>
            </a:lvl1pPr>
          </a:lstStyle>
          <a:p>
            <a:fld id="{DE0BF1E6-1678-4486-A962-1F5BEA8655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365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CDCACD5-D50C-4F4E-8960-A483243A5390}"/>
              </a:ext>
            </a:extLst>
          </p:cNvPr>
          <p:cNvSpPr>
            <a:spLocks noGrp="1" noChangeArrowheads="1"/>
          </p:cNvSpPr>
          <p:nvPr>
            <p:ph type="sldNum" sz="quarter" idx="12"/>
          </p:nvPr>
        </p:nvSpPr>
        <p:spPr>
          <a:xfrm>
            <a:off x="9347200" y="6492875"/>
            <a:ext cx="2844800" cy="365125"/>
          </a:xfrm>
          <a:prstGeom prst="rect">
            <a:avLst/>
          </a:prstGeom>
        </p:spPr>
        <p:txBody>
          <a:bodyPr/>
          <a:lstStyle>
            <a:lvl1pPr>
              <a:defRPr/>
            </a:lvl1pPr>
          </a:lstStyle>
          <a:p>
            <a:fld id="{DE0BF1E6-1678-4486-A962-1F5BEA8655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25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a:xfrm>
            <a:off x="7438030" y="36395"/>
            <a:ext cx="4583375" cy="1567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6">
            <a:extLst>
              <a:ext uri="{FF2B5EF4-FFF2-40B4-BE49-F238E27FC236}">
                <a16:creationId xmlns:a16="http://schemas.microsoft.com/office/drawing/2014/main" id="{8C88B0E7-5D34-40BB-B820-0454B944D66C}"/>
              </a:ext>
            </a:extLst>
          </p:cNvPr>
          <p:cNvSpPr>
            <a:spLocks noGrp="1" noChangeArrowheads="1"/>
          </p:cNvSpPr>
          <p:nvPr>
            <p:ph type="sldNum" sz="quarter" idx="12"/>
          </p:nvPr>
        </p:nvSpPr>
        <p:spPr>
          <a:xfrm>
            <a:off x="9347200" y="6492875"/>
            <a:ext cx="2844800" cy="365125"/>
          </a:xfrm>
          <a:prstGeom prst="rect">
            <a:avLst/>
          </a:prstGeom>
        </p:spPr>
        <p:txBody>
          <a:bodyPr/>
          <a:lstStyle>
            <a:lvl1pPr>
              <a:defRPr/>
            </a:lvl1pPr>
          </a:lstStyle>
          <a:p>
            <a:fld id="{DE0BF1E6-1678-4486-A962-1F5BEA8655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1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80B5173-0567-47A9-BDA4-3B67BD6BDBF1}"/>
              </a:ext>
            </a:extLst>
          </p:cNvPr>
          <p:cNvSpPr>
            <a:spLocks noGrp="1" noChangeArrowheads="1"/>
          </p:cNvSpPr>
          <p:nvPr>
            <p:ph type="sldNum" sz="quarter" idx="12"/>
          </p:nvPr>
        </p:nvSpPr>
        <p:spPr>
          <a:xfrm>
            <a:off x="9347200" y="6492875"/>
            <a:ext cx="2844800" cy="365125"/>
          </a:xfrm>
          <a:prstGeom prst="rect">
            <a:avLst/>
          </a:prstGeom>
        </p:spPr>
        <p:txBody>
          <a:bodyPr/>
          <a:lstStyle>
            <a:lvl1pPr>
              <a:defRPr/>
            </a:lvl1pPr>
          </a:lstStyle>
          <a:p>
            <a:fld id="{DE0BF1E6-1678-4486-A962-1F5BEA8655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758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997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115824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ctrTitle"/>
          </p:nvPr>
        </p:nvSpPr>
        <p:spPr>
          <a:xfrm>
            <a:off x="304800" y="228601"/>
            <a:ext cx="11582400" cy="536575"/>
          </a:xfrm>
          <a:prstGeom prst="rect">
            <a:avLst/>
          </a:prstGeom>
        </p:spPr>
        <p:txBody>
          <a:bodyPr/>
          <a:lstStyle>
            <a:lvl1pPr algn="l">
              <a:defRPr sz="3200">
                <a:solidFill>
                  <a:schemeClr val="bg2"/>
                </a:solidFill>
              </a:defRPr>
            </a:lvl1pPr>
          </a:lstStyle>
          <a:p>
            <a:r>
              <a:rPr lang="en-US"/>
              <a:t>Click to edit Master title style</a:t>
            </a:r>
          </a:p>
        </p:txBody>
      </p:sp>
      <p:sp>
        <p:nvSpPr>
          <p:cNvPr id="8" name="Subtitle 2"/>
          <p:cNvSpPr>
            <a:spLocks noGrp="1"/>
          </p:cNvSpPr>
          <p:nvPr>
            <p:ph type="subTitle" idx="10"/>
          </p:nvPr>
        </p:nvSpPr>
        <p:spPr>
          <a:xfrm>
            <a:off x="304800" y="685800"/>
            <a:ext cx="115824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Date Placeholder 3"/>
          <p:cNvSpPr>
            <a:spLocks noGrp="1"/>
          </p:cNvSpPr>
          <p:nvPr>
            <p:ph type="dt" sz="half" idx="11"/>
          </p:nvPr>
        </p:nvSpPr>
        <p:spPr>
          <a:xfrm>
            <a:off x="304800" y="6400800"/>
            <a:ext cx="2540000" cy="304800"/>
          </a:xfrm>
          <a:prstGeom prst="rect">
            <a:avLst/>
          </a:prstGeom>
        </p:spPr>
        <p:txBody>
          <a:bodyPr/>
          <a:lstStyle>
            <a:lvl1pPr>
              <a:defRPr>
                <a:latin typeface="Arial Narrow"/>
                <a:cs typeface="Arial Narrow"/>
              </a:defRPr>
            </a:lvl1pPr>
          </a:lstStyle>
          <a:p>
            <a:endParaRPr lang="en-US" altLang="en-US">
              <a:solidFill>
                <a:srgbClr val="000000"/>
              </a:solidFill>
            </a:endParaRPr>
          </a:p>
        </p:txBody>
      </p:sp>
      <p:sp>
        <p:nvSpPr>
          <p:cNvPr id="10" name="Footer Placeholder 4"/>
          <p:cNvSpPr>
            <a:spLocks noGrp="1"/>
          </p:cNvSpPr>
          <p:nvPr>
            <p:ph type="ftr" sz="quarter" idx="12"/>
          </p:nvPr>
        </p:nvSpPr>
        <p:spPr>
          <a:xfrm>
            <a:off x="3149600" y="6400800"/>
            <a:ext cx="3860800" cy="304800"/>
          </a:xfrm>
          <a:prstGeom prst="rect">
            <a:avLst/>
          </a:prstGeom>
        </p:spPr>
        <p:txBody>
          <a:bodyPr/>
          <a:lstStyle>
            <a:lvl1pPr>
              <a:defRPr>
                <a:latin typeface="Arial Narrow"/>
                <a:cs typeface="Arial Narrow"/>
              </a:defRPr>
            </a:lvl1pPr>
          </a:lstStyle>
          <a:p>
            <a:endParaRPr lang="en-US" altLang="en-US"/>
          </a:p>
        </p:txBody>
      </p:sp>
      <p:sp>
        <p:nvSpPr>
          <p:cNvPr id="11" name="Slide Number Placeholder 5"/>
          <p:cNvSpPr>
            <a:spLocks noGrp="1"/>
          </p:cNvSpPr>
          <p:nvPr>
            <p:ph type="sldNum" sz="quarter" idx="13"/>
          </p:nvPr>
        </p:nvSpPr>
        <p:spPr>
          <a:xfrm>
            <a:off x="7416800" y="6400800"/>
            <a:ext cx="1930400" cy="304800"/>
          </a:xfrm>
          <a:prstGeom prst="rect">
            <a:avLst/>
          </a:prstGeom>
        </p:spPr>
        <p:txBody>
          <a:bodyPr/>
          <a:lstStyle>
            <a:lvl1pPr>
              <a:defRPr/>
            </a:lvl1pPr>
          </a:lstStyle>
          <a:p>
            <a:fld id="{94B6551B-2A84-42DA-BD5E-D1E2F4E4AD85}" type="slidenum">
              <a:rPr lang="en-US" altLang="en-US"/>
              <a:pPr/>
              <a:t>‹#›</a:t>
            </a:fld>
            <a:endParaRPr lang="en-US" altLang="en-US"/>
          </a:p>
        </p:txBody>
      </p:sp>
    </p:spTree>
    <p:extLst>
      <p:ext uri="{BB962C8B-B14F-4D97-AF65-F5344CB8AC3E}">
        <p14:creationId xmlns:p14="http://schemas.microsoft.com/office/powerpoint/2010/main" val="2168930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4800" y="228601"/>
            <a:ext cx="11582400" cy="536575"/>
          </a:xfrm>
          <a:prstGeom prst="rect">
            <a:avLst/>
          </a:prstGeom>
        </p:spPr>
        <p:txBody>
          <a:bodyPr/>
          <a:lstStyle>
            <a:lvl1pPr algn="l">
              <a:defRPr sz="3200">
                <a:solidFill>
                  <a:schemeClr val="bg2"/>
                </a:solidFill>
              </a:defRPr>
            </a:lvl1pPr>
          </a:lstStyle>
          <a:p>
            <a:r>
              <a:rPr lang="en-US"/>
              <a:t>Click to edit Master title style</a:t>
            </a:r>
          </a:p>
        </p:txBody>
      </p:sp>
      <p:sp>
        <p:nvSpPr>
          <p:cNvPr id="9" name="Subtitle 2"/>
          <p:cNvSpPr>
            <a:spLocks noGrp="1"/>
          </p:cNvSpPr>
          <p:nvPr>
            <p:ph type="subTitle" idx="10"/>
          </p:nvPr>
        </p:nvSpPr>
        <p:spPr>
          <a:xfrm>
            <a:off x="304800" y="685800"/>
            <a:ext cx="115824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Date Placeholder 3"/>
          <p:cNvSpPr>
            <a:spLocks noGrp="1"/>
          </p:cNvSpPr>
          <p:nvPr>
            <p:ph type="dt" sz="half" idx="11"/>
          </p:nvPr>
        </p:nvSpPr>
        <p:spPr>
          <a:xfrm>
            <a:off x="304800" y="6400800"/>
            <a:ext cx="2540000" cy="304800"/>
          </a:xfrm>
          <a:prstGeom prst="rect">
            <a:avLst/>
          </a:prstGeom>
        </p:spPr>
        <p:txBody>
          <a:bodyPr/>
          <a:lstStyle>
            <a:lvl1pPr>
              <a:defRPr>
                <a:latin typeface="Arial Narrow"/>
                <a:cs typeface="Arial Narrow"/>
              </a:defRPr>
            </a:lvl1pPr>
          </a:lstStyle>
          <a:p>
            <a:endParaRPr lang="en-US" altLang="en-US">
              <a:solidFill>
                <a:srgbClr val="000000"/>
              </a:solidFill>
            </a:endParaRPr>
          </a:p>
        </p:txBody>
      </p:sp>
      <p:sp>
        <p:nvSpPr>
          <p:cNvPr id="11" name="Footer Placeholder 4"/>
          <p:cNvSpPr>
            <a:spLocks noGrp="1"/>
          </p:cNvSpPr>
          <p:nvPr>
            <p:ph type="ftr" sz="quarter" idx="12"/>
          </p:nvPr>
        </p:nvSpPr>
        <p:spPr>
          <a:xfrm>
            <a:off x="3149600" y="6400800"/>
            <a:ext cx="3860800" cy="304800"/>
          </a:xfrm>
          <a:prstGeom prst="rect">
            <a:avLst/>
          </a:prstGeom>
        </p:spPr>
        <p:txBody>
          <a:bodyPr/>
          <a:lstStyle>
            <a:lvl1pPr>
              <a:defRPr>
                <a:latin typeface="Arial Narrow"/>
                <a:cs typeface="Arial Narrow"/>
              </a:defRPr>
            </a:lvl1pPr>
          </a:lstStyle>
          <a:p>
            <a:endParaRPr lang="en-US" altLang="en-US"/>
          </a:p>
        </p:txBody>
      </p:sp>
      <p:sp>
        <p:nvSpPr>
          <p:cNvPr id="12" name="Slide Number Placeholder 5"/>
          <p:cNvSpPr>
            <a:spLocks noGrp="1"/>
          </p:cNvSpPr>
          <p:nvPr>
            <p:ph type="sldNum" sz="quarter" idx="13"/>
          </p:nvPr>
        </p:nvSpPr>
        <p:spPr>
          <a:xfrm>
            <a:off x="7416800" y="6400800"/>
            <a:ext cx="1930400" cy="304800"/>
          </a:xfrm>
          <a:prstGeom prst="rect">
            <a:avLst/>
          </a:prstGeom>
        </p:spPr>
        <p:txBody>
          <a:bodyPr/>
          <a:lstStyle>
            <a:lvl1pPr>
              <a:defRPr/>
            </a:lvl1pPr>
          </a:lstStyle>
          <a:p>
            <a:fld id="{94B6551B-2A84-42DA-BD5E-D1E2F4E4AD85}" type="slidenum">
              <a:rPr lang="en-US" altLang="en-US"/>
              <a:pPr/>
              <a:t>‹#›</a:t>
            </a:fld>
            <a:endParaRPr lang="en-US" altLang="en-US"/>
          </a:p>
        </p:txBody>
      </p:sp>
      <p:sp>
        <p:nvSpPr>
          <p:cNvPr id="13" name="Content Placeholder 2"/>
          <p:cNvSpPr>
            <a:spLocks noGrp="1"/>
          </p:cNvSpPr>
          <p:nvPr>
            <p:ph idx="1"/>
          </p:nvPr>
        </p:nvSpPr>
        <p:spPr>
          <a:xfrm>
            <a:off x="304800" y="1371600"/>
            <a:ext cx="55880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14"/>
          </p:nvPr>
        </p:nvSpPr>
        <p:spPr>
          <a:xfrm>
            <a:off x="6299200" y="1371600"/>
            <a:ext cx="55880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8396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295400"/>
            <a:ext cx="7315200" cy="45720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ctrTitle"/>
          </p:nvPr>
        </p:nvSpPr>
        <p:spPr>
          <a:xfrm>
            <a:off x="304800" y="228601"/>
            <a:ext cx="11582400" cy="536575"/>
          </a:xfrm>
          <a:prstGeom prst="rect">
            <a:avLst/>
          </a:prstGeom>
        </p:spPr>
        <p:txBody>
          <a:bodyPr/>
          <a:lstStyle>
            <a:lvl1pPr algn="l">
              <a:defRPr sz="3200">
                <a:solidFill>
                  <a:schemeClr val="bg2"/>
                </a:solidFill>
              </a:defRPr>
            </a:lvl1pPr>
          </a:lstStyle>
          <a:p>
            <a:r>
              <a:rPr lang="en-US"/>
              <a:t>Click to edit Master title style</a:t>
            </a:r>
          </a:p>
        </p:txBody>
      </p:sp>
      <p:sp>
        <p:nvSpPr>
          <p:cNvPr id="9" name="Subtitle 2"/>
          <p:cNvSpPr>
            <a:spLocks noGrp="1"/>
          </p:cNvSpPr>
          <p:nvPr>
            <p:ph type="subTitle" idx="10"/>
          </p:nvPr>
        </p:nvSpPr>
        <p:spPr>
          <a:xfrm>
            <a:off x="304800" y="685800"/>
            <a:ext cx="115824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Date Placeholder 3"/>
          <p:cNvSpPr>
            <a:spLocks noGrp="1"/>
          </p:cNvSpPr>
          <p:nvPr>
            <p:ph type="dt" sz="half" idx="11"/>
          </p:nvPr>
        </p:nvSpPr>
        <p:spPr>
          <a:xfrm>
            <a:off x="304800" y="6400800"/>
            <a:ext cx="2540000" cy="304800"/>
          </a:xfrm>
          <a:prstGeom prst="rect">
            <a:avLst/>
          </a:prstGeom>
        </p:spPr>
        <p:txBody>
          <a:bodyPr/>
          <a:lstStyle>
            <a:lvl1pPr>
              <a:defRPr>
                <a:latin typeface="Arial Narrow"/>
                <a:cs typeface="Arial Narrow"/>
              </a:defRPr>
            </a:lvl1pPr>
          </a:lstStyle>
          <a:p>
            <a:endParaRPr lang="en-US" altLang="en-US">
              <a:solidFill>
                <a:srgbClr val="000000"/>
              </a:solidFill>
            </a:endParaRPr>
          </a:p>
        </p:txBody>
      </p:sp>
      <p:sp>
        <p:nvSpPr>
          <p:cNvPr id="11" name="Footer Placeholder 4"/>
          <p:cNvSpPr>
            <a:spLocks noGrp="1"/>
          </p:cNvSpPr>
          <p:nvPr>
            <p:ph type="ftr" sz="quarter" idx="12"/>
          </p:nvPr>
        </p:nvSpPr>
        <p:spPr>
          <a:xfrm>
            <a:off x="3149600" y="6400800"/>
            <a:ext cx="3860800" cy="304800"/>
          </a:xfrm>
          <a:prstGeom prst="rect">
            <a:avLst/>
          </a:prstGeom>
        </p:spPr>
        <p:txBody>
          <a:bodyPr/>
          <a:lstStyle>
            <a:lvl1pPr>
              <a:defRPr>
                <a:latin typeface="Arial Narrow"/>
                <a:cs typeface="Arial Narrow"/>
              </a:defRPr>
            </a:lvl1pPr>
          </a:lstStyle>
          <a:p>
            <a:endParaRPr lang="en-US" altLang="en-US"/>
          </a:p>
        </p:txBody>
      </p:sp>
      <p:sp>
        <p:nvSpPr>
          <p:cNvPr id="12" name="Slide Number Placeholder 5"/>
          <p:cNvSpPr>
            <a:spLocks noGrp="1"/>
          </p:cNvSpPr>
          <p:nvPr>
            <p:ph type="sldNum" sz="quarter" idx="13"/>
          </p:nvPr>
        </p:nvSpPr>
        <p:spPr>
          <a:xfrm>
            <a:off x="7416800" y="6400800"/>
            <a:ext cx="1930400" cy="304800"/>
          </a:xfrm>
          <a:prstGeom prst="rect">
            <a:avLst/>
          </a:prstGeom>
        </p:spPr>
        <p:txBody>
          <a:bodyPr/>
          <a:lstStyle>
            <a:lvl1pPr>
              <a:defRPr/>
            </a:lvl1pPr>
          </a:lstStyle>
          <a:p>
            <a:fld id="{94B6551B-2A84-42DA-BD5E-D1E2F4E4AD85}" type="slidenum">
              <a:rPr lang="en-US" altLang="en-US"/>
              <a:pPr/>
              <a:t>‹#›</a:t>
            </a:fld>
            <a:endParaRPr lang="en-US" altLang="en-US"/>
          </a:p>
        </p:txBody>
      </p:sp>
    </p:spTree>
    <p:extLst>
      <p:ext uri="{BB962C8B-B14F-4D97-AF65-F5344CB8AC3E}">
        <p14:creationId xmlns:p14="http://schemas.microsoft.com/office/powerpoint/2010/main" val="2678092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1938000" y="2566458"/>
            <a:ext cx="254000" cy="12065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sz="150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497417" y="3365500"/>
            <a:ext cx="11694583" cy="5080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444500" y="3463289"/>
            <a:ext cx="11049000" cy="1654968"/>
          </a:xfrm>
          <a:prstGeom prst="rect">
            <a:avLst/>
          </a:prstGeom>
        </p:spPr>
        <p:txBody>
          <a:bodyPr/>
          <a:lstStyle>
            <a:lvl1pPr marL="0" indent="0" algn="l">
              <a:buNone/>
              <a:defRPr sz="2333" b="0" i="0">
                <a:solidFill>
                  <a:srgbClr val="636466"/>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444500" y="2286001"/>
            <a:ext cx="11049000" cy="1092513"/>
          </a:xfrm>
          <a:prstGeom prst="rect">
            <a:avLst/>
          </a:prstGeom>
        </p:spPr>
        <p:txBody>
          <a:bodyPr anchor="b"/>
          <a:lstStyle>
            <a:lvl1pPr algn="l">
              <a:defRPr sz="6500" b="1" i="0" spc="250">
                <a:solidFill>
                  <a:srgbClr val="C10E2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5842000"/>
            <a:ext cx="12192000" cy="10160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6096000"/>
            <a:ext cx="12192000" cy="7620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0" y="376995"/>
            <a:ext cx="1970797" cy="1066074"/>
          </a:xfrm>
          <a:prstGeom prst="rect">
            <a:avLst/>
          </a:prstGeom>
        </p:spPr>
      </p:pic>
    </p:spTree>
    <p:extLst>
      <p:ext uri="{BB962C8B-B14F-4D97-AF65-F5344CB8AC3E}">
        <p14:creationId xmlns:p14="http://schemas.microsoft.com/office/powerpoint/2010/main" val="4265781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571500" y="1714500"/>
            <a:ext cx="10731500" cy="477448"/>
          </a:xfrm>
          <a:prstGeom prst="rect">
            <a:avLst/>
          </a:prstGeom>
        </p:spPr>
        <p:txBody>
          <a:bodyPr/>
          <a:lstStyle>
            <a:lvl1pPr marL="0" indent="0" algn="l">
              <a:buNone/>
              <a:defRPr sz="2167" b="0" i="0" spc="0">
                <a:solidFill>
                  <a:schemeClr val="tx1"/>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571500" y="1016001"/>
            <a:ext cx="10731500" cy="761999"/>
          </a:xfrm>
          <a:prstGeom prst="rect">
            <a:avLst/>
          </a:prstGeom>
        </p:spPr>
        <p:txBody>
          <a:bodyPr anchor="b"/>
          <a:lstStyle>
            <a:lvl1pPr algn="l">
              <a:defRPr sz="4167" b="1" i="0" spc="0">
                <a:solidFill>
                  <a:srgbClr val="C10E2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442508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2F74D2-DBC6-4C7E-9109-0A65DC820A32}" type="slidenum">
              <a:rPr lang="en-US"/>
              <a:pPr>
                <a:defRPr/>
              </a:pPr>
              <a:t>‹#›</a:t>
            </a:fld>
            <a:endParaRPr lang="en-US"/>
          </a:p>
        </p:txBody>
      </p:sp>
    </p:spTree>
    <p:extLst>
      <p:ext uri="{BB962C8B-B14F-4D97-AF65-F5344CB8AC3E}">
        <p14:creationId xmlns:p14="http://schemas.microsoft.com/office/powerpoint/2010/main" val="840944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E0D3EA-F90E-4853-AE8E-C5B78B064E2D}" type="slidenum">
              <a:rPr lang="en-US"/>
              <a:pPr>
                <a:defRPr/>
              </a:pPr>
              <a:t>‹#›</a:t>
            </a:fld>
            <a:endParaRPr lang="en-US"/>
          </a:p>
        </p:txBody>
      </p:sp>
    </p:spTree>
    <p:extLst>
      <p:ext uri="{BB962C8B-B14F-4D97-AF65-F5344CB8AC3E}">
        <p14:creationId xmlns:p14="http://schemas.microsoft.com/office/powerpoint/2010/main" val="2252169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7FC0D9-B360-4CA4-85FA-A080B6493A58}" type="slidenum">
              <a:rPr lang="en-US"/>
              <a:pPr>
                <a:defRPr/>
              </a:pPr>
              <a:t>‹#›</a:t>
            </a:fld>
            <a:endParaRPr lang="en-US"/>
          </a:p>
        </p:txBody>
      </p:sp>
    </p:spTree>
    <p:extLst>
      <p:ext uri="{BB962C8B-B14F-4D97-AF65-F5344CB8AC3E}">
        <p14:creationId xmlns:p14="http://schemas.microsoft.com/office/powerpoint/2010/main" val="2258320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7F8A62-3B10-4880-8B66-F28EBCEB445D}" type="slidenum">
              <a:rPr lang="en-US"/>
              <a:pPr>
                <a:defRPr/>
              </a:pPr>
              <a:t>‹#›</a:t>
            </a:fld>
            <a:endParaRPr lang="en-US"/>
          </a:p>
        </p:txBody>
      </p:sp>
    </p:spTree>
    <p:extLst>
      <p:ext uri="{BB962C8B-B14F-4D97-AF65-F5344CB8AC3E}">
        <p14:creationId xmlns:p14="http://schemas.microsoft.com/office/powerpoint/2010/main" val="3949089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3F3A02-CAB6-4941-A76C-9505EC00C465}" type="slidenum">
              <a:rPr lang="en-US"/>
              <a:pPr>
                <a:defRPr/>
              </a:pPr>
              <a:t>‹#›</a:t>
            </a:fld>
            <a:endParaRPr lang="en-US"/>
          </a:p>
        </p:txBody>
      </p:sp>
    </p:spTree>
    <p:extLst>
      <p:ext uri="{BB962C8B-B14F-4D97-AF65-F5344CB8AC3E}">
        <p14:creationId xmlns:p14="http://schemas.microsoft.com/office/powerpoint/2010/main" val="30310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628670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ECD55F-78EE-4A99-B23A-5D851B91AFF8}" type="slidenum">
              <a:rPr lang="en-US"/>
              <a:pPr>
                <a:defRPr/>
              </a:pPr>
              <a:t>‹#›</a:t>
            </a:fld>
            <a:endParaRPr lang="en-US"/>
          </a:p>
        </p:txBody>
      </p:sp>
    </p:spTree>
    <p:extLst>
      <p:ext uri="{BB962C8B-B14F-4D97-AF65-F5344CB8AC3E}">
        <p14:creationId xmlns:p14="http://schemas.microsoft.com/office/powerpoint/2010/main" val="3177755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63B073-513C-4E7D-BC27-037256A8A859}" type="slidenum">
              <a:rPr lang="en-US"/>
              <a:pPr>
                <a:defRPr/>
              </a:pPr>
              <a:t>‹#›</a:t>
            </a:fld>
            <a:endParaRPr lang="en-US"/>
          </a:p>
        </p:txBody>
      </p:sp>
    </p:spTree>
    <p:extLst>
      <p:ext uri="{BB962C8B-B14F-4D97-AF65-F5344CB8AC3E}">
        <p14:creationId xmlns:p14="http://schemas.microsoft.com/office/powerpoint/2010/main" val="4217939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43000"/>
            <a:ext cx="4011084" cy="990600"/>
          </a:xfrm>
        </p:spPr>
        <p:txBody>
          <a:bodyPr anchor="b"/>
          <a:lstStyle>
            <a:lvl1pPr algn="l">
              <a:defRPr sz="1500" b="1">
                <a:solidFill>
                  <a:schemeClr val="tx1"/>
                </a:solidFill>
              </a:defRPr>
            </a:lvl1pPr>
          </a:lstStyle>
          <a:p>
            <a:r>
              <a:rPr lang="en-US"/>
              <a:t>Click to edit Master title style</a:t>
            </a:r>
          </a:p>
        </p:txBody>
      </p:sp>
      <p:sp>
        <p:nvSpPr>
          <p:cNvPr id="3" name="Content Placeholder 2"/>
          <p:cNvSpPr>
            <a:spLocks noGrp="1"/>
          </p:cNvSpPr>
          <p:nvPr>
            <p:ph idx="1"/>
          </p:nvPr>
        </p:nvSpPr>
        <p:spPr>
          <a:xfrm>
            <a:off x="4766733" y="1143003"/>
            <a:ext cx="6815667" cy="49831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2133603"/>
            <a:ext cx="4011084" cy="39925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FB1B02-571B-4515-9FFE-E066D9D6069C}" type="slidenum">
              <a:rPr lang="en-US"/>
              <a:pPr>
                <a:defRPr/>
              </a:pPr>
              <a:t>‹#›</a:t>
            </a:fld>
            <a:endParaRPr lang="en-US"/>
          </a:p>
        </p:txBody>
      </p:sp>
    </p:spTree>
    <p:extLst>
      <p:ext uri="{BB962C8B-B14F-4D97-AF65-F5344CB8AC3E}">
        <p14:creationId xmlns:p14="http://schemas.microsoft.com/office/powerpoint/2010/main" val="2912570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8F8B0C-A08F-4BFB-86ED-7D5C04876D6F}" type="slidenum">
              <a:rPr lang="en-US"/>
              <a:pPr>
                <a:defRPr/>
              </a:pPr>
              <a:t>‹#›</a:t>
            </a:fld>
            <a:endParaRPr lang="en-US"/>
          </a:p>
        </p:txBody>
      </p:sp>
    </p:spTree>
    <p:extLst>
      <p:ext uri="{BB962C8B-B14F-4D97-AF65-F5344CB8AC3E}">
        <p14:creationId xmlns:p14="http://schemas.microsoft.com/office/powerpoint/2010/main" val="2753637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5CDCA-7C2F-44F4-A38B-AD5935D7BFF4}" type="slidenum">
              <a:rPr lang="en-US"/>
              <a:pPr>
                <a:defRPr/>
              </a:pPr>
              <a:t>‹#›</a:t>
            </a:fld>
            <a:endParaRPr lang="en-US"/>
          </a:p>
        </p:txBody>
      </p:sp>
    </p:spTree>
    <p:extLst>
      <p:ext uri="{BB962C8B-B14F-4D97-AF65-F5344CB8AC3E}">
        <p14:creationId xmlns:p14="http://schemas.microsoft.com/office/powerpoint/2010/main" val="4001232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784" y="1143000"/>
            <a:ext cx="5518149"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89133" y="1143000"/>
            <a:ext cx="552026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00775"/>
            <a:ext cx="2844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00775"/>
            <a:ext cx="2844800" cy="476250"/>
          </a:xfrm>
        </p:spPr>
        <p:txBody>
          <a:bodyPr/>
          <a:lstStyle>
            <a:lvl1pPr>
              <a:defRPr/>
            </a:lvl1pPr>
          </a:lstStyle>
          <a:p>
            <a:fld id="{73EEB1B8-F48E-4C4D-B44D-CE94D641E24A}" type="slidenum">
              <a:rPr lang="en-US"/>
              <a:pPr/>
              <a:t>‹#›</a:t>
            </a:fld>
            <a:endParaRPr lang="en-US"/>
          </a:p>
        </p:txBody>
      </p:sp>
      <p:sp>
        <p:nvSpPr>
          <p:cNvPr id="8" name="Title 1"/>
          <p:cNvSpPr>
            <a:spLocks noGrp="1"/>
          </p:cNvSpPr>
          <p:nvPr>
            <p:ph type="title"/>
          </p:nvPr>
        </p:nvSpPr>
        <p:spPr>
          <a:xfrm>
            <a:off x="1706035" y="0"/>
            <a:ext cx="8779933" cy="1143000"/>
          </a:xfrm>
        </p:spPr>
        <p:txBody>
          <a:bodyPr/>
          <a:lstStyle/>
          <a:p>
            <a:r>
              <a:rPr lang="en-US"/>
              <a:t>Click to edit Master title style</a:t>
            </a:r>
          </a:p>
        </p:txBody>
      </p:sp>
    </p:spTree>
    <p:extLst>
      <p:ext uri="{BB962C8B-B14F-4D97-AF65-F5344CB8AC3E}">
        <p14:creationId xmlns:p14="http://schemas.microsoft.com/office/powerpoint/2010/main" val="2344350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219200"/>
            <a:ext cx="11216216" cy="28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 y="4191000"/>
            <a:ext cx="11201400" cy="1981200"/>
          </a:xfrm>
        </p:spPr>
        <p:txBody>
          <a:bodyPr anchor="ctr">
            <a:normAutofit/>
          </a:bodyPr>
          <a:lstStyle>
            <a:lvl1pPr marL="0" indent="0">
              <a:buNone/>
              <a:defRPr sz="2100"/>
            </a:lvl1pPr>
          </a:lstStyle>
          <a:p>
            <a:pPr lvl="0"/>
            <a:r>
              <a:rPr lang="en-US"/>
              <a:t>Click to edit Master text styles</a:t>
            </a:r>
          </a:p>
        </p:txBody>
      </p:sp>
      <p:sp>
        <p:nvSpPr>
          <p:cNvPr id="5" name="Date Placeholder 4"/>
          <p:cNvSpPr>
            <a:spLocks noGrp="1"/>
          </p:cNvSpPr>
          <p:nvPr>
            <p:ph type="dt" sz="half" idx="10"/>
          </p:nvPr>
        </p:nvSpPr>
        <p:spPr>
          <a:xfrm>
            <a:off x="609600" y="6200775"/>
            <a:ext cx="2844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00775"/>
            <a:ext cx="2844800" cy="476250"/>
          </a:xfrm>
        </p:spPr>
        <p:txBody>
          <a:bodyPr/>
          <a:lstStyle>
            <a:lvl1pPr>
              <a:defRPr/>
            </a:lvl1pPr>
          </a:lstStyle>
          <a:p>
            <a:fld id="{73EEB1B8-F48E-4C4D-B44D-CE94D641E24A}" type="slidenum">
              <a:rPr lang="en-US"/>
              <a:pPr/>
              <a:t>‹#›</a:t>
            </a:fld>
            <a:endParaRPr lang="en-US"/>
          </a:p>
        </p:txBody>
      </p:sp>
      <p:sp>
        <p:nvSpPr>
          <p:cNvPr id="9" name="Title Placeholder 1"/>
          <p:cNvSpPr>
            <a:spLocks noGrp="1"/>
          </p:cNvSpPr>
          <p:nvPr>
            <p:ph type="title"/>
          </p:nvPr>
        </p:nvSpPr>
        <p:spPr bwMode="auto">
          <a:xfrm>
            <a:off x="1706035" y="0"/>
            <a:ext cx="877993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712160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6BF22-830B-424F-A09B-4CF9EFA10BCD}" type="slidenum">
              <a:rPr lang="en-US"/>
              <a:pPr>
                <a:defRPr/>
              </a:pPr>
              <a:t>‹#›</a:t>
            </a:fld>
            <a:endParaRPr lang="en-US"/>
          </a:p>
        </p:txBody>
      </p:sp>
    </p:spTree>
    <p:extLst>
      <p:ext uri="{BB962C8B-B14F-4D97-AF65-F5344CB8AC3E}">
        <p14:creationId xmlns:p14="http://schemas.microsoft.com/office/powerpoint/2010/main" val="368030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atermark Slides - Blank">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11886A-9CD1-0F4B-AD68-C6A383335804}"/>
              </a:ext>
            </a:extLst>
          </p:cNvPr>
          <p:cNvSpPr/>
          <p:nvPr userDrawn="1"/>
        </p:nvSpPr>
        <p:spPr>
          <a:xfrm>
            <a:off x="11662675" y="6423176"/>
            <a:ext cx="310259" cy="249315"/>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3" name="Slide Number Placeholder 2">
            <a:extLst>
              <a:ext uri="{FF2B5EF4-FFF2-40B4-BE49-F238E27FC236}">
                <a16:creationId xmlns:a16="http://schemas.microsoft.com/office/drawing/2014/main" id="{647687A7-3B4D-6149-929A-8A90A7499FD1}"/>
              </a:ext>
            </a:extLst>
          </p:cNvPr>
          <p:cNvSpPr>
            <a:spLocks noGrp="1"/>
          </p:cNvSpPr>
          <p:nvPr>
            <p:ph type="sldNum" sz="quarter" idx="4"/>
          </p:nvPr>
        </p:nvSpPr>
        <p:spPr>
          <a:xfrm>
            <a:off x="11582401" y="6368143"/>
            <a:ext cx="470807" cy="359381"/>
          </a:xfrm>
          <a:prstGeom prst="rect">
            <a:avLst/>
          </a:prstGeom>
        </p:spPr>
        <p:txBody>
          <a:bodyPr vert="horz" lIns="91440" tIns="45720" rIns="91440" bIns="45720" rtlCol="0" anchor="ctr"/>
          <a:lstStyle>
            <a:lvl1pPr algn="ctr">
              <a:defRPr sz="75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8103822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atermark Slides - Title Only">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E6E798F-3674-ED47-99FB-83E0968013BB}"/>
              </a:ext>
            </a:extLst>
          </p:cNvPr>
          <p:cNvSpPr>
            <a:spLocks noGrp="1"/>
          </p:cNvSpPr>
          <p:nvPr>
            <p:ph type="subTitle" idx="1" hasCustomPrompt="1"/>
          </p:nvPr>
        </p:nvSpPr>
        <p:spPr>
          <a:xfrm>
            <a:off x="609600" y="1597140"/>
            <a:ext cx="10769600" cy="525574"/>
          </a:xfrm>
          <a:prstGeom prst="rect">
            <a:avLst/>
          </a:prstGeom>
        </p:spPr>
        <p:txBody>
          <a:bodyPr/>
          <a:lstStyle>
            <a:lvl1pPr marL="0" indent="0" algn="l">
              <a:buNone/>
              <a:defRPr sz="1929" b="0" i="0" spc="0">
                <a:solidFill>
                  <a:schemeClr val="tx1"/>
                </a:solidFill>
                <a:latin typeface="Lub Dub Medium" panose="020B0603030403020204" pitchFamily="34" charset="77"/>
              </a:defRPr>
            </a:lvl1pPr>
            <a:lvl2pPr marL="489844" indent="0" algn="ctr">
              <a:buNone/>
              <a:defRPr sz="2143"/>
            </a:lvl2pPr>
            <a:lvl3pPr marL="979688" indent="0" algn="ctr">
              <a:buNone/>
              <a:defRPr sz="1929"/>
            </a:lvl3pPr>
            <a:lvl4pPr marL="1469532" indent="0" algn="ctr">
              <a:buNone/>
              <a:defRPr sz="1714"/>
            </a:lvl4pPr>
            <a:lvl5pPr marL="1959376" indent="0" algn="ctr">
              <a:buNone/>
              <a:defRPr sz="1714"/>
            </a:lvl5pPr>
            <a:lvl6pPr marL="2449220" indent="0" algn="ctr">
              <a:buNone/>
              <a:defRPr sz="1714"/>
            </a:lvl6pPr>
            <a:lvl7pPr marL="2939064" indent="0" algn="ctr">
              <a:buNone/>
              <a:defRPr sz="1714"/>
            </a:lvl7pPr>
            <a:lvl8pPr marL="3428909" indent="0" algn="ctr">
              <a:buNone/>
              <a:defRPr sz="1714"/>
            </a:lvl8pPr>
            <a:lvl9pPr marL="3918753" indent="0" algn="ctr">
              <a:buNone/>
              <a:defRPr sz="1714"/>
            </a:lvl9pPr>
          </a:lstStyle>
          <a:p>
            <a:r>
              <a:rPr lang="en-US"/>
              <a:t>Subtitle Goes Here</a:t>
            </a:r>
          </a:p>
        </p:txBody>
      </p:sp>
      <p:sp>
        <p:nvSpPr>
          <p:cNvPr id="6" name="Title 1">
            <a:extLst>
              <a:ext uri="{FF2B5EF4-FFF2-40B4-BE49-F238E27FC236}">
                <a16:creationId xmlns:a16="http://schemas.microsoft.com/office/drawing/2014/main" id="{6ADB910E-F9FC-484F-8AC9-42A7745F229A}"/>
              </a:ext>
            </a:extLst>
          </p:cNvPr>
          <p:cNvSpPr>
            <a:spLocks noGrp="1"/>
          </p:cNvSpPr>
          <p:nvPr>
            <p:ph type="ctrTitle" hasCustomPrompt="1"/>
          </p:nvPr>
        </p:nvSpPr>
        <p:spPr>
          <a:xfrm>
            <a:off x="609600" y="979714"/>
            <a:ext cx="10769600" cy="699068"/>
          </a:xfrm>
          <a:prstGeom prst="rect">
            <a:avLst/>
          </a:prstGeom>
        </p:spPr>
        <p:txBody>
          <a:bodyPr anchor="b"/>
          <a:lstStyle>
            <a:lvl1pPr algn="l">
              <a:defRPr sz="3857" b="1" i="0" spc="0">
                <a:solidFill>
                  <a:srgbClr val="C10E21"/>
                </a:solidFill>
                <a:latin typeface="Lub Dub Heavy" panose="020B0603030403020204" pitchFamily="34" charset="77"/>
              </a:defRPr>
            </a:lvl1pPr>
          </a:lstStyle>
          <a:p>
            <a:r>
              <a:rPr lang="en-US"/>
              <a:t>Content Slide</a:t>
            </a:r>
          </a:p>
        </p:txBody>
      </p:sp>
      <p:sp>
        <p:nvSpPr>
          <p:cNvPr id="7" name="Oval 6">
            <a:extLst>
              <a:ext uri="{FF2B5EF4-FFF2-40B4-BE49-F238E27FC236}">
                <a16:creationId xmlns:a16="http://schemas.microsoft.com/office/drawing/2014/main" id="{C40395D2-1B51-2746-BDCE-480EB3964FDC}"/>
              </a:ext>
            </a:extLst>
          </p:cNvPr>
          <p:cNvSpPr/>
          <p:nvPr userDrawn="1"/>
        </p:nvSpPr>
        <p:spPr>
          <a:xfrm>
            <a:off x="11662675" y="6423176"/>
            <a:ext cx="310259" cy="249315"/>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8" name="Slide Number Placeholder 2">
            <a:extLst>
              <a:ext uri="{FF2B5EF4-FFF2-40B4-BE49-F238E27FC236}">
                <a16:creationId xmlns:a16="http://schemas.microsoft.com/office/drawing/2014/main" id="{B5B58D26-6E7A-864E-A858-1E215D1335FB}"/>
              </a:ext>
            </a:extLst>
          </p:cNvPr>
          <p:cNvSpPr>
            <a:spLocks noGrp="1"/>
          </p:cNvSpPr>
          <p:nvPr>
            <p:ph type="sldNum" sz="quarter" idx="4"/>
          </p:nvPr>
        </p:nvSpPr>
        <p:spPr>
          <a:xfrm>
            <a:off x="11582401" y="6368143"/>
            <a:ext cx="470807" cy="359381"/>
          </a:xfrm>
          <a:prstGeom prst="rect">
            <a:avLst/>
          </a:prstGeom>
        </p:spPr>
        <p:txBody>
          <a:bodyPr vert="horz" lIns="91440" tIns="45720" rIns="91440" bIns="45720" rtlCol="0" anchor="ctr"/>
          <a:lstStyle>
            <a:lvl1pPr algn="ctr">
              <a:defRPr sz="75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306151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C020-9C31-2F45-A263-4A06588AA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947744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atermark Slides - Basic Conten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B96B9BE9-879E-1749-AF3D-34C5007DF0B9}"/>
              </a:ext>
            </a:extLst>
          </p:cNvPr>
          <p:cNvSpPr>
            <a:spLocks noGrp="1"/>
          </p:cNvSpPr>
          <p:nvPr>
            <p:ph type="subTitle" idx="1" hasCustomPrompt="1"/>
          </p:nvPr>
        </p:nvSpPr>
        <p:spPr>
          <a:xfrm>
            <a:off x="609600" y="1597140"/>
            <a:ext cx="10769600" cy="525574"/>
          </a:xfrm>
          <a:prstGeom prst="rect">
            <a:avLst/>
          </a:prstGeom>
        </p:spPr>
        <p:txBody>
          <a:bodyPr/>
          <a:lstStyle>
            <a:lvl1pPr marL="0" indent="0" algn="l">
              <a:buNone/>
              <a:defRPr sz="1929" b="0" i="0" spc="0">
                <a:solidFill>
                  <a:schemeClr val="tx1"/>
                </a:solidFill>
                <a:latin typeface="Lub Dub Medium" panose="020B0603030403020204" pitchFamily="34" charset="77"/>
              </a:defRPr>
            </a:lvl1pPr>
            <a:lvl2pPr marL="489844" indent="0" algn="ctr">
              <a:buNone/>
              <a:defRPr sz="2143"/>
            </a:lvl2pPr>
            <a:lvl3pPr marL="979688" indent="0" algn="ctr">
              <a:buNone/>
              <a:defRPr sz="1929"/>
            </a:lvl3pPr>
            <a:lvl4pPr marL="1469532" indent="0" algn="ctr">
              <a:buNone/>
              <a:defRPr sz="1714"/>
            </a:lvl4pPr>
            <a:lvl5pPr marL="1959376" indent="0" algn="ctr">
              <a:buNone/>
              <a:defRPr sz="1714"/>
            </a:lvl5pPr>
            <a:lvl6pPr marL="2449220" indent="0" algn="ctr">
              <a:buNone/>
              <a:defRPr sz="1714"/>
            </a:lvl6pPr>
            <a:lvl7pPr marL="2939064" indent="0" algn="ctr">
              <a:buNone/>
              <a:defRPr sz="1714"/>
            </a:lvl7pPr>
            <a:lvl8pPr marL="3428909" indent="0" algn="ctr">
              <a:buNone/>
              <a:defRPr sz="1714"/>
            </a:lvl8pPr>
            <a:lvl9pPr marL="3918753" indent="0" algn="ctr">
              <a:buNone/>
              <a:defRPr sz="1714"/>
            </a:lvl9pPr>
          </a:lstStyle>
          <a:p>
            <a:r>
              <a:rPr lang="en-US"/>
              <a:t>Subtitle Goes Here</a:t>
            </a:r>
          </a:p>
        </p:txBody>
      </p:sp>
      <p:sp>
        <p:nvSpPr>
          <p:cNvPr id="6" name="Title 1">
            <a:extLst>
              <a:ext uri="{FF2B5EF4-FFF2-40B4-BE49-F238E27FC236}">
                <a16:creationId xmlns:a16="http://schemas.microsoft.com/office/drawing/2014/main" id="{35D6240A-DB67-0048-8196-5D55B3BECF08}"/>
              </a:ext>
            </a:extLst>
          </p:cNvPr>
          <p:cNvSpPr>
            <a:spLocks noGrp="1"/>
          </p:cNvSpPr>
          <p:nvPr>
            <p:ph type="ctrTitle" hasCustomPrompt="1"/>
          </p:nvPr>
        </p:nvSpPr>
        <p:spPr>
          <a:xfrm>
            <a:off x="609600" y="979714"/>
            <a:ext cx="10769600" cy="699068"/>
          </a:xfrm>
          <a:prstGeom prst="rect">
            <a:avLst/>
          </a:prstGeom>
        </p:spPr>
        <p:txBody>
          <a:bodyPr anchor="b"/>
          <a:lstStyle>
            <a:lvl1pPr algn="l">
              <a:defRPr sz="3857" b="1" i="0" spc="0">
                <a:solidFill>
                  <a:srgbClr val="C10E21"/>
                </a:solidFill>
                <a:latin typeface="Lub Dub Heavy" panose="020B0603030403020204" pitchFamily="34" charset="77"/>
              </a:defRPr>
            </a:lvl1pPr>
          </a:lstStyle>
          <a:p>
            <a:r>
              <a:rPr lang="en-US"/>
              <a:t>Content Slide</a:t>
            </a:r>
          </a:p>
        </p:txBody>
      </p:sp>
      <p:sp>
        <p:nvSpPr>
          <p:cNvPr id="7" name="Text Placeholder 7">
            <a:extLst>
              <a:ext uri="{FF2B5EF4-FFF2-40B4-BE49-F238E27FC236}">
                <a16:creationId xmlns:a16="http://schemas.microsoft.com/office/drawing/2014/main" id="{791DE17F-4FB7-104B-AE59-CD3F1E3A86F9}"/>
              </a:ext>
            </a:extLst>
          </p:cNvPr>
          <p:cNvSpPr>
            <a:spLocks noGrp="1"/>
          </p:cNvSpPr>
          <p:nvPr>
            <p:ph type="body" sz="quarter" idx="10" hasCustomPrompt="1"/>
          </p:nvPr>
        </p:nvSpPr>
        <p:spPr>
          <a:xfrm>
            <a:off x="609600" y="2367643"/>
            <a:ext cx="8229600" cy="3837214"/>
          </a:xfrm>
          <a:prstGeom prst="rect">
            <a:avLst/>
          </a:prstGeom>
        </p:spPr>
        <p:txBody>
          <a:bodyPr/>
          <a:lstStyle>
            <a:lvl1pPr eaLnBrk="1" hangingPunct="1">
              <a:lnSpc>
                <a:spcPct val="130000"/>
              </a:lnSpc>
              <a:spcBef>
                <a:spcPts val="41"/>
              </a:spcBef>
              <a:defRPr sz="1500" b="0" i="0">
                <a:latin typeface="Lub Dub Medium" panose="020B0603030403020204" pitchFamily="34" charset="77"/>
              </a:defRPr>
            </a:lvl1pPr>
            <a:lvl2pPr>
              <a:defRPr sz="1500" b="0" i="0">
                <a:latin typeface="Lub Dub Medium" panose="020B0603030403020204" pitchFamily="34" charset="77"/>
              </a:defRPr>
            </a:lvl2pPr>
            <a:lvl3pPr>
              <a:defRPr sz="1500" b="0" i="0">
                <a:latin typeface="Lub Dub Medium" panose="020B0603030403020204" pitchFamily="34" charset="77"/>
              </a:defRPr>
            </a:lvl3pPr>
            <a:lvl4pPr>
              <a:defRPr sz="1500" b="0" i="0">
                <a:latin typeface="Lub Dub Medium" panose="020B0603030403020204" pitchFamily="34" charset="77"/>
              </a:defRPr>
            </a:lvl4pPr>
            <a:lvl5pPr>
              <a:defRPr sz="1500" b="0" i="0">
                <a:latin typeface="Lub Dub Medium" panose="020B0603030403020204" pitchFamily="34" charset="77"/>
              </a:defRPr>
            </a:lvl5pPr>
          </a:lstStyle>
          <a:p>
            <a:pPr eaLnBrk="1" hangingPunct="1">
              <a:lnSpc>
                <a:spcPct val="130000"/>
              </a:lnSpc>
              <a:spcBef>
                <a:spcPts val="100"/>
              </a:spcBef>
            </a:pPr>
            <a:r>
              <a:rPr lang="en-US" altLang="en-US" sz="15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a:t>
            </a:r>
            <a:r>
              <a:rPr lang="en-US" altLang="en-US" sz="1500" err="1">
                <a:solidFill>
                  <a:srgbClr val="231F20"/>
                </a:solidFill>
                <a:latin typeface="Lub Dub Medium" panose="020B0603030403020204" pitchFamily="34" charset="77"/>
              </a:rPr>
              <a:t>ellesto</a:t>
            </a:r>
            <a:r>
              <a:rPr lang="en-US" altLang="en-US" sz="1500">
                <a:solidFill>
                  <a:srgbClr val="231F20"/>
                </a:solidFill>
                <a:latin typeface="Lub Dub Medium" panose="020B0603030403020204" pitchFamily="34" charset="77"/>
              </a:rPr>
              <a:t> estia voloresecae estibus.</a:t>
            </a:r>
          </a:p>
          <a:p>
            <a:pPr eaLnBrk="1" hangingPunct="1">
              <a:spcBef>
                <a:spcPts val="38"/>
              </a:spcBef>
            </a:pPr>
            <a:endParaRPr lang="en-US" altLang="en-US" sz="1500">
              <a:solidFill>
                <a:srgbClr val="231F20"/>
              </a:solidFill>
              <a:latin typeface="Lub Dub Medium" panose="020B0603030403020204" pitchFamily="34" charset="77"/>
            </a:endParaRPr>
          </a:p>
          <a:p>
            <a:pPr eaLnBrk="1" hangingPunct="1">
              <a:lnSpc>
                <a:spcPct val="130000"/>
              </a:lnSpc>
            </a:pPr>
            <a:r>
              <a:rPr lang="en-US" altLang="en-US" sz="15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a:t>
            </a:r>
            <a:r>
              <a:rPr lang="en-US" altLang="en-US" sz="1500" err="1">
                <a:solidFill>
                  <a:srgbClr val="231F20"/>
                </a:solidFill>
                <a:latin typeface="Lub Dub Medium" panose="020B0603030403020204" pitchFamily="34" charset="77"/>
              </a:rPr>
              <a:t>ellesto</a:t>
            </a:r>
            <a:r>
              <a:rPr lang="en-US" altLang="en-US" sz="1500">
                <a:solidFill>
                  <a:srgbClr val="231F20"/>
                </a:solidFill>
                <a:latin typeface="Lub Dub Medium" panose="020B0603030403020204" pitchFamily="34" charset="77"/>
              </a:rPr>
              <a:t>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9" name="Oval 8">
            <a:extLst>
              <a:ext uri="{FF2B5EF4-FFF2-40B4-BE49-F238E27FC236}">
                <a16:creationId xmlns:a16="http://schemas.microsoft.com/office/drawing/2014/main" id="{93B45CBC-157F-FB4F-A0B3-96CCC2E58494}"/>
              </a:ext>
            </a:extLst>
          </p:cNvPr>
          <p:cNvSpPr/>
          <p:nvPr userDrawn="1"/>
        </p:nvSpPr>
        <p:spPr>
          <a:xfrm>
            <a:off x="11662675" y="6423176"/>
            <a:ext cx="310259" cy="249315"/>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10" name="Slide Number Placeholder 2">
            <a:extLst>
              <a:ext uri="{FF2B5EF4-FFF2-40B4-BE49-F238E27FC236}">
                <a16:creationId xmlns:a16="http://schemas.microsoft.com/office/drawing/2014/main" id="{F2ECB065-AF95-A54A-91BC-A6D1B94D74BC}"/>
              </a:ext>
            </a:extLst>
          </p:cNvPr>
          <p:cNvSpPr>
            <a:spLocks noGrp="1"/>
          </p:cNvSpPr>
          <p:nvPr>
            <p:ph type="sldNum" sz="quarter" idx="4"/>
          </p:nvPr>
        </p:nvSpPr>
        <p:spPr>
          <a:xfrm>
            <a:off x="11582401" y="6368143"/>
            <a:ext cx="470807" cy="359381"/>
          </a:xfrm>
          <a:prstGeom prst="rect">
            <a:avLst/>
          </a:prstGeom>
        </p:spPr>
        <p:txBody>
          <a:bodyPr vert="horz" lIns="91440" tIns="45720" rIns="91440" bIns="45720" rtlCol="0" anchor="ctr"/>
          <a:lstStyle>
            <a:lvl1pPr algn="ctr">
              <a:defRPr sz="75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3878999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atermark Slides - One Column">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487B3630-4F78-DE43-BABC-A4366217CB6F}"/>
              </a:ext>
            </a:extLst>
          </p:cNvPr>
          <p:cNvSpPr>
            <a:spLocks noGrp="1"/>
          </p:cNvSpPr>
          <p:nvPr>
            <p:ph type="subTitle" idx="1" hasCustomPrompt="1"/>
          </p:nvPr>
        </p:nvSpPr>
        <p:spPr>
          <a:xfrm>
            <a:off x="609600" y="1597140"/>
            <a:ext cx="10769600" cy="525574"/>
          </a:xfrm>
          <a:prstGeom prst="rect">
            <a:avLst/>
          </a:prstGeom>
        </p:spPr>
        <p:txBody>
          <a:bodyPr/>
          <a:lstStyle>
            <a:lvl1pPr marL="0" indent="0" algn="l">
              <a:buNone/>
              <a:defRPr sz="1929" b="0" i="0" spc="0">
                <a:solidFill>
                  <a:schemeClr val="tx1"/>
                </a:solidFill>
                <a:latin typeface="Lub Dub Medium" panose="020B0603030403020204" pitchFamily="34" charset="77"/>
              </a:defRPr>
            </a:lvl1pPr>
            <a:lvl2pPr marL="489844" indent="0" algn="ctr">
              <a:buNone/>
              <a:defRPr sz="2143"/>
            </a:lvl2pPr>
            <a:lvl3pPr marL="979688" indent="0" algn="ctr">
              <a:buNone/>
              <a:defRPr sz="1929"/>
            </a:lvl3pPr>
            <a:lvl4pPr marL="1469532" indent="0" algn="ctr">
              <a:buNone/>
              <a:defRPr sz="1714"/>
            </a:lvl4pPr>
            <a:lvl5pPr marL="1959376" indent="0" algn="ctr">
              <a:buNone/>
              <a:defRPr sz="1714"/>
            </a:lvl5pPr>
            <a:lvl6pPr marL="2449220" indent="0" algn="ctr">
              <a:buNone/>
              <a:defRPr sz="1714"/>
            </a:lvl6pPr>
            <a:lvl7pPr marL="2939064" indent="0" algn="ctr">
              <a:buNone/>
              <a:defRPr sz="1714"/>
            </a:lvl7pPr>
            <a:lvl8pPr marL="3428909" indent="0" algn="ctr">
              <a:buNone/>
              <a:defRPr sz="1714"/>
            </a:lvl8pPr>
            <a:lvl9pPr marL="3918753" indent="0" algn="ctr">
              <a:buNone/>
              <a:defRPr sz="1714"/>
            </a:lvl9pPr>
          </a:lstStyle>
          <a:p>
            <a:r>
              <a:rPr lang="en-US"/>
              <a:t>Subtitle Goes Here</a:t>
            </a:r>
          </a:p>
        </p:txBody>
      </p:sp>
      <p:sp>
        <p:nvSpPr>
          <p:cNvPr id="7" name="Title 1">
            <a:extLst>
              <a:ext uri="{FF2B5EF4-FFF2-40B4-BE49-F238E27FC236}">
                <a16:creationId xmlns:a16="http://schemas.microsoft.com/office/drawing/2014/main" id="{B2DBEDFC-DF42-C442-A532-665B33D450B0}"/>
              </a:ext>
            </a:extLst>
          </p:cNvPr>
          <p:cNvSpPr>
            <a:spLocks noGrp="1"/>
          </p:cNvSpPr>
          <p:nvPr>
            <p:ph type="ctrTitle" hasCustomPrompt="1"/>
          </p:nvPr>
        </p:nvSpPr>
        <p:spPr>
          <a:xfrm>
            <a:off x="609600" y="979714"/>
            <a:ext cx="10769600" cy="699068"/>
          </a:xfrm>
          <a:prstGeom prst="rect">
            <a:avLst/>
          </a:prstGeom>
        </p:spPr>
        <p:txBody>
          <a:bodyPr anchor="b"/>
          <a:lstStyle>
            <a:lvl1pPr algn="l">
              <a:defRPr sz="3857" b="1" i="0" spc="0">
                <a:solidFill>
                  <a:srgbClr val="C10E21"/>
                </a:solidFill>
                <a:latin typeface="Lub Dub Heavy" panose="020B0603030403020204" pitchFamily="34" charset="77"/>
              </a:defRPr>
            </a:lvl1pPr>
          </a:lstStyle>
          <a:p>
            <a:r>
              <a:rPr lang="en-US"/>
              <a:t>Content Slide</a:t>
            </a:r>
          </a:p>
        </p:txBody>
      </p:sp>
      <p:sp>
        <p:nvSpPr>
          <p:cNvPr id="8" name="Text Placeholder 17">
            <a:extLst>
              <a:ext uri="{FF2B5EF4-FFF2-40B4-BE49-F238E27FC236}">
                <a16:creationId xmlns:a16="http://schemas.microsoft.com/office/drawing/2014/main" id="{FB10934D-5855-234C-BC44-15C070A543DE}"/>
              </a:ext>
            </a:extLst>
          </p:cNvPr>
          <p:cNvSpPr>
            <a:spLocks noGrp="1"/>
          </p:cNvSpPr>
          <p:nvPr>
            <p:ph type="body" sz="quarter" idx="15" hasCustomPrompt="1"/>
          </p:nvPr>
        </p:nvSpPr>
        <p:spPr>
          <a:xfrm>
            <a:off x="609602" y="2367643"/>
            <a:ext cx="10769599" cy="3837214"/>
          </a:xfrm>
          <a:prstGeom prst="rect">
            <a:avLst/>
          </a:prstGeom>
        </p:spPr>
        <p:txBody>
          <a:bodyPr/>
          <a:lstStyle>
            <a:lvl1pPr marL="0" indent="0">
              <a:buNone/>
              <a:defRPr sz="1714" b="0" i="0">
                <a:solidFill>
                  <a:srgbClr val="C10E21"/>
                </a:solidFill>
                <a:latin typeface="Lub Dub Medium" panose="020B0603030403020204" pitchFamily="34" charset="77"/>
              </a:defRPr>
            </a:lvl1pPr>
            <a:lvl2pPr marL="0">
              <a:spcBef>
                <a:spcPts val="1179"/>
              </a:spcBef>
              <a:defRPr sz="1714" b="0" i="0">
                <a:latin typeface="Lub Dub Medium" panose="020B0603030403020204" pitchFamily="34" charset="77"/>
              </a:defRPr>
            </a:lvl2pPr>
            <a:lvl3pPr marL="489844">
              <a:defRPr sz="1500" b="0" i="0">
                <a:latin typeface="Lub Dub Medium" panose="020B0603030403020204" pitchFamily="34" charset="77"/>
              </a:defRPr>
            </a:lvl3pPr>
            <a:lvl4pPr marL="979688">
              <a:defRPr sz="1286" b="0" i="0">
                <a:latin typeface="Lub Dub Medium" panose="020B0603030403020204" pitchFamily="34" charset="77"/>
              </a:defRPr>
            </a:lvl4pPr>
            <a:lvl5pPr marL="1469532">
              <a:defRPr sz="1286"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Oval 8">
            <a:extLst>
              <a:ext uri="{FF2B5EF4-FFF2-40B4-BE49-F238E27FC236}">
                <a16:creationId xmlns:a16="http://schemas.microsoft.com/office/drawing/2014/main" id="{0BA29CE5-637A-0E49-A107-7F6B5A79B1F5}"/>
              </a:ext>
            </a:extLst>
          </p:cNvPr>
          <p:cNvSpPr/>
          <p:nvPr userDrawn="1"/>
        </p:nvSpPr>
        <p:spPr>
          <a:xfrm>
            <a:off x="11662675" y="6423176"/>
            <a:ext cx="310259" cy="249315"/>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10" name="Slide Number Placeholder 2">
            <a:extLst>
              <a:ext uri="{FF2B5EF4-FFF2-40B4-BE49-F238E27FC236}">
                <a16:creationId xmlns:a16="http://schemas.microsoft.com/office/drawing/2014/main" id="{6D31300A-7097-F047-AC2B-446252005ED9}"/>
              </a:ext>
            </a:extLst>
          </p:cNvPr>
          <p:cNvSpPr>
            <a:spLocks noGrp="1"/>
          </p:cNvSpPr>
          <p:nvPr>
            <p:ph type="sldNum" sz="quarter" idx="4"/>
          </p:nvPr>
        </p:nvSpPr>
        <p:spPr>
          <a:xfrm>
            <a:off x="11582401" y="6368143"/>
            <a:ext cx="470807" cy="359381"/>
          </a:xfrm>
          <a:prstGeom prst="rect">
            <a:avLst/>
          </a:prstGeom>
        </p:spPr>
        <p:txBody>
          <a:bodyPr vert="horz" lIns="91440" tIns="45720" rIns="91440" bIns="45720" rtlCol="0" anchor="ctr"/>
          <a:lstStyle>
            <a:lvl1pPr algn="ctr">
              <a:defRPr sz="75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21840429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atermark Slides - Two Column">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42BCD8C-B415-784C-AA10-56E0C15A2931}"/>
              </a:ext>
            </a:extLst>
          </p:cNvPr>
          <p:cNvSpPr>
            <a:spLocks noGrp="1"/>
          </p:cNvSpPr>
          <p:nvPr>
            <p:ph type="subTitle" idx="1" hasCustomPrompt="1"/>
          </p:nvPr>
        </p:nvSpPr>
        <p:spPr>
          <a:xfrm>
            <a:off x="609600" y="1597140"/>
            <a:ext cx="10769600" cy="525574"/>
          </a:xfrm>
          <a:prstGeom prst="rect">
            <a:avLst/>
          </a:prstGeom>
        </p:spPr>
        <p:txBody>
          <a:bodyPr/>
          <a:lstStyle>
            <a:lvl1pPr marL="0" indent="0" algn="l">
              <a:buNone/>
              <a:defRPr sz="1929" b="0" i="0" spc="0">
                <a:solidFill>
                  <a:schemeClr val="tx1"/>
                </a:solidFill>
                <a:latin typeface="Lub Dub Medium" panose="020B0603030403020204" pitchFamily="34" charset="77"/>
              </a:defRPr>
            </a:lvl1pPr>
            <a:lvl2pPr marL="489844" indent="0" algn="ctr">
              <a:buNone/>
              <a:defRPr sz="2143"/>
            </a:lvl2pPr>
            <a:lvl3pPr marL="979688" indent="0" algn="ctr">
              <a:buNone/>
              <a:defRPr sz="1929"/>
            </a:lvl3pPr>
            <a:lvl4pPr marL="1469532" indent="0" algn="ctr">
              <a:buNone/>
              <a:defRPr sz="1714"/>
            </a:lvl4pPr>
            <a:lvl5pPr marL="1959376" indent="0" algn="ctr">
              <a:buNone/>
              <a:defRPr sz="1714"/>
            </a:lvl5pPr>
            <a:lvl6pPr marL="2449220" indent="0" algn="ctr">
              <a:buNone/>
              <a:defRPr sz="1714"/>
            </a:lvl6pPr>
            <a:lvl7pPr marL="2939064" indent="0" algn="ctr">
              <a:buNone/>
              <a:defRPr sz="1714"/>
            </a:lvl7pPr>
            <a:lvl8pPr marL="3428909" indent="0" algn="ctr">
              <a:buNone/>
              <a:defRPr sz="1714"/>
            </a:lvl8pPr>
            <a:lvl9pPr marL="3918753" indent="0" algn="ctr">
              <a:buNone/>
              <a:defRPr sz="1714"/>
            </a:lvl9pPr>
          </a:lstStyle>
          <a:p>
            <a:r>
              <a:rPr lang="en-US"/>
              <a:t>Subtitle Goes Here</a:t>
            </a:r>
          </a:p>
        </p:txBody>
      </p:sp>
      <p:sp>
        <p:nvSpPr>
          <p:cNvPr id="7" name="Title 1">
            <a:extLst>
              <a:ext uri="{FF2B5EF4-FFF2-40B4-BE49-F238E27FC236}">
                <a16:creationId xmlns:a16="http://schemas.microsoft.com/office/drawing/2014/main" id="{EAC7C49F-19CE-6D42-92EF-F63BBD8EDC6F}"/>
              </a:ext>
            </a:extLst>
          </p:cNvPr>
          <p:cNvSpPr>
            <a:spLocks noGrp="1"/>
          </p:cNvSpPr>
          <p:nvPr>
            <p:ph type="ctrTitle" hasCustomPrompt="1"/>
          </p:nvPr>
        </p:nvSpPr>
        <p:spPr>
          <a:xfrm>
            <a:off x="609600" y="979714"/>
            <a:ext cx="10769600" cy="699068"/>
          </a:xfrm>
          <a:prstGeom prst="rect">
            <a:avLst/>
          </a:prstGeom>
        </p:spPr>
        <p:txBody>
          <a:bodyPr anchor="b"/>
          <a:lstStyle>
            <a:lvl1pPr algn="l">
              <a:defRPr sz="3857" b="1" i="0" spc="0">
                <a:solidFill>
                  <a:srgbClr val="C10E21"/>
                </a:solidFill>
                <a:latin typeface="Lub Dub Heavy" panose="020B0603030403020204" pitchFamily="34" charset="77"/>
              </a:defRPr>
            </a:lvl1pPr>
          </a:lstStyle>
          <a:p>
            <a:r>
              <a:rPr lang="en-US"/>
              <a:t>Content Slide</a:t>
            </a:r>
          </a:p>
        </p:txBody>
      </p:sp>
      <p:sp>
        <p:nvSpPr>
          <p:cNvPr id="9" name="Content Placeholder 15">
            <a:extLst>
              <a:ext uri="{FF2B5EF4-FFF2-40B4-BE49-F238E27FC236}">
                <a16:creationId xmlns:a16="http://schemas.microsoft.com/office/drawing/2014/main" id="{2D890F26-2117-9E48-A3D2-0C4B25A6B449}"/>
              </a:ext>
            </a:extLst>
          </p:cNvPr>
          <p:cNvSpPr>
            <a:spLocks noGrp="1"/>
          </p:cNvSpPr>
          <p:nvPr>
            <p:ph sz="quarter" idx="14" hasCustomPrompt="1"/>
          </p:nvPr>
        </p:nvSpPr>
        <p:spPr>
          <a:xfrm>
            <a:off x="609600" y="2367643"/>
            <a:ext cx="5181600" cy="3837214"/>
          </a:xfrm>
          <a:prstGeom prst="rect">
            <a:avLst/>
          </a:prstGeom>
        </p:spPr>
        <p:txBody>
          <a:bodyPr/>
          <a:lstStyle>
            <a:lvl1pPr marL="0" indent="0">
              <a:buNone/>
              <a:defRPr sz="1714" b="0" i="0">
                <a:solidFill>
                  <a:srgbClr val="C10E21"/>
                </a:solidFill>
                <a:latin typeface="Lub Dub Medium" panose="020B0603030403020204" pitchFamily="34" charset="77"/>
              </a:defRPr>
            </a:lvl1pPr>
            <a:lvl2pPr marL="0">
              <a:spcBef>
                <a:spcPts val="1179"/>
              </a:spcBef>
              <a:defRPr sz="1714" b="0" i="0">
                <a:latin typeface="Lub Dub Medium" panose="020B0603030403020204" pitchFamily="34" charset="77"/>
              </a:defRPr>
            </a:lvl2pPr>
            <a:lvl3pPr marL="489844">
              <a:defRPr sz="1500" b="0" i="0">
                <a:latin typeface="Lub Dub Medium" panose="020B0603030403020204" pitchFamily="34" charset="77"/>
              </a:defRPr>
            </a:lvl3pPr>
            <a:lvl4pPr marL="979688">
              <a:defRPr sz="1286" b="0" i="0">
                <a:latin typeface="Lub Dub Medium" panose="020B0603030403020204" pitchFamily="34" charset="77"/>
              </a:defRPr>
            </a:lvl4pPr>
            <a:lvl5pPr marL="1469532">
              <a:defRPr sz="1286"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F9FBE641-DBC8-F743-9E6F-C66C9BC680AA}"/>
              </a:ext>
            </a:extLst>
          </p:cNvPr>
          <p:cNvSpPr>
            <a:spLocks noGrp="1"/>
          </p:cNvSpPr>
          <p:nvPr>
            <p:ph sz="quarter" idx="15" hasCustomPrompt="1"/>
          </p:nvPr>
        </p:nvSpPr>
        <p:spPr>
          <a:xfrm>
            <a:off x="6197600" y="2367643"/>
            <a:ext cx="5181600" cy="3837214"/>
          </a:xfrm>
          <a:prstGeom prst="rect">
            <a:avLst/>
          </a:prstGeom>
        </p:spPr>
        <p:txBody>
          <a:bodyPr/>
          <a:lstStyle>
            <a:lvl1pPr marL="0" indent="0">
              <a:buNone/>
              <a:defRPr sz="1714" b="0" i="0">
                <a:solidFill>
                  <a:srgbClr val="C10E21"/>
                </a:solidFill>
                <a:latin typeface="Lub Dub Medium" panose="020B0603030403020204" pitchFamily="34" charset="77"/>
              </a:defRPr>
            </a:lvl1pPr>
            <a:lvl2pPr marL="0">
              <a:spcBef>
                <a:spcPts val="1179"/>
              </a:spcBef>
              <a:defRPr sz="1714" b="0" i="0">
                <a:latin typeface="Lub Dub Medium" panose="020B0603030403020204" pitchFamily="34" charset="77"/>
              </a:defRPr>
            </a:lvl2pPr>
            <a:lvl3pPr marL="489844">
              <a:defRPr sz="1500" b="0" i="0">
                <a:latin typeface="Lub Dub Medium" panose="020B0603030403020204" pitchFamily="34" charset="77"/>
              </a:defRPr>
            </a:lvl3pPr>
            <a:lvl4pPr marL="979688">
              <a:defRPr sz="1286" b="0" i="0">
                <a:latin typeface="Lub Dub Medium" panose="020B0603030403020204" pitchFamily="34" charset="77"/>
              </a:defRPr>
            </a:lvl4pPr>
            <a:lvl5pPr marL="1469532">
              <a:defRPr sz="1286"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val 10">
            <a:extLst>
              <a:ext uri="{FF2B5EF4-FFF2-40B4-BE49-F238E27FC236}">
                <a16:creationId xmlns:a16="http://schemas.microsoft.com/office/drawing/2014/main" id="{3C988EA9-2448-DF4F-9561-33B67FAE4B78}"/>
              </a:ext>
            </a:extLst>
          </p:cNvPr>
          <p:cNvSpPr/>
          <p:nvPr userDrawn="1"/>
        </p:nvSpPr>
        <p:spPr>
          <a:xfrm>
            <a:off x="11662675" y="6423176"/>
            <a:ext cx="310259" cy="249315"/>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12" name="Slide Number Placeholder 2">
            <a:extLst>
              <a:ext uri="{FF2B5EF4-FFF2-40B4-BE49-F238E27FC236}">
                <a16:creationId xmlns:a16="http://schemas.microsoft.com/office/drawing/2014/main" id="{04AADAB5-0F24-1C49-91E4-4F1D444A7394}"/>
              </a:ext>
            </a:extLst>
          </p:cNvPr>
          <p:cNvSpPr>
            <a:spLocks noGrp="1"/>
          </p:cNvSpPr>
          <p:nvPr>
            <p:ph type="sldNum" sz="quarter" idx="4"/>
          </p:nvPr>
        </p:nvSpPr>
        <p:spPr>
          <a:xfrm>
            <a:off x="11582401" y="6368143"/>
            <a:ext cx="470807" cy="359381"/>
          </a:xfrm>
          <a:prstGeom prst="rect">
            <a:avLst/>
          </a:prstGeom>
        </p:spPr>
        <p:txBody>
          <a:bodyPr vert="horz" lIns="91440" tIns="45720" rIns="91440" bIns="45720" rtlCol="0" anchor="ctr"/>
          <a:lstStyle>
            <a:lvl1pPr algn="ctr">
              <a:defRPr sz="75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22054037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atermark Slides - Three Column">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4635D66-EE5A-394B-AE69-5BD47293A169}"/>
              </a:ext>
            </a:extLst>
          </p:cNvPr>
          <p:cNvSpPr>
            <a:spLocks noGrp="1"/>
          </p:cNvSpPr>
          <p:nvPr>
            <p:ph type="subTitle" idx="1" hasCustomPrompt="1"/>
          </p:nvPr>
        </p:nvSpPr>
        <p:spPr>
          <a:xfrm>
            <a:off x="609600" y="1597140"/>
            <a:ext cx="10769600" cy="525574"/>
          </a:xfrm>
          <a:prstGeom prst="rect">
            <a:avLst/>
          </a:prstGeom>
        </p:spPr>
        <p:txBody>
          <a:bodyPr/>
          <a:lstStyle>
            <a:lvl1pPr marL="0" indent="0" algn="l">
              <a:buNone/>
              <a:defRPr sz="1929" b="0" i="0" spc="0">
                <a:solidFill>
                  <a:schemeClr val="tx1"/>
                </a:solidFill>
                <a:latin typeface="Lub Dub Medium" panose="020B0603030403020204" pitchFamily="34" charset="77"/>
              </a:defRPr>
            </a:lvl1pPr>
            <a:lvl2pPr marL="489844" indent="0" algn="ctr">
              <a:buNone/>
              <a:defRPr sz="2143"/>
            </a:lvl2pPr>
            <a:lvl3pPr marL="979688" indent="0" algn="ctr">
              <a:buNone/>
              <a:defRPr sz="1929"/>
            </a:lvl3pPr>
            <a:lvl4pPr marL="1469532" indent="0" algn="ctr">
              <a:buNone/>
              <a:defRPr sz="1714"/>
            </a:lvl4pPr>
            <a:lvl5pPr marL="1959376" indent="0" algn="ctr">
              <a:buNone/>
              <a:defRPr sz="1714"/>
            </a:lvl5pPr>
            <a:lvl6pPr marL="2449220" indent="0" algn="ctr">
              <a:buNone/>
              <a:defRPr sz="1714"/>
            </a:lvl6pPr>
            <a:lvl7pPr marL="2939064" indent="0" algn="ctr">
              <a:buNone/>
              <a:defRPr sz="1714"/>
            </a:lvl7pPr>
            <a:lvl8pPr marL="3428909" indent="0" algn="ctr">
              <a:buNone/>
              <a:defRPr sz="1714"/>
            </a:lvl8pPr>
            <a:lvl9pPr marL="3918753" indent="0" algn="ctr">
              <a:buNone/>
              <a:defRPr sz="1714"/>
            </a:lvl9pPr>
          </a:lstStyle>
          <a:p>
            <a:r>
              <a:rPr lang="en-US"/>
              <a:t>Subtitle Goes Here</a:t>
            </a:r>
          </a:p>
        </p:txBody>
      </p:sp>
      <p:sp>
        <p:nvSpPr>
          <p:cNvPr id="8" name="Title 1">
            <a:extLst>
              <a:ext uri="{FF2B5EF4-FFF2-40B4-BE49-F238E27FC236}">
                <a16:creationId xmlns:a16="http://schemas.microsoft.com/office/drawing/2014/main" id="{B585BAD8-B3FE-0645-A8C5-CB6031B06A81}"/>
              </a:ext>
            </a:extLst>
          </p:cNvPr>
          <p:cNvSpPr>
            <a:spLocks noGrp="1"/>
          </p:cNvSpPr>
          <p:nvPr>
            <p:ph type="ctrTitle" hasCustomPrompt="1"/>
          </p:nvPr>
        </p:nvSpPr>
        <p:spPr>
          <a:xfrm>
            <a:off x="609600" y="979714"/>
            <a:ext cx="10769600" cy="699068"/>
          </a:xfrm>
          <a:prstGeom prst="rect">
            <a:avLst/>
          </a:prstGeom>
        </p:spPr>
        <p:txBody>
          <a:bodyPr anchor="b"/>
          <a:lstStyle>
            <a:lvl1pPr algn="l">
              <a:defRPr sz="3857" b="1" i="0" spc="0">
                <a:solidFill>
                  <a:srgbClr val="C10E21"/>
                </a:solidFill>
                <a:latin typeface="Lub Dub Heavy" panose="020B0603030403020204" pitchFamily="34" charset="77"/>
              </a:defRPr>
            </a:lvl1pPr>
          </a:lstStyle>
          <a:p>
            <a:r>
              <a:rPr lang="en-US"/>
              <a:t>Content Slide</a:t>
            </a:r>
          </a:p>
        </p:txBody>
      </p:sp>
      <p:sp>
        <p:nvSpPr>
          <p:cNvPr id="9" name="Content Placeholder 15">
            <a:extLst>
              <a:ext uri="{FF2B5EF4-FFF2-40B4-BE49-F238E27FC236}">
                <a16:creationId xmlns:a16="http://schemas.microsoft.com/office/drawing/2014/main" id="{F6750D42-8E1D-7F4F-A6DB-0181403952B2}"/>
              </a:ext>
            </a:extLst>
          </p:cNvPr>
          <p:cNvSpPr>
            <a:spLocks noGrp="1"/>
          </p:cNvSpPr>
          <p:nvPr>
            <p:ph sz="quarter" idx="14" hasCustomPrompt="1"/>
          </p:nvPr>
        </p:nvSpPr>
        <p:spPr>
          <a:xfrm>
            <a:off x="609600" y="2367645"/>
            <a:ext cx="3352800" cy="3837213"/>
          </a:xfrm>
          <a:prstGeom prst="rect">
            <a:avLst/>
          </a:prstGeom>
        </p:spPr>
        <p:txBody>
          <a:bodyPr/>
          <a:lstStyle>
            <a:lvl1pPr marL="0" indent="0">
              <a:buNone/>
              <a:defRPr sz="1714" b="0" i="0">
                <a:solidFill>
                  <a:srgbClr val="C10E21"/>
                </a:solidFill>
                <a:latin typeface="Lub Dub Medium" panose="020B0603030403020204" pitchFamily="34" charset="77"/>
              </a:defRPr>
            </a:lvl1pPr>
            <a:lvl2pPr marL="0">
              <a:spcBef>
                <a:spcPts val="1179"/>
              </a:spcBef>
              <a:defRPr sz="1714" b="0" i="0">
                <a:latin typeface="Lub Dub Medium" panose="020B0603030403020204" pitchFamily="34" charset="77"/>
              </a:defRPr>
            </a:lvl2pPr>
            <a:lvl3pPr marL="489844">
              <a:defRPr sz="1500" b="0" i="0">
                <a:latin typeface="Lub Dub Medium" panose="020B0603030403020204" pitchFamily="34" charset="77"/>
              </a:defRPr>
            </a:lvl3pPr>
            <a:lvl4pPr marL="979688">
              <a:defRPr sz="1286" b="0" i="0">
                <a:latin typeface="Lub Dub Medium" panose="020B0603030403020204" pitchFamily="34" charset="77"/>
              </a:defRPr>
            </a:lvl4pPr>
            <a:lvl5pPr marL="1469532">
              <a:defRPr sz="1286"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54CF2C5D-468B-364A-870E-B168D1AEE469}"/>
              </a:ext>
            </a:extLst>
          </p:cNvPr>
          <p:cNvSpPr>
            <a:spLocks noGrp="1"/>
          </p:cNvSpPr>
          <p:nvPr>
            <p:ph sz="quarter" idx="15" hasCustomPrompt="1"/>
          </p:nvPr>
        </p:nvSpPr>
        <p:spPr>
          <a:xfrm>
            <a:off x="8026400" y="2367644"/>
            <a:ext cx="3352800" cy="3837214"/>
          </a:xfrm>
          <a:prstGeom prst="rect">
            <a:avLst/>
          </a:prstGeom>
        </p:spPr>
        <p:txBody>
          <a:bodyPr/>
          <a:lstStyle>
            <a:lvl1pPr marL="0" indent="0">
              <a:buNone/>
              <a:defRPr sz="1714" b="0" i="0">
                <a:solidFill>
                  <a:srgbClr val="C10E21"/>
                </a:solidFill>
                <a:latin typeface="Lub Dub Medium" panose="020B0603030403020204" pitchFamily="34" charset="77"/>
              </a:defRPr>
            </a:lvl1pPr>
            <a:lvl2pPr marL="0">
              <a:spcBef>
                <a:spcPts val="1179"/>
              </a:spcBef>
              <a:defRPr sz="1714" b="0" i="0">
                <a:latin typeface="Lub Dub Medium" panose="020B0603030403020204" pitchFamily="34" charset="77"/>
              </a:defRPr>
            </a:lvl2pPr>
            <a:lvl3pPr marL="489844">
              <a:defRPr sz="1500" b="0" i="0">
                <a:latin typeface="Lub Dub Medium" panose="020B0603030403020204" pitchFamily="34" charset="77"/>
              </a:defRPr>
            </a:lvl3pPr>
            <a:lvl4pPr marL="979688">
              <a:defRPr sz="1286" b="0" i="0">
                <a:latin typeface="Lub Dub Medium" panose="020B0603030403020204" pitchFamily="34" charset="77"/>
              </a:defRPr>
            </a:lvl4pPr>
            <a:lvl5pPr marL="1469532">
              <a:defRPr sz="1286"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66FCF632-7318-1B4F-ABCB-C1E2C37B87A7}"/>
              </a:ext>
            </a:extLst>
          </p:cNvPr>
          <p:cNvSpPr>
            <a:spLocks noGrp="1"/>
          </p:cNvSpPr>
          <p:nvPr>
            <p:ph sz="quarter" idx="16" hasCustomPrompt="1"/>
          </p:nvPr>
        </p:nvSpPr>
        <p:spPr>
          <a:xfrm>
            <a:off x="4318000" y="2367644"/>
            <a:ext cx="3352800" cy="3837214"/>
          </a:xfrm>
          <a:prstGeom prst="rect">
            <a:avLst/>
          </a:prstGeom>
        </p:spPr>
        <p:txBody>
          <a:bodyPr/>
          <a:lstStyle>
            <a:lvl1pPr marL="0" indent="0">
              <a:buNone/>
              <a:defRPr sz="1714" b="0" i="0">
                <a:solidFill>
                  <a:srgbClr val="C10E21"/>
                </a:solidFill>
                <a:latin typeface="Lub Dub Medium" panose="020B0603030403020204" pitchFamily="34" charset="77"/>
              </a:defRPr>
            </a:lvl1pPr>
            <a:lvl2pPr marL="0">
              <a:spcBef>
                <a:spcPts val="1179"/>
              </a:spcBef>
              <a:defRPr sz="1714" b="0" i="0">
                <a:latin typeface="Lub Dub Medium" panose="020B0603030403020204" pitchFamily="34" charset="77"/>
              </a:defRPr>
            </a:lvl2pPr>
            <a:lvl3pPr marL="489844">
              <a:defRPr sz="1500" b="0" i="0">
                <a:latin typeface="Lub Dub Medium" panose="020B0603030403020204" pitchFamily="34" charset="77"/>
              </a:defRPr>
            </a:lvl3pPr>
            <a:lvl4pPr marL="979688">
              <a:defRPr sz="1286" b="0" i="0">
                <a:latin typeface="Lub Dub Medium" panose="020B0603030403020204" pitchFamily="34" charset="77"/>
              </a:defRPr>
            </a:lvl4pPr>
            <a:lvl5pPr marL="1469532">
              <a:defRPr sz="1286"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13">
            <a:extLst>
              <a:ext uri="{FF2B5EF4-FFF2-40B4-BE49-F238E27FC236}">
                <a16:creationId xmlns:a16="http://schemas.microsoft.com/office/drawing/2014/main" id="{F7930BBD-E6A0-4C43-86D8-F33E22D31238}"/>
              </a:ext>
            </a:extLst>
          </p:cNvPr>
          <p:cNvSpPr/>
          <p:nvPr userDrawn="1"/>
        </p:nvSpPr>
        <p:spPr>
          <a:xfrm>
            <a:off x="11662675" y="6423176"/>
            <a:ext cx="310259" cy="249315"/>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15" name="Slide Number Placeholder 2">
            <a:extLst>
              <a:ext uri="{FF2B5EF4-FFF2-40B4-BE49-F238E27FC236}">
                <a16:creationId xmlns:a16="http://schemas.microsoft.com/office/drawing/2014/main" id="{F30B4329-CCD9-9C4A-B008-6F8E0BCD5A4A}"/>
              </a:ext>
            </a:extLst>
          </p:cNvPr>
          <p:cNvSpPr>
            <a:spLocks noGrp="1"/>
          </p:cNvSpPr>
          <p:nvPr>
            <p:ph type="sldNum" sz="quarter" idx="4"/>
          </p:nvPr>
        </p:nvSpPr>
        <p:spPr>
          <a:xfrm>
            <a:off x="11582401" y="6368143"/>
            <a:ext cx="470807" cy="359381"/>
          </a:xfrm>
          <a:prstGeom prst="rect">
            <a:avLst/>
          </a:prstGeom>
        </p:spPr>
        <p:txBody>
          <a:bodyPr vert="horz" lIns="91440" tIns="45720" rIns="91440" bIns="45720" rtlCol="0" anchor="ctr"/>
          <a:lstStyle>
            <a:lvl1pPr algn="ctr">
              <a:defRPr sz="75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6950425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37340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ransition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26E986-E00A-1141-8C35-61DC5727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0" y="8283"/>
            <a:ext cx="5905500" cy="6858000"/>
          </a:xfrm>
          <a:prstGeom prst="rect">
            <a:avLst/>
          </a:prstGeom>
        </p:spPr>
      </p:pic>
      <p:sp>
        <p:nvSpPr>
          <p:cNvPr id="3" name="object 2">
            <a:extLst>
              <a:ext uri="{FF2B5EF4-FFF2-40B4-BE49-F238E27FC236}">
                <a16:creationId xmlns:a16="http://schemas.microsoft.com/office/drawing/2014/main" id="{E985BCAA-2827-F947-AD49-60FE57DFA6C9}"/>
              </a:ext>
            </a:extLst>
          </p:cNvPr>
          <p:cNvSpPr>
            <a:spLocks/>
          </p:cNvSpPr>
          <p:nvPr userDrawn="1"/>
        </p:nvSpPr>
        <p:spPr bwMode="auto">
          <a:xfrm>
            <a:off x="497417" y="3365500"/>
            <a:ext cx="836083" cy="635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00"/>
          </a:p>
        </p:txBody>
      </p:sp>
      <p:sp>
        <p:nvSpPr>
          <p:cNvPr id="4" name="Subtitle 2">
            <a:extLst>
              <a:ext uri="{FF2B5EF4-FFF2-40B4-BE49-F238E27FC236}">
                <a16:creationId xmlns:a16="http://schemas.microsoft.com/office/drawing/2014/main" id="{8134DF15-51AF-364A-BDCD-6BBF8219B262}"/>
              </a:ext>
            </a:extLst>
          </p:cNvPr>
          <p:cNvSpPr>
            <a:spLocks noGrp="1"/>
          </p:cNvSpPr>
          <p:nvPr>
            <p:ph type="subTitle" idx="1" hasCustomPrompt="1"/>
          </p:nvPr>
        </p:nvSpPr>
        <p:spPr>
          <a:xfrm>
            <a:off x="444500" y="3463289"/>
            <a:ext cx="11303000" cy="1654968"/>
          </a:xfrm>
          <a:prstGeom prst="rect">
            <a:avLst/>
          </a:prstGeom>
        </p:spPr>
        <p:txBody>
          <a:bodyPr/>
          <a:lstStyle>
            <a:lvl1pPr marL="0" indent="0" algn="l">
              <a:buNone/>
              <a:defRPr sz="2333" b="0" i="0">
                <a:solidFill>
                  <a:srgbClr val="636466"/>
                </a:solidFill>
                <a:latin typeface="Lub Dub Medium" panose="020B0603030403020204" pitchFamily="34" charset="77"/>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5" name="Title 1">
            <a:extLst>
              <a:ext uri="{FF2B5EF4-FFF2-40B4-BE49-F238E27FC236}">
                <a16:creationId xmlns:a16="http://schemas.microsoft.com/office/drawing/2014/main" id="{125DF36B-E290-AF4F-A86E-A9B9953634D5}"/>
              </a:ext>
            </a:extLst>
          </p:cNvPr>
          <p:cNvSpPr>
            <a:spLocks noGrp="1"/>
          </p:cNvSpPr>
          <p:nvPr>
            <p:ph type="ctrTitle" hasCustomPrompt="1"/>
          </p:nvPr>
        </p:nvSpPr>
        <p:spPr>
          <a:xfrm>
            <a:off x="444500" y="2286001"/>
            <a:ext cx="11303000" cy="1092513"/>
          </a:xfrm>
          <a:prstGeom prst="rect">
            <a:avLst/>
          </a:prstGeom>
        </p:spPr>
        <p:txBody>
          <a:bodyPr anchor="b"/>
          <a:lstStyle>
            <a:lvl1pPr algn="l">
              <a:defRPr sz="6500" b="1" i="0" spc="250">
                <a:solidFill>
                  <a:srgbClr val="C10E21"/>
                </a:solidFill>
                <a:latin typeface="Lub Dub Heavy" panose="020B0603030403020204" pitchFamily="34" charset="77"/>
              </a:defRPr>
            </a:lvl1pPr>
          </a:lstStyle>
          <a:p>
            <a:r>
              <a:rPr lang="en-US"/>
              <a:t>TRANSITION</a:t>
            </a:r>
          </a:p>
        </p:txBody>
      </p:sp>
      <p:pic>
        <p:nvPicPr>
          <p:cNvPr id="6" name="Picture 5">
            <a:extLst>
              <a:ext uri="{FF2B5EF4-FFF2-40B4-BE49-F238E27FC236}">
                <a16:creationId xmlns:a16="http://schemas.microsoft.com/office/drawing/2014/main" id="{68A4C676-0787-7642-ACAD-6B16FD1846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0" y="376995"/>
            <a:ext cx="1970797" cy="1066074"/>
          </a:xfrm>
          <a:prstGeom prst="rect">
            <a:avLst/>
          </a:prstGeom>
        </p:spPr>
      </p:pic>
      <p:sp>
        <p:nvSpPr>
          <p:cNvPr id="8" name="Oval 7">
            <a:extLst>
              <a:ext uri="{FF2B5EF4-FFF2-40B4-BE49-F238E27FC236}">
                <a16:creationId xmlns:a16="http://schemas.microsoft.com/office/drawing/2014/main" id="{87A8444C-FEB3-D44B-98BD-EB8BBDB128DA}"/>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Slide Number Placeholder 2">
            <a:extLst>
              <a:ext uri="{FF2B5EF4-FFF2-40B4-BE49-F238E27FC236}">
                <a16:creationId xmlns:a16="http://schemas.microsoft.com/office/drawing/2014/main" id="{EF1B68C5-D134-2E41-92A7-69848519C5BD}"/>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1381289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spTree>
    <p:extLst>
      <p:ext uri="{BB962C8B-B14F-4D97-AF65-F5344CB8AC3E}">
        <p14:creationId xmlns:p14="http://schemas.microsoft.com/office/powerpoint/2010/main" val="26941011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8687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3"/>
            <a:ext cx="10515600" cy="44267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544980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81869"/>
            <a:ext cx="10515600" cy="4486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1121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92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7711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image" Target="../media/image7.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9.xml"/><Relationship Id="rId7" Type="http://schemas.openxmlformats.org/officeDocument/2006/relationships/image" Target="../media/image10.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8.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7.jp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8.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9.jpg"/><Relationship Id="rId2" Type="http://schemas.openxmlformats.org/officeDocument/2006/relationships/slideLayout" Target="../slideLayouts/slideLayout31.xml"/><Relationship Id="rId16" Type="http://schemas.openxmlformats.org/officeDocument/2006/relationships/theme" Target="../theme/theme7.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712373914"/>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688" r:id="rId4"/>
    <p:sldLayoutId id="2147483718" r:id="rId5"/>
    <p:sldLayoutId id="2147483720" r:id="rId6"/>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orient="horz" pos="879" userDrawn="1">
          <p15:clr>
            <a:srgbClr val="F26B43"/>
          </p15:clr>
        </p15:guide>
        <p15:guide id="3" orient="horz" pos="229" userDrawn="1">
          <p15:clr>
            <a:srgbClr val="F26B43"/>
          </p15:clr>
        </p15:guide>
        <p15:guide id="4" orient="horz" pos="4125" userDrawn="1">
          <p15:clr>
            <a:srgbClr val="F26B43"/>
          </p15:clr>
        </p15:guide>
        <p15:guide id="5" pos="3840" userDrawn="1">
          <p15:clr>
            <a:srgbClr val="F26B43"/>
          </p15:clr>
        </p15:guide>
        <p15:guide id="6" pos="528" userDrawn="1">
          <p15:clr>
            <a:srgbClr val="F26B43"/>
          </p15:clr>
        </p15:guide>
        <p15:guide id="7" pos="7152" userDrawn="1">
          <p15:clr>
            <a:srgbClr val="F26B43"/>
          </p15:clr>
        </p15:guide>
        <p15:guide id="8" pos="254" userDrawn="1">
          <p15:clr>
            <a:srgbClr val="F26B43"/>
          </p15:clr>
        </p15:guide>
        <p15:guide id="9" pos="3753" userDrawn="1">
          <p15:clr>
            <a:srgbClr val="F26B43"/>
          </p15:clr>
        </p15:guide>
        <p15:guide id="10" pos="39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8"/>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301004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35" r:id="rId5"/>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51667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56231"/>
            <a:ext cx="10515600" cy="44609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8"/>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2"/>
                </a:solidFill>
                <a:latin typeface="Lub Dub Medium" panose="020B0603030403020204" pitchFamily="34" charset="77"/>
              </a:rPr>
              <a:t>‹#›</a:t>
            </a:fld>
            <a:endParaRPr lang="en-US" sz="1000" dirty="0">
              <a:solidFill>
                <a:schemeClr val="bg2"/>
              </a:solidFill>
              <a:latin typeface="Lub Dub Medium" panose="020B0603030403020204" pitchFamily="34" charset="77"/>
            </a:endParaRPr>
          </a:p>
        </p:txBody>
      </p:sp>
    </p:spTree>
    <p:extLst>
      <p:ext uri="{BB962C8B-B14F-4D97-AF65-F5344CB8AC3E}">
        <p14:creationId xmlns:p14="http://schemas.microsoft.com/office/powerpoint/2010/main" val="38000105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731" r:id="rId5"/>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8"/>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40300523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32" r:id="rId5"/>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r="50000"/>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rotWithShape="1">
          <a:blip r:embed="rId7"/>
          <a:srcRect r="56108"/>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377538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47685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11419853"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8" name="Picture 7">
            <a:extLst>
              <a:ext uri="{FF2B5EF4-FFF2-40B4-BE49-F238E27FC236}">
                <a16:creationId xmlns:a16="http://schemas.microsoft.com/office/drawing/2014/main" id="{F65DBE82-8B1D-9A45-84F6-1BE3FB96CD22}"/>
              </a:ext>
            </a:extLst>
          </p:cNvPr>
          <p:cNvPicPr>
            <a:picLocks noChangeAspect="1"/>
          </p:cNvPicPr>
          <p:nvPr userDrawn="1"/>
        </p:nvPicPr>
        <p:blipFill>
          <a:blip r:embed="rId6"/>
          <a:stretch>
            <a:fillRect/>
          </a:stretch>
        </p:blipFill>
        <p:spPr>
          <a:xfrm>
            <a:off x="190577" y="5892521"/>
            <a:ext cx="1339850" cy="726566"/>
          </a:xfrm>
          <a:prstGeom prst="rect">
            <a:avLst/>
          </a:prstGeom>
        </p:spPr>
      </p:pic>
    </p:spTree>
    <p:extLst>
      <p:ext uri="{BB962C8B-B14F-4D97-AF65-F5344CB8AC3E}">
        <p14:creationId xmlns:p14="http://schemas.microsoft.com/office/powerpoint/2010/main" val="11068733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51667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56231"/>
            <a:ext cx="10515600" cy="4460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18"/>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2"/>
                </a:solidFill>
                <a:latin typeface="Lub Dub Medium" panose="020B0603030403020204" pitchFamily="34" charset="77"/>
              </a:rPr>
              <a:t>‹#›</a:t>
            </a:fld>
            <a:endParaRPr lang="en-US" sz="1000">
              <a:solidFill>
                <a:schemeClr val="bg2"/>
              </a:solidFill>
              <a:latin typeface="Lub Dub Medium" panose="020B0603030403020204" pitchFamily="34" charset="77"/>
            </a:endParaRPr>
          </a:p>
        </p:txBody>
      </p:sp>
    </p:spTree>
    <p:extLst>
      <p:ext uri="{BB962C8B-B14F-4D97-AF65-F5344CB8AC3E}">
        <p14:creationId xmlns:p14="http://schemas.microsoft.com/office/powerpoint/2010/main" val="314137331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hf hdr="0" ftr="0" dt="0"/>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5" name="Title Placeholder 1"/>
          <p:cNvSpPr>
            <a:spLocks noGrp="1"/>
          </p:cNvSpPr>
          <p:nvPr>
            <p:ph type="title"/>
          </p:nvPr>
        </p:nvSpPr>
        <p:spPr bwMode="auto">
          <a:xfrm>
            <a:off x="1706035" y="0"/>
            <a:ext cx="877993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6"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248403"/>
            <a:ext cx="28448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4165600" y="6248403"/>
            <a:ext cx="3860800" cy="365125"/>
          </a:xfrm>
          <a:prstGeom prst="rect">
            <a:avLst/>
          </a:prstGeom>
        </p:spPr>
        <p:txBody>
          <a:bodyPr vert="horz" lIns="91440" tIns="45720" rIns="91440" bIns="45720" rtlCol="0" anchor="ctr"/>
          <a:lstStyle>
            <a:lvl1pPr algn="ctr" fontAlgn="auto">
              <a:spcBef>
                <a:spcPts val="0"/>
              </a:spcBef>
              <a:spcAft>
                <a:spcPts val="0"/>
              </a:spcAft>
              <a:defRPr sz="9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248403"/>
            <a:ext cx="28448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B8F0D5E4-42D3-4095-80C7-E4AE24593535}" type="slidenum">
              <a:rPr lang="en-US"/>
              <a:pPr>
                <a:defRPr/>
              </a:pPr>
              <a:t>‹#›</a:t>
            </a:fld>
            <a:endParaRPr lang="en-US"/>
          </a:p>
        </p:txBody>
      </p:sp>
      <p:pic>
        <p:nvPicPr>
          <p:cNvPr id="11" name="Picture 10" descr="Vibrant_Page_01-02.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2" name="Rectangle 11"/>
          <p:cNvSpPr/>
          <p:nvPr userDrawn="1"/>
        </p:nvSpPr>
        <p:spPr bwMode="auto">
          <a:xfrm>
            <a:off x="0" y="0"/>
            <a:ext cx="12192000" cy="990600"/>
          </a:xfrm>
          <a:prstGeom prst="rect">
            <a:avLst/>
          </a:prstGeom>
          <a:solidFill>
            <a:srgbClr val="CC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Times New Roman" pitchFamily="18" charset="0"/>
              </a:rPr>
              <a:t> </a:t>
            </a:r>
          </a:p>
        </p:txBody>
      </p:sp>
    </p:spTree>
    <p:extLst>
      <p:ext uri="{BB962C8B-B14F-4D97-AF65-F5344CB8AC3E}">
        <p14:creationId xmlns:p14="http://schemas.microsoft.com/office/powerpoint/2010/main" val="337751622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hf hdr="0" ftr="0" dt="0"/>
  <p:txStyles>
    <p:titleStyle>
      <a:lvl1pPr algn="ctr" rtl="0" eaLnBrk="1" fontAlgn="base" hangingPunct="1">
        <a:spcBef>
          <a:spcPct val="0"/>
        </a:spcBef>
        <a:spcAft>
          <a:spcPct val="0"/>
        </a:spcAft>
        <a:defRPr sz="2400" kern="1200">
          <a:solidFill>
            <a:schemeClr val="bg1"/>
          </a:solidFill>
          <a:latin typeface="+mj-lt"/>
          <a:ea typeface="+mj-ea"/>
          <a:cs typeface="+mj-cs"/>
        </a:defRPr>
      </a:lvl1pPr>
      <a:lvl2pPr algn="ctr" rtl="0" eaLnBrk="1" fontAlgn="base" hangingPunct="1">
        <a:spcBef>
          <a:spcPct val="0"/>
        </a:spcBef>
        <a:spcAft>
          <a:spcPct val="0"/>
        </a:spcAft>
        <a:defRPr sz="3300">
          <a:solidFill>
            <a:schemeClr val="bg1"/>
          </a:solidFill>
          <a:latin typeface="Calibri" pitchFamily="34" charset="0"/>
        </a:defRPr>
      </a:lvl2pPr>
      <a:lvl3pPr algn="ctr" rtl="0" eaLnBrk="1" fontAlgn="base" hangingPunct="1">
        <a:spcBef>
          <a:spcPct val="0"/>
        </a:spcBef>
        <a:spcAft>
          <a:spcPct val="0"/>
        </a:spcAft>
        <a:defRPr sz="3300">
          <a:solidFill>
            <a:schemeClr val="bg1"/>
          </a:solidFill>
          <a:latin typeface="Calibri" pitchFamily="34" charset="0"/>
        </a:defRPr>
      </a:lvl3pPr>
      <a:lvl4pPr algn="ctr" rtl="0" eaLnBrk="1" fontAlgn="base" hangingPunct="1">
        <a:spcBef>
          <a:spcPct val="0"/>
        </a:spcBef>
        <a:spcAft>
          <a:spcPct val="0"/>
        </a:spcAft>
        <a:defRPr sz="3300">
          <a:solidFill>
            <a:schemeClr val="bg1"/>
          </a:solidFill>
          <a:latin typeface="Calibri" pitchFamily="34" charset="0"/>
        </a:defRPr>
      </a:lvl4pPr>
      <a:lvl5pPr algn="ctr" rtl="0" eaLnBrk="1" fontAlgn="base" hangingPunct="1">
        <a:spcBef>
          <a:spcPct val="0"/>
        </a:spcBef>
        <a:spcAft>
          <a:spcPct val="0"/>
        </a:spcAft>
        <a:defRPr sz="3300">
          <a:solidFill>
            <a:schemeClr val="bg1"/>
          </a:solidFill>
          <a:latin typeface="Calibri" pitchFamily="34" charset="0"/>
        </a:defRPr>
      </a:lvl5pPr>
      <a:lvl6pPr marL="342900" algn="ctr" rtl="0" eaLnBrk="1" fontAlgn="base" hangingPunct="1">
        <a:spcBef>
          <a:spcPct val="0"/>
        </a:spcBef>
        <a:spcAft>
          <a:spcPct val="0"/>
        </a:spcAft>
        <a:defRPr sz="3300">
          <a:solidFill>
            <a:schemeClr val="bg1"/>
          </a:solidFill>
          <a:latin typeface="Calibri" pitchFamily="34" charset="0"/>
        </a:defRPr>
      </a:lvl6pPr>
      <a:lvl7pPr marL="685800" algn="ctr" rtl="0" eaLnBrk="1" fontAlgn="base" hangingPunct="1">
        <a:spcBef>
          <a:spcPct val="0"/>
        </a:spcBef>
        <a:spcAft>
          <a:spcPct val="0"/>
        </a:spcAft>
        <a:defRPr sz="3300">
          <a:solidFill>
            <a:schemeClr val="bg1"/>
          </a:solidFill>
          <a:latin typeface="Calibri" pitchFamily="34" charset="0"/>
        </a:defRPr>
      </a:lvl7pPr>
      <a:lvl8pPr marL="1028700" algn="ctr" rtl="0" eaLnBrk="1" fontAlgn="base" hangingPunct="1">
        <a:spcBef>
          <a:spcPct val="0"/>
        </a:spcBef>
        <a:spcAft>
          <a:spcPct val="0"/>
        </a:spcAft>
        <a:defRPr sz="3300">
          <a:solidFill>
            <a:schemeClr val="bg1"/>
          </a:solidFill>
          <a:latin typeface="Calibri" pitchFamily="34" charset="0"/>
        </a:defRPr>
      </a:lvl8pPr>
      <a:lvl9pPr marL="1371600" algn="ctr" rtl="0" eaLnBrk="1" fontAlgn="base" hangingPunct="1">
        <a:spcBef>
          <a:spcPct val="0"/>
        </a:spcBef>
        <a:spcAft>
          <a:spcPct val="0"/>
        </a:spcAft>
        <a:defRPr sz="3300">
          <a:solidFill>
            <a:schemeClr val="bg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DCF949D4-8F18-3F4B-94DD-7D6F6FEC1293}"/>
              </a:ext>
            </a:extLst>
          </p:cNvPr>
          <p:cNvSpPr/>
          <p:nvPr userDrawn="1"/>
        </p:nvSpPr>
        <p:spPr>
          <a:xfrm>
            <a:off x="0" y="0"/>
            <a:ext cx="118533" cy="6858000"/>
          </a:xfrm>
          <a:custGeom>
            <a:avLst/>
            <a:gdLst/>
            <a:ahLst/>
            <a:cxnLst/>
            <a:rect l="l" t="t" r="r" b="b"/>
            <a:pathLst>
              <a:path w="142875" h="8229600">
                <a:moveTo>
                  <a:pt x="0" y="8229600"/>
                </a:moveTo>
                <a:lnTo>
                  <a:pt x="142875" y="8229600"/>
                </a:lnTo>
                <a:lnTo>
                  <a:pt x="142875" y="0"/>
                </a:lnTo>
                <a:lnTo>
                  <a:pt x="0" y="0"/>
                </a:lnTo>
                <a:lnTo>
                  <a:pt x="0" y="8229600"/>
                </a:lnTo>
                <a:close/>
              </a:path>
            </a:pathLst>
          </a:custGeom>
          <a:solidFill>
            <a:srgbClr val="C10E21"/>
          </a:solidFill>
        </p:spPr>
        <p:txBody>
          <a:bodyPr lIns="0" tIns="0" rIns="0" bIns="0"/>
          <a:lstStyle/>
          <a:p>
            <a:pPr defTabSz="666188" eaLnBrk="1" fontAlgn="auto" hangingPunct="1">
              <a:spcBef>
                <a:spcPts val="0"/>
              </a:spcBef>
              <a:spcAft>
                <a:spcPts val="0"/>
              </a:spcAft>
              <a:defRPr/>
            </a:pPr>
            <a:endParaRPr sz="820">
              <a:latin typeface="+mn-lt"/>
            </a:endParaRPr>
          </a:p>
        </p:txBody>
      </p:sp>
      <p:pic>
        <p:nvPicPr>
          <p:cNvPr id="4" name="Picture 3">
            <a:extLst>
              <a:ext uri="{FF2B5EF4-FFF2-40B4-BE49-F238E27FC236}">
                <a16:creationId xmlns:a16="http://schemas.microsoft.com/office/drawing/2014/main" id="{8A385F47-6DFA-8C48-958D-6105B9B40C9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87589" y="601579"/>
            <a:ext cx="6704412" cy="6256421"/>
          </a:xfrm>
          <a:prstGeom prst="rect">
            <a:avLst/>
          </a:prstGeom>
        </p:spPr>
      </p:pic>
      <p:pic>
        <p:nvPicPr>
          <p:cNvPr id="5" name="Picture 4">
            <a:extLst>
              <a:ext uri="{FF2B5EF4-FFF2-40B4-BE49-F238E27FC236}">
                <a16:creationId xmlns:a16="http://schemas.microsoft.com/office/drawing/2014/main" id="{0C9B9B46-0CBA-D245-9B69-2CB4C7402DE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6617" y="234547"/>
            <a:ext cx="1236907" cy="537659"/>
          </a:xfrm>
          <a:prstGeom prst="rect">
            <a:avLst/>
          </a:prstGeom>
        </p:spPr>
      </p:pic>
    </p:spTree>
    <p:extLst>
      <p:ext uri="{BB962C8B-B14F-4D97-AF65-F5344CB8AC3E}">
        <p14:creationId xmlns:p14="http://schemas.microsoft.com/office/powerpoint/2010/main" val="236854553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l" defTabSz="979688" rtl="0" eaLnBrk="1" latinLnBrk="0" hangingPunct="1">
        <a:lnSpc>
          <a:spcPct val="90000"/>
        </a:lnSpc>
        <a:spcBef>
          <a:spcPct val="0"/>
        </a:spcBef>
        <a:buNone/>
        <a:defRPr sz="4714" kern="1200">
          <a:solidFill>
            <a:schemeClr val="tx1"/>
          </a:solidFill>
          <a:latin typeface="+mj-lt"/>
          <a:ea typeface="+mj-ea"/>
          <a:cs typeface="+mj-cs"/>
        </a:defRPr>
      </a:lvl1pPr>
    </p:titleStyle>
    <p:bodyStyle>
      <a:lvl1pPr marL="244922" indent="-244922" algn="l" defTabSz="979688" rtl="0" eaLnBrk="1" latinLnBrk="0" hangingPunct="1">
        <a:lnSpc>
          <a:spcPct val="90000"/>
        </a:lnSpc>
        <a:spcBef>
          <a:spcPts val="1071"/>
        </a:spcBef>
        <a:buFont typeface="Arial" panose="020B0604020202020204" pitchFamily="34" charset="0"/>
        <a:buChar char="•"/>
        <a:defRPr sz="3000" kern="1200">
          <a:solidFill>
            <a:schemeClr val="tx1"/>
          </a:solidFill>
          <a:latin typeface="+mn-lt"/>
          <a:ea typeface="+mn-ea"/>
          <a:cs typeface="+mn-cs"/>
        </a:defRPr>
      </a:lvl1pPr>
      <a:lvl2pPr marL="734766" indent="-244922" algn="l" defTabSz="979688" rtl="0" eaLnBrk="1" latinLnBrk="0" hangingPunct="1">
        <a:lnSpc>
          <a:spcPct val="90000"/>
        </a:lnSpc>
        <a:spcBef>
          <a:spcPts val="536"/>
        </a:spcBef>
        <a:buFont typeface="Arial" panose="020B0604020202020204" pitchFamily="34" charset="0"/>
        <a:buChar char="•"/>
        <a:defRPr sz="2571" kern="1200">
          <a:solidFill>
            <a:schemeClr val="tx1"/>
          </a:solidFill>
          <a:latin typeface="+mn-lt"/>
          <a:ea typeface="+mn-ea"/>
          <a:cs typeface="+mn-cs"/>
        </a:defRPr>
      </a:lvl2pPr>
      <a:lvl3pPr marL="1224610" indent="-244922" algn="l" defTabSz="979688" rtl="0" eaLnBrk="1" latinLnBrk="0" hangingPunct="1">
        <a:lnSpc>
          <a:spcPct val="90000"/>
        </a:lnSpc>
        <a:spcBef>
          <a:spcPts val="536"/>
        </a:spcBef>
        <a:buFont typeface="Arial" panose="020B0604020202020204" pitchFamily="34" charset="0"/>
        <a:buChar char="•"/>
        <a:defRPr sz="2143" kern="1200">
          <a:solidFill>
            <a:schemeClr val="tx1"/>
          </a:solidFill>
          <a:latin typeface="+mn-lt"/>
          <a:ea typeface="+mn-ea"/>
          <a:cs typeface="+mn-cs"/>
        </a:defRPr>
      </a:lvl3pPr>
      <a:lvl4pPr marL="1714454" indent="-244922" algn="l" defTabSz="979688" rtl="0" eaLnBrk="1" latinLnBrk="0" hangingPunct="1">
        <a:lnSpc>
          <a:spcPct val="90000"/>
        </a:lnSpc>
        <a:spcBef>
          <a:spcPts val="536"/>
        </a:spcBef>
        <a:buFont typeface="Arial" panose="020B0604020202020204" pitchFamily="34" charset="0"/>
        <a:buChar char="•"/>
        <a:defRPr sz="1929" kern="1200">
          <a:solidFill>
            <a:schemeClr val="tx1"/>
          </a:solidFill>
          <a:latin typeface="+mn-lt"/>
          <a:ea typeface="+mn-ea"/>
          <a:cs typeface="+mn-cs"/>
        </a:defRPr>
      </a:lvl4pPr>
      <a:lvl5pPr marL="2204298" indent="-244922" algn="l" defTabSz="979688" rtl="0" eaLnBrk="1" latinLnBrk="0" hangingPunct="1">
        <a:lnSpc>
          <a:spcPct val="90000"/>
        </a:lnSpc>
        <a:spcBef>
          <a:spcPts val="536"/>
        </a:spcBef>
        <a:buFont typeface="Arial" panose="020B0604020202020204" pitchFamily="34" charset="0"/>
        <a:buChar char="•"/>
        <a:defRPr sz="1929" kern="1200">
          <a:solidFill>
            <a:schemeClr val="tx1"/>
          </a:solidFill>
          <a:latin typeface="+mn-lt"/>
          <a:ea typeface="+mn-ea"/>
          <a:cs typeface="+mn-cs"/>
        </a:defRPr>
      </a:lvl5pPr>
      <a:lvl6pPr marL="2694142" indent="-244922" algn="l" defTabSz="979688" rtl="0" eaLnBrk="1" latinLnBrk="0" hangingPunct="1">
        <a:lnSpc>
          <a:spcPct val="90000"/>
        </a:lnSpc>
        <a:spcBef>
          <a:spcPts val="536"/>
        </a:spcBef>
        <a:buFont typeface="Arial" panose="020B0604020202020204" pitchFamily="34" charset="0"/>
        <a:buChar char="•"/>
        <a:defRPr sz="1929" kern="1200">
          <a:solidFill>
            <a:schemeClr val="tx1"/>
          </a:solidFill>
          <a:latin typeface="+mn-lt"/>
          <a:ea typeface="+mn-ea"/>
          <a:cs typeface="+mn-cs"/>
        </a:defRPr>
      </a:lvl6pPr>
      <a:lvl7pPr marL="3183987" indent="-244922" algn="l" defTabSz="979688" rtl="0" eaLnBrk="1" latinLnBrk="0" hangingPunct="1">
        <a:lnSpc>
          <a:spcPct val="90000"/>
        </a:lnSpc>
        <a:spcBef>
          <a:spcPts val="536"/>
        </a:spcBef>
        <a:buFont typeface="Arial" panose="020B0604020202020204" pitchFamily="34" charset="0"/>
        <a:buChar char="•"/>
        <a:defRPr sz="1929" kern="1200">
          <a:solidFill>
            <a:schemeClr val="tx1"/>
          </a:solidFill>
          <a:latin typeface="+mn-lt"/>
          <a:ea typeface="+mn-ea"/>
          <a:cs typeface="+mn-cs"/>
        </a:defRPr>
      </a:lvl7pPr>
      <a:lvl8pPr marL="3673831" indent="-244922" algn="l" defTabSz="979688" rtl="0" eaLnBrk="1" latinLnBrk="0" hangingPunct="1">
        <a:lnSpc>
          <a:spcPct val="90000"/>
        </a:lnSpc>
        <a:spcBef>
          <a:spcPts val="536"/>
        </a:spcBef>
        <a:buFont typeface="Arial" panose="020B0604020202020204" pitchFamily="34" charset="0"/>
        <a:buChar char="•"/>
        <a:defRPr sz="1929" kern="1200">
          <a:solidFill>
            <a:schemeClr val="tx1"/>
          </a:solidFill>
          <a:latin typeface="+mn-lt"/>
          <a:ea typeface="+mn-ea"/>
          <a:cs typeface="+mn-cs"/>
        </a:defRPr>
      </a:lvl8pPr>
      <a:lvl9pPr marL="4163675" indent="-244922" algn="l" defTabSz="979688" rtl="0" eaLnBrk="1" latinLnBrk="0" hangingPunct="1">
        <a:lnSpc>
          <a:spcPct val="90000"/>
        </a:lnSpc>
        <a:spcBef>
          <a:spcPts val="536"/>
        </a:spcBef>
        <a:buFont typeface="Arial" panose="020B0604020202020204" pitchFamily="34" charset="0"/>
        <a:buChar char="•"/>
        <a:defRPr sz="1929" kern="1200">
          <a:solidFill>
            <a:schemeClr val="tx1"/>
          </a:solidFill>
          <a:latin typeface="+mn-lt"/>
          <a:ea typeface="+mn-ea"/>
          <a:cs typeface="+mn-cs"/>
        </a:defRPr>
      </a:lvl9pPr>
    </p:bodyStyle>
    <p:otherStyle>
      <a:defPPr>
        <a:defRPr lang="en-US"/>
      </a:defPPr>
      <a:lvl1pPr marL="0" algn="l" defTabSz="979688" rtl="0" eaLnBrk="1" latinLnBrk="0" hangingPunct="1">
        <a:defRPr sz="1929" kern="1200">
          <a:solidFill>
            <a:schemeClr val="tx1"/>
          </a:solidFill>
          <a:latin typeface="+mn-lt"/>
          <a:ea typeface="+mn-ea"/>
          <a:cs typeface="+mn-cs"/>
        </a:defRPr>
      </a:lvl1pPr>
      <a:lvl2pPr marL="489844" algn="l" defTabSz="979688" rtl="0" eaLnBrk="1" latinLnBrk="0" hangingPunct="1">
        <a:defRPr sz="1929" kern="1200">
          <a:solidFill>
            <a:schemeClr val="tx1"/>
          </a:solidFill>
          <a:latin typeface="+mn-lt"/>
          <a:ea typeface="+mn-ea"/>
          <a:cs typeface="+mn-cs"/>
        </a:defRPr>
      </a:lvl2pPr>
      <a:lvl3pPr marL="979688" algn="l" defTabSz="979688" rtl="0" eaLnBrk="1" latinLnBrk="0" hangingPunct="1">
        <a:defRPr sz="1929" kern="1200">
          <a:solidFill>
            <a:schemeClr val="tx1"/>
          </a:solidFill>
          <a:latin typeface="+mn-lt"/>
          <a:ea typeface="+mn-ea"/>
          <a:cs typeface="+mn-cs"/>
        </a:defRPr>
      </a:lvl3pPr>
      <a:lvl4pPr marL="1469532" algn="l" defTabSz="979688" rtl="0" eaLnBrk="1" latinLnBrk="0" hangingPunct="1">
        <a:defRPr sz="1929" kern="1200">
          <a:solidFill>
            <a:schemeClr val="tx1"/>
          </a:solidFill>
          <a:latin typeface="+mn-lt"/>
          <a:ea typeface="+mn-ea"/>
          <a:cs typeface="+mn-cs"/>
        </a:defRPr>
      </a:lvl4pPr>
      <a:lvl5pPr marL="1959376" algn="l" defTabSz="979688" rtl="0" eaLnBrk="1" latinLnBrk="0" hangingPunct="1">
        <a:defRPr sz="1929" kern="1200">
          <a:solidFill>
            <a:schemeClr val="tx1"/>
          </a:solidFill>
          <a:latin typeface="+mn-lt"/>
          <a:ea typeface="+mn-ea"/>
          <a:cs typeface="+mn-cs"/>
        </a:defRPr>
      </a:lvl5pPr>
      <a:lvl6pPr marL="2449220" algn="l" defTabSz="979688" rtl="0" eaLnBrk="1" latinLnBrk="0" hangingPunct="1">
        <a:defRPr sz="1929" kern="1200">
          <a:solidFill>
            <a:schemeClr val="tx1"/>
          </a:solidFill>
          <a:latin typeface="+mn-lt"/>
          <a:ea typeface="+mn-ea"/>
          <a:cs typeface="+mn-cs"/>
        </a:defRPr>
      </a:lvl6pPr>
      <a:lvl7pPr marL="2939064" algn="l" defTabSz="979688" rtl="0" eaLnBrk="1" latinLnBrk="0" hangingPunct="1">
        <a:defRPr sz="1929" kern="1200">
          <a:solidFill>
            <a:schemeClr val="tx1"/>
          </a:solidFill>
          <a:latin typeface="+mn-lt"/>
          <a:ea typeface="+mn-ea"/>
          <a:cs typeface="+mn-cs"/>
        </a:defRPr>
      </a:lvl7pPr>
      <a:lvl8pPr marL="3428909" algn="l" defTabSz="979688" rtl="0" eaLnBrk="1" latinLnBrk="0" hangingPunct="1">
        <a:defRPr sz="1929" kern="1200">
          <a:solidFill>
            <a:schemeClr val="tx1"/>
          </a:solidFill>
          <a:latin typeface="+mn-lt"/>
          <a:ea typeface="+mn-ea"/>
          <a:cs typeface="+mn-cs"/>
        </a:defRPr>
      </a:lvl8pPr>
      <a:lvl9pPr marL="3918753" algn="l" defTabSz="979688" rtl="0" eaLnBrk="1" latinLnBrk="0" hangingPunct="1">
        <a:defRPr sz="19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hyperlink" Target="https://professional.heart.org/en/partne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hyperlink" Target="https://www.youtube.com/watch?v=04ZEyfM1T2s&amp;list=PLtzTeR_CJNHJBtkiHnTJ-uhYq3WGDYkP5&amp;index=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6.xml"/><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professional.heart.org/en/research-programs/application-information/research-supplement-to-promote-diversity-in-science"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hyperlink" Target="https://professional.heart.org/en/research-programs/application-information/required-application-documents/sponsor-mentor-information"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A71A-DD0D-32ED-CE51-C0398A5A63D8}"/>
              </a:ext>
            </a:extLst>
          </p:cNvPr>
          <p:cNvSpPr>
            <a:spLocks noGrp="1"/>
          </p:cNvSpPr>
          <p:nvPr>
            <p:ph type="title"/>
          </p:nvPr>
        </p:nvSpPr>
        <p:spPr>
          <a:xfrm>
            <a:off x="557048" y="955805"/>
            <a:ext cx="10752083" cy="1579194"/>
          </a:xfrm>
        </p:spPr>
        <p:txBody>
          <a:bodyPr anchor="b">
            <a:normAutofit fontScale="90000"/>
          </a:bodyPr>
          <a:lstStyle/>
          <a:p>
            <a:pPr algn="ctr"/>
            <a:r>
              <a:rPr lang="en-US" sz="4400" i="1" dirty="0"/>
              <a:t>Welcome!</a:t>
            </a:r>
            <a:br>
              <a:rPr lang="en-US" dirty="0"/>
            </a:br>
            <a:r>
              <a:rPr lang="en-US" cap="none" dirty="0"/>
              <a:t>Webinar for 2023 Research Supplement to Promote Diversity in Science</a:t>
            </a:r>
            <a:br>
              <a:rPr lang="en-US" cap="none" dirty="0"/>
            </a:br>
            <a:br>
              <a:rPr lang="en-US" cap="none" dirty="0"/>
            </a:br>
            <a:r>
              <a:rPr lang="en-US" b="0" cap="none" dirty="0"/>
              <a:t>For current AHA awardees who wish to support a pre- or postdoctoral fellow from an under-represented racial or ethnic group in science and medicine.</a:t>
            </a:r>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F7194BE0-94FB-47E6-D358-48C6493BEB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465807" y="2797772"/>
            <a:ext cx="4934564" cy="2775693"/>
          </a:xfrm>
          <a:prstGeom prst="rect">
            <a:avLst/>
          </a:prstGeom>
          <a:noFill/>
          <a:ln w="25400">
            <a:solidFill>
              <a:schemeClr val="accent6"/>
            </a:solidFill>
          </a:ln>
        </p:spPr>
      </p:pic>
      <p:sp>
        <p:nvSpPr>
          <p:cNvPr id="6" name="TextBox 5">
            <a:extLst>
              <a:ext uri="{FF2B5EF4-FFF2-40B4-BE49-F238E27FC236}">
                <a16:creationId xmlns:a16="http://schemas.microsoft.com/office/drawing/2014/main" id="{A5D90D80-6D56-4D25-6CAE-CC73A2CBD5DC}"/>
              </a:ext>
            </a:extLst>
          </p:cNvPr>
          <p:cNvSpPr txBox="1"/>
          <p:nvPr/>
        </p:nvSpPr>
        <p:spPr>
          <a:xfrm>
            <a:off x="2817503" y="5617931"/>
            <a:ext cx="6556994" cy="461665"/>
          </a:xfrm>
          <a:prstGeom prst="rect">
            <a:avLst/>
          </a:prstGeom>
          <a:noFill/>
        </p:spPr>
        <p:txBody>
          <a:bodyPr wrap="square" lIns="91440" tIns="45720" rIns="91440" bIns="45720" anchor="t">
            <a:spAutoFit/>
          </a:bodyPr>
          <a:lstStyle/>
          <a:p>
            <a:r>
              <a:rPr lang="en-US" sz="2400">
                <a:solidFill>
                  <a:srgbClr val="FF0000"/>
                </a:solidFill>
              </a:rPr>
              <a:t>Professional.heart.org/Application Information</a:t>
            </a:r>
          </a:p>
        </p:txBody>
      </p:sp>
    </p:spTree>
    <p:extLst>
      <p:ext uri="{BB962C8B-B14F-4D97-AF65-F5344CB8AC3E}">
        <p14:creationId xmlns:p14="http://schemas.microsoft.com/office/powerpoint/2010/main" val="53637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ECF3B-4D54-58E3-1CD7-F20F8F8A1A06}"/>
              </a:ext>
            </a:extLst>
          </p:cNvPr>
          <p:cNvSpPr>
            <a:spLocks noGrp="1"/>
          </p:cNvSpPr>
          <p:nvPr>
            <p:ph sz="half" idx="1"/>
          </p:nvPr>
        </p:nvSpPr>
        <p:spPr>
          <a:xfrm>
            <a:off x="191278" y="1189976"/>
            <a:ext cx="11382772" cy="4722309"/>
          </a:xfrm>
        </p:spPr>
        <p:txBody>
          <a:bodyPr>
            <a:noAutofit/>
          </a:bodyPr>
          <a:lstStyle/>
          <a:p>
            <a:pPr marL="457200" marR="0">
              <a:lnSpc>
                <a:spcPct val="107000"/>
              </a:lnSpc>
              <a:spcBef>
                <a:spcPts val="0"/>
              </a:spcBef>
              <a:spcAft>
                <a:spcPts val="0"/>
              </a:spcAft>
            </a:pPr>
            <a:r>
              <a:rPr lang="en-US" sz="1600" dirty="0">
                <a:solidFill>
                  <a:srgbClr val="000000"/>
                </a:solidFill>
                <a:effectLst/>
                <a:latin typeface="Lub Dub Medium" panose="020B0603030403020204" pitchFamily="34" charset="0"/>
                <a:ea typeface="Times New Roman" panose="02020603050405020304" pitchFamily="18" charset="0"/>
                <a:cs typeface="Arial" panose="020B0604020202020204" pitchFamily="34" charset="0"/>
              </a:rPr>
              <a:t>A: only applicants who identify as members of the racial/ethnic groups on </a:t>
            </a:r>
            <a:r>
              <a:rPr lang="en-US" sz="1600" dirty="0" err="1">
                <a:solidFill>
                  <a:srgbClr val="000000"/>
                </a:solidFill>
                <a:effectLst/>
                <a:latin typeface="Lub Dub Medium" panose="020B0603030403020204" pitchFamily="34" charset="0"/>
                <a:ea typeface="Times New Roman" panose="02020603050405020304" pitchFamily="18" charset="0"/>
                <a:cs typeface="Arial" panose="020B0604020202020204" pitchFamily="34" charset="0"/>
              </a:rPr>
              <a:t>thE</a:t>
            </a:r>
            <a:r>
              <a:rPr lang="en-US" sz="1600" dirty="0">
                <a:solidFill>
                  <a:srgbClr val="000000"/>
                </a:solidFill>
                <a:effectLst/>
                <a:latin typeface="Lub Dub Medium" panose="020B0603030403020204" pitchFamily="34" charset="0"/>
                <a:ea typeface="Times New Roman" panose="02020603050405020304" pitchFamily="18" charset="0"/>
                <a:cs typeface="Arial" panose="020B0604020202020204" pitchFamily="34" charset="0"/>
              </a:rPr>
              <a:t> list are eligible.</a:t>
            </a:r>
            <a:endParaRPr lang="en-US" sz="1600" dirty="0">
              <a:effectLst/>
              <a:latin typeface="Lub Dub Medium" panose="020B0603030403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600" dirty="0">
                <a:solidFill>
                  <a:srgbClr val="000000"/>
                </a:solidFill>
                <a:effectLst/>
                <a:latin typeface="Lub Dub Medium" panose="020B0603030403020204" pitchFamily="34" charset="0"/>
                <a:ea typeface="Times New Roman" panose="02020603050405020304" pitchFamily="18" charset="0"/>
                <a:cs typeface="Arial" panose="020B0604020202020204" pitchFamily="34" charset="0"/>
              </a:rPr>
              <a:t> </a:t>
            </a:r>
            <a:endParaRPr lang="en-US" sz="1600" dirty="0">
              <a:effectLst/>
              <a:latin typeface="Lub Dub Medium" panose="020B0603030403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endParaRPr lang="en-US" sz="1600" dirty="0">
              <a:effectLst/>
              <a:latin typeface="Lub Dub Medium" panose="020B0603030403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600" dirty="0">
                <a:effectLst/>
                <a:latin typeface="Lub Dub Medium" panose="020B0603030403020204" pitchFamily="34" charset="0"/>
                <a:ea typeface="Calibri" panose="020F0502020204030204" pitchFamily="34" charset="0"/>
                <a:cs typeface="Arial" panose="020B0604020202020204" pitchFamily="34" charset="0"/>
              </a:rPr>
              <a:t>A: Pre-doctoral fellow from underrepresented group with F-1 Visa or a J-1 Visa may apply for the 2023 Research Supplement to Promote Diversity in Science. </a:t>
            </a:r>
          </a:p>
          <a:p>
            <a:pPr marL="457200" marR="0">
              <a:lnSpc>
                <a:spcPct val="107000"/>
              </a:lnSpc>
              <a:spcBef>
                <a:spcPts val="0"/>
              </a:spcBef>
              <a:spcAft>
                <a:spcPts val="0"/>
              </a:spcAft>
            </a:pPr>
            <a:endParaRPr lang="en-US" sz="1600" dirty="0">
              <a:effectLst/>
              <a:latin typeface="Lub Dub Medium" panose="020B0603030403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endParaRPr lang="en-US" sz="1600" dirty="0">
              <a:effectLst/>
              <a:latin typeface="Lub Dub Medium" panose="020B0603030403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600" dirty="0">
                <a:solidFill>
                  <a:schemeClr val="accent6"/>
                </a:solidFill>
                <a:effectLst/>
                <a:latin typeface="Lub Dub Medium" panose="020B0603030403020204" pitchFamily="34" charset="0"/>
                <a:ea typeface="Calibri" panose="020F0502020204030204" pitchFamily="34" charset="0"/>
                <a:cs typeface="Arial" panose="020B0604020202020204" pitchFamily="34" charset="0"/>
              </a:rPr>
              <a:t>A: Recognizing the unique challenges that clinicians experience in balancing research and clinical activity, this award Aims to be as flexible as possible to enable applicants to develop academic careers in research alongside fulfilling clinical service commitments. </a:t>
            </a:r>
          </a:p>
          <a:p>
            <a:pPr marL="457200" marR="0">
              <a:lnSpc>
                <a:spcPct val="100000"/>
              </a:lnSpc>
              <a:spcBef>
                <a:spcPts val="0"/>
              </a:spcBef>
            </a:pPr>
            <a:r>
              <a:rPr lang="en-US" sz="1600" dirty="0">
                <a:solidFill>
                  <a:schemeClr val="accent6"/>
                </a:solidFill>
                <a:effectLst/>
                <a:latin typeface="Lub Dub Medium" panose="020B0603030403020204" pitchFamily="34" charset="0"/>
                <a:ea typeface="Calibri" panose="020F0502020204030204" pitchFamily="34" charset="0"/>
                <a:cs typeface="Arial" panose="020B0604020202020204" pitchFamily="34" charset="0"/>
              </a:rPr>
              <a:t>For clinical appointments, the AHA may approve up to 6-month deferral for academic training calendar delays.</a:t>
            </a:r>
          </a:p>
          <a:p>
            <a:pPr>
              <a:lnSpc>
                <a:spcPct val="100000"/>
              </a:lnSpc>
              <a:spcBef>
                <a:spcPts val="0"/>
              </a:spcBef>
            </a:pPr>
            <a:endParaRPr lang="en-US" sz="1600" dirty="0">
              <a:solidFill>
                <a:schemeClr val="accent1"/>
              </a:solidFill>
              <a:latin typeface="Lub Dub Medium" panose="020B0603030403020204" pitchFamily="34" charset="0"/>
              <a:cs typeface="Arial" panose="020B0604020202020204" pitchFamily="34" charset="0"/>
            </a:endParaRPr>
          </a:p>
          <a:p>
            <a:pPr>
              <a:lnSpc>
                <a:spcPct val="100000"/>
              </a:lnSpc>
              <a:spcBef>
                <a:spcPts val="0"/>
              </a:spcBef>
            </a:pPr>
            <a:endParaRPr lang="en-US" sz="1600" dirty="0">
              <a:solidFill>
                <a:schemeClr val="accent1"/>
              </a:solidFill>
              <a:latin typeface="Lub Dub Medium" panose="020B0603030403020204" pitchFamily="34" charset="0"/>
              <a:cs typeface="Arial" panose="020B0604020202020204" pitchFamily="34" charset="0"/>
            </a:endParaRPr>
          </a:p>
          <a:p>
            <a:pPr marL="461963">
              <a:lnSpc>
                <a:spcPct val="100000"/>
              </a:lnSpc>
              <a:spcBef>
                <a:spcPts val="0"/>
              </a:spcBef>
            </a:pPr>
            <a:r>
              <a:rPr lang="en-US" sz="1600" dirty="0">
                <a:solidFill>
                  <a:schemeClr val="accent1"/>
                </a:solidFill>
                <a:latin typeface="Lub Dub Medium" panose="020B0603030403020204" pitchFamily="34" charset="0"/>
                <a:cs typeface="Arial" panose="020B0604020202020204" pitchFamily="34" charset="0"/>
              </a:rPr>
              <a:t>A: THE FUNDING WILL GO TO THE MENTOR’S INSTITUTION, WHICH Will pay THE FELLOW.  FUNDING MAY NOT GO TO AN INTERNATIONAL INSTITUTION.</a:t>
            </a:r>
            <a:endParaRPr lang="en-US" sz="1600" dirty="0">
              <a:solidFill>
                <a:schemeClr val="accent6"/>
              </a:solidFill>
              <a:latin typeface="Lub Dub Medium" panose="020B0603030403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endParaRPr lang="en-US" sz="1600" dirty="0">
              <a:solidFill>
                <a:schemeClr val="accent6"/>
              </a:solidFill>
              <a:effectLst/>
              <a:latin typeface="Lub Dub Medium" panose="020B0603030403020204" pitchFamily="34" charset="0"/>
              <a:ea typeface="Calibri" panose="020F0502020204030204" pitchFamily="34" charset="0"/>
              <a:cs typeface="Arial" panose="020B0604020202020204" pitchFamily="34" charset="0"/>
            </a:endParaRPr>
          </a:p>
          <a:p>
            <a:endParaRPr lang="en-US" sz="1600" cap="none" dirty="0">
              <a:latin typeface="Lub Dub Medium" panose="020B0603030403020204" pitchFamily="34" charset="0"/>
              <a:cs typeface="Arial" panose="020B0604020202020204" pitchFamily="34" charset="0"/>
            </a:endParaRPr>
          </a:p>
        </p:txBody>
      </p:sp>
      <p:sp>
        <p:nvSpPr>
          <p:cNvPr id="5" name="Title 1">
            <a:extLst>
              <a:ext uri="{FF2B5EF4-FFF2-40B4-BE49-F238E27FC236}">
                <a16:creationId xmlns:a16="http://schemas.microsoft.com/office/drawing/2014/main" id="{AE6C2CEB-2790-B1D3-175E-DA9B0B332648}"/>
              </a:ext>
            </a:extLst>
          </p:cNvPr>
          <p:cNvSpPr>
            <a:spLocks noGrp="1"/>
          </p:cNvSpPr>
          <p:nvPr>
            <p:ph type="title"/>
          </p:nvPr>
        </p:nvSpPr>
        <p:spPr>
          <a:xfrm>
            <a:off x="838200" y="363538"/>
            <a:ext cx="10515600" cy="490537"/>
          </a:xfrm>
        </p:spPr>
        <p:txBody>
          <a:bodyPr>
            <a:noAutofit/>
          </a:bodyPr>
          <a:lstStyle/>
          <a:p>
            <a:pPr algn="ctr"/>
            <a:r>
              <a:rPr lang="en-US" sz="44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frequently asked questions </a:t>
            </a:r>
          </a:p>
        </p:txBody>
      </p:sp>
    </p:spTree>
    <p:extLst>
      <p:ext uri="{BB962C8B-B14F-4D97-AF65-F5344CB8AC3E}">
        <p14:creationId xmlns:p14="http://schemas.microsoft.com/office/powerpoint/2010/main" val="66483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6A5E02-4D62-F85C-84D7-17489B55E257}"/>
              </a:ext>
            </a:extLst>
          </p:cNvPr>
          <p:cNvSpPr txBox="1"/>
          <p:nvPr/>
        </p:nvSpPr>
        <p:spPr>
          <a:xfrm>
            <a:off x="499998" y="882241"/>
            <a:ext cx="11383972" cy="3626377"/>
          </a:xfrm>
          <a:prstGeom prst="rect">
            <a:avLst/>
          </a:prstGeom>
          <a:noFill/>
        </p:spPr>
        <p:txBody>
          <a:bodyPr wrap="square">
            <a:spAutoFit/>
          </a:bodyPr>
          <a:lstStyle/>
          <a:p>
            <a:pPr algn="ctr"/>
            <a:r>
              <a:rPr lang="en-US" sz="2800" dirty="0">
                <a:effectLst/>
                <a:latin typeface="Lub Dub Medium" panose="020B0603030403020204" pitchFamily="34" charset="0"/>
                <a:ea typeface="Calibri" panose="020F0502020204030204" pitchFamily="34" charset="0"/>
                <a:cs typeface="Arial" panose="020B0604020202020204" pitchFamily="34" charset="0"/>
              </a:rPr>
              <a:t>FROM AHA AWARD NETWORK PERSONNEL</a:t>
            </a:r>
          </a:p>
          <a:p>
            <a:endParaRPr lang="en-US" sz="1600" dirty="0">
              <a:effectLst/>
              <a:latin typeface="Lub Dub Medium" panose="020B0603030403020204" pitchFamily="34" charset="0"/>
              <a:ea typeface="Calibri" panose="020F0502020204030204" pitchFamily="34" charset="0"/>
              <a:cs typeface="Arial" panose="020B0604020202020204" pitchFamily="34" charset="0"/>
            </a:endParaRPr>
          </a:p>
          <a:p>
            <a:r>
              <a:rPr lang="en-US" sz="1600" dirty="0">
                <a:effectLst/>
                <a:latin typeface="Lub Dub Medium" panose="020B0603030403020204" pitchFamily="34" charset="0"/>
                <a:ea typeface="Calibri" panose="020F0502020204030204" pitchFamily="34" charset="0"/>
                <a:cs typeface="Arial" panose="020B0604020202020204" pitchFamily="34" charset="0"/>
              </a:rPr>
              <a:t> </a:t>
            </a:r>
          </a:p>
          <a:p>
            <a:pPr marR="0" lvl="0">
              <a:spcBef>
                <a:spcPts val="0"/>
              </a:spcBef>
            </a:pPr>
            <a:endParaRPr lang="en-US" sz="1600" dirty="0">
              <a:latin typeface="Lub Dub Medium" panose="020B0603030403020204" pitchFamily="34" charset="0"/>
              <a:ea typeface="Calibri" panose="020F0502020204030204" pitchFamily="34" charset="0"/>
              <a:cs typeface="Arial" panose="020B0604020202020204" pitchFamily="34" charset="0"/>
            </a:endParaRPr>
          </a:p>
          <a:p>
            <a:pPr marR="0" lvl="0">
              <a:spcBef>
                <a:spcPts val="0"/>
              </a:spcBef>
            </a:pPr>
            <a:r>
              <a:rPr lang="en-US" sz="1600" dirty="0">
                <a:effectLst/>
                <a:latin typeface="Lub Dub Medium" panose="020B0603030403020204" pitchFamily="34" charset="0"/>
                <a:ea typeface="Calibri" panose="020F0502020204030204" pitchFamily="34" charset="0"/>
                <a:cs typeface="Arial" panose="020B0604020202020204" pitchFamily="34" charset="0"/>
              </a:rPr>
              <a:t>A.   IF A NETWORK CENTER OR TRAINING CENTER PI IS ALSO A PROJECT PI, THEY ARE ELIGIBLE TO APPLY. </a:t>
            </a:r>
          </a:p>
          <a:p>
            <a:pPr marR="0" lvl="0">
              <a:spcBef>
                <a:spcPts val="0"/>
              </a:spcBef>
            </a:pPr>
            <a:r>
              <a:rPr lang="en-US" sz="1600" dirty="0">
                <a:effectLst/>
                <a:latin typeface="Lub Dub Medium" panose="020B0603030403020204" pitchFamily="34" charset="0"/>
                <a:ea typeface="Calibri" panose="020F0502020204030204" pitchFamily="34" charset="0"/>
                <a:cs typeface="Arial" panose="020B0604020202020204" pitchFamily="34" charset="0"/>
              </a:rPr>
              <a:t>IF THEY ARE NOT A PI ON A PROJECT CONCURRENTLY, THEY ARE NOT ELIGIBLE.</a:t>
            </a:r>
          </a:p>
          <a:p>
            <a:pPr marR="0" lvl="0">
              <a:lnSpc>
                <a:spcPct val="107000"/>
              </a:lnSpc>
              <a:spcBef>
                <a:spcPts val="0"/>
              </a:spcBef>
              <a:spcAft>
                <a:spcPts val="800"/>
              </a:spcAft>
            </a:pPr>
            <a:endParaRPr lang="en-US" sz="1600" dirty="0">
              <a:effectLst/>
              <a:latin typeface="Lub Dub Medium" panose="020B0603030403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r>
              <a:rPr lang="en-US" sz="1600" dirty="0">
                <a:solidFill>
                  <a:schemeClr val="accent1"/>
                </a:solidFill>
                <a:effectLst/>
                <a:latin typeface="Lub Dub Medium" panose="020B0603030403020204" pitchFamily="34" charset="0"/>
                <a:ea typeface="Calibri" panose="020F0502020204030204" pitchFamily="34" charset="0"/>
                <a:cs typeface="Arial" panose="020B0604020202020204" pitchFamily="34" charset="0"/>
              </a:rPr>
              <a:t>A: AN APPLICANT MAY SUBMIT ONLY ONE RESEARCH SUPPLEMENT TO PROMOTE DIVERSITY IN SCIENCE APPLICATION PER DEADLINE.  </a:t>
            </a:r>
            <a:r>
              <a:rPr lang="en-US" sz="1600" dirty="0">
                <a:solidFill>
                  <a:schemeClr val="accent1"/>
                </a:solidFill>
                <a:latin typeface="Lub Dub Medium" panose="020B0603030403020204" pitchFamily="34" charset="0"/>
                <a:ea typeface="Calibri" panose="020F0502020204030204" pitchFamily="34" charset="0"/>
                <a:cs typeface="Arial" panose="020B0604020202020204" pitchFamily="34" charset="0"/>
              </a:rPr>
              <a:t>A</a:t>
            </a:r>
            <a:r>
              <a:rPr lang="en-US" sz="1600" dirty="0">
                <a:solidFill>
                  <a:schemeClr val="accent1"/>
                </a:solidFill>
                <a:effectLst/>
                <a:latin typeface="Lub Dub Medium" panose="020B0603030403020204" pitchFamily="34" charset="0"/>
                <a:ea typeface="Calibri" panose="020F0502020204030204" pitchFamily="34" charset="0"/>
                <a:cs typeface="Arial" panose="020B0604020202020204" pitchFamily="34" charset="0"/>
              </a:rPr>
              <a:t> HERN COORDINATING CENTER DIRECTOR IS NOT BE ELIGIBLE TO APPLY BUT EACH PROJECT </a:t>
            </a:r>
            <a:r>
              <a:rPr lang="en-US" sz="1600" dirty="0">
                <a:solidFill>
                  <a:schemeClr val="accent1"/>
                </a:solidFill>
                <a:latin typeface="Lub Dub Medium" panose="020B0603030403020204" pitchFamily="34" charset="0"/>
                <a:ea typeface="Calibri" panose="020F0502020204030204" pitchFamily="34" charset="0"/>
                <a:cs typeface="Arial" panose="020B0604020202020204" pitchFamily="34" charset="0"/>
              </a:rPr>
              <a:t>PI MAY</a:t>
            </a:r>
            <a:r>
              <a:rPr lang="en-US" sz="1600" dirty="0">
                <a:solidFill>
                  <a:schemeClr val="accent1"/>
                </a:solidFill>
                <a:effectLst/>
                <a:latin typeface="Lub Dub Medium" panose="020B0603030403020204" pitchFamily="34" charset="0"/>
                <a:ea typeface="Calibri" panose="020F0502020204030204" pitchFamily="34" charset="0"/>
                <a:cs typeface="Arial" panose="020B0604020202020204" pitchFamily="34" charset="0"/>
              </a:rPr>
              <a:t> APPLY. </a:t>
            </a:r>
          </a:p>
          <a:p>
            <a:pPr marR="0" lvl="0">
              <a:lnSpc>
                <a:spcPct val="107000"/>
              </a:lnSpc>
              <a:spcBef>
                <a:spcPts val="0"/>
              </a:spcBef>
              <a:spcAft>
                <a:spcPts val="800"/>
              </a:spcAft>
            </a:pPr>
            <a:endParaRPr lang="en-US" sz="1600" dirty="0">
              <a:solidFill>
                <a:schemeClr val="accent1"/>
              </a:solidFill>
              <a:effectLst/>
              <a:latin typeface="Lub Dub Medium" panose="020B0603030403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r>
              <a:rPr lang="en-US" sz="1600" dirty="0">
                <a:effectLst/>
                <a:latin typeface="Lub Dub Medium" panose="020B0603030403020204" pitchFamily="34" charset="0"/>
                <a:ea typeface="Calibri" panose="020F0502020204030204" pitchFamily="34" charset="0"/>
                <a:cs typeface="Arial" panose="020B0604020202020204" pitchFamily="34" charset="0"/>
              </a:rPr>
              <a:t>A: AS WITH ALL APPLICANTS, MUST MEET ALL </a:t>
            </a:r>
            <a:r>
              <a:rPr lang="en-US" sz="1600" dirty="0">
                <a:latin typeface="Lub Dub Medium" panose="020B0603030403020204" pitchFamily="34" charset="0"/>
                <a:ea typeface="Calibri" panose="020F0502020204030204" pitchFamily="34" charset="0"/>
                <a:cs typeface="Arial" panose="020B0604020202020204" pitchFamily="34" charset="0"/>
              </a:rPr>
              <a:t>ELIGIBILITY</a:t>
            </a:r>
            <a:r>
              <a:rPr lang="en-US" sz="1600" dirty="0">
                <a:effectLst/>
                <a:latin typeface="Lub Dub Medium" panose="020B0603030403020204" pitchFamily="34" charset="0"/>
                <a:ea typeface="Calibri" panose="020F0502020204030204" pitchFamily="34" charset="0"/>
                <a:cs typeface="Arial" panose="020B0604020202020204" pitchFamily="34" charset="0"/>
              </a:rPr>
              <a:t> REQUIREMENTS.</a:t>
            </a:r>
          </a:p>
        </p:txBody>
      </p:sp>
      <p:sp>
        <p:nvSpPr>
          <p:cNvPr id="7" name="Title 1">
            <a:extLst>
              <a:ext uri="{FF2B5EF4-FFF2-40B4-BE49-F238E27FC236}">
                <a16:creationId xmlns:a16="http://schemas.microsoft.com/office/drawing/2014/main" id="{BA9C1ED6-4532-5766-CB0E-CDAAA9B4A1ED}"/>
              </a:ext>
            </a:extLst>
          </p:cNvPr>
          <p:cNvSpPr txBox="1">
            <a:spLocks/>
          </p:cNvSpPr>
          <p:nvPr/>
        </p:nvSpPr>
        <p:spPr>
          <a:xfrm>
            <a:off x="499998" y="391704"/>
            <a:ext cx="10515600" cy="4905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a:lstStyle>
          <a:p>
            <a:pPr algn="ctr"/>
            <a:r>
              <a:rPr lang="en-US" sz="44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frequently asked questions </a:t>
            </a:r>
          </a:p>
        </p:txBody>
      </p:sp>
    </p:spTree>
    <p:extLst>
      <p:ext uri="{BB962C8B-B14F-4D97-AF65-F5344CB8AC3E}">
        <p14:creationId xmlns:p14="http://schemas.microsoft.com/office/powerpoint/2010/main" val="169422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D28E60-4261-29B0-777D-094EB16CC38A}"/>
              </a:ext>
            </a:extLst>
          </p:cNvPr>
          <p:cNvSpPr txBox="1"/>
          <p:nvPr/>
        </p:nvSpPr>
        <p:spPr>
          <a:xfrm>
            <a:off x="914660" y="162082"/>
            <a:ext cx="10932695"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250" normalizeH="0" baseline="0" noProof="0">
                <a:ln>
                  <a:noFill/>
                </a:ln>
                <a:solidFill>
                  <a:srgbClr val="C10E20"/>
                </a:solidFill>
                <a:effectLst>
                  <a:outerShdw blurRad="38100" dist="38100" dir="2700000" algn="tl">
                    <a:srgbClr val="000000">
                      <a:alpha val="43137"/>
                    </a:srgbClr>
                  </a:outerShdw>
                </a:effectLst>
                <a:uLnTx/>
                <a:uFillTx/>
                <a:latin typeface="Lub Dub Heavy" panose="020B0903030403020204" pitchFamily="34" charset="0"/>
                <a:ea typeface="+mn-ea"/>
                <a:cs typeface="+mn-cs"/>
              </a:rPr>
              <a:t>Improve Your Chance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250" normalizeH="0" baseline="0" noProof="0">
                <a:ln>
                  <a:noFill/>
                </a:ln>
                <a:solidFill>
                  <a:srgbClr val="C10E20"/>
                </a:solidFill>
                <a:effectLst>
                  <a:outerShdw blurRad="38100" dist="38100" dir="2700000" algn="tl">
                    <a:srgbClr val="000000">
                      <a:alpha val="43137"/>
                    </a:srgbClr>
                  </a:outerShdw>
                </a:effectLst>
                <a:uLnTx/>
                <a:uFillTx/>
                <a:latin typeface="Lub Dub Heavy" panose="020B0903030403020204" pitchFamily="34" charset="0"/>
                <a:ea typeface="+mn-ea"/>
                <a:cs typeface="+mn-cs"/>
              </a:rPr>
              <a:t>of future Funding</a:t>
            </a:r>
          </a:p>
        </p:txBody>
      </p:sp>
      <p:pic>
        <p:nvPicPr>
          <p:cNvPr id="6" name="Picture 5" descr="People celebrating">
            <a:extLst>
              <a:ext uri="{FF2B5EF4-FFF2-40B4-BE49-F238E27FC236}">
                <a16:creationId xmlns:a16="http://schemas.microsoft.com/office/drawing/2014/main" id="{35CCB5D2-C456-4AE5-F4CE-94B3CC3C7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967" y="1404774"/>
            <a:ext cx="6082080" cy="404845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774CBF0-9EDC-3EC2-3E6F-C76AE7D09AC0}"/>
              </a:ext>
            </a:extLst>
          </p:cNvPr>
          <p:cNvSpPr txBox="1"/>
          <p:nvPr/>
        </p:nvSpPr>
        <p:spPr>
          <a:xfrm>
            <a:off x="9793705" y="5630779"/>
            <a:ext cx="2273969" cy="110690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5799F6F-472D-C709-9A9C-52B6767F4848}"/>
              </a:ext>
            </a:extLst>
          </p:cNvPr>
          <p:cNvSpPr txBox="1"/>
          <p:nvPr/>
        </p:nvSpPr>
        <p:spPr>
          <a:xfrm>
            <a:off x="2254332" y="5630779"/>
            <a:ext cx="8253349" cy="954107"/>
          </a:xfrm>
          <a:prstGeom prst="rect">
            <a:avLst/>
          </a:prstGeom>
          <a:noFill/>
        </p:spPr>
        <p:txBody>
          <a:bodyPr wrap="square">
            <a:spAutoFit/>
          </a:bodyPr>
          <a:lstStyle/>
          <a:p>
            <a:pPr algn="ctr"/>
            <a:r>
              <a:rPr lang="en-US" sz="2800" b="1">
                <a:solidFill>
                  <a:srgbClr val="0070C0"/>
                </a:solidFill>
                <a:latin typeface="+mn-lt"/>
              </a:rPr>
              <a:t>https://professional.heart.org/en/research-programs/application-information#resources</a:t>
            </a:r>
            <a:endParaRPr lang="en-US" sz="2800"/>
          </a:p>
        </p:txBody>
      </p:sp>
    </p:spTree>
    <p:extLst>
      <p:ext uri="{BB962C8B-B14F-4D97-AF65-F5344CB8AC3E}">
        <p14:creationId xmlns:p14="http://schemas.microsoft.com/office/powerpoint/2010/main" val="378733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erson solving on board">
            <a:extLst>
              <a:ext uri="{FF2B5EF4-FFF2-40B4-BE49-F238E27FC236}">
                <a16:creationId xmlns:a16="http://schemas.microsoft.com/office/drawing/2014/main" id="{4DA170B4-2D4D-4219-97FA-937E51CD1C5C}"/>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10155" r="10155"/>
          <a:stretch/>
        </p:blipFill>
        <p:spPr bwMode="auto">
          <a:xfrm>
            <a:off x="475489" y="1780152"/>
            <a:ext cx="3593592" cy="2690068"/>
          </a:xfrm>
          <a:prstGeom prst="snip2DiagRect">
            <a:avLst/>
          </a:prstGeom>
          <a:solidFill>
            <a:srgbClr val="FFFFFF">
              <a:shade val="85000"/>
            </a:srgbClr>
          </a:solidFill>
          <a:ln w="88900" cap="sq">
            <a:solidFill>
              <a:srgbClr val="99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3">
            <a:extLst>
              <a:ext uri="{FF2B5EF4-FFF2-40B4-BE49-F238E27FC236}">
                <a16:creationId xmlns:a16="http://schemas.microsoft.com/office/drawing/2014/main" id="{0C48C69A-37F3-4E45-B248-8B2285DFAC61}"/>
              </a:ext>
            </a:extLst>
          </p:cNvPr>
          <p:cNvSpPr txBox="1">
            <a:spLocks/>
          </p:cNvSpPr>
          <p:nvPr/>
        </p:nvSpPr>
        <p:spPr>
          <a:xfrm>
            <a:off x="4365746" y="1388962"/>
            <a:ext cx="7159752" cy="437523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marR="0" lvl="0" indent="-347663" algn="l" defTabSz="914363"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Text" lastClr="000000"/>
                </a:solidFill>
                <a:effectLst/>
                <a:uLnTx/>
                <a:uFillTx/>
                <a:latin typeface="Lub Dub Medium" panose="020B0603030403020204" pitchFamily="34" charset="0"/>
                <a:ea typeface="+mn-ea"/>
                <a:cs typeface="+mn-cs"/>
              </a:rPr>
              <a:t>Applicant must be AHA Professional Member. Join early!!  </a:t>
            </a:r>
            <a:r>
              <a:rPr kumimoji="0" lang="en-US" sz="2800" b="0" i="0" u="none" strike="noStrike" kern="1200" cap="none" spc="0" normalizeH="0" baseline="0" noProof="0" dirty="0">
                <a:ln>
                  <a:noFill/>
                </a:ln>
                <a:solidFill>
                  <a:sysClr val="windowText" lastClr="000000"/>
                </a:solidFill>
                <a:effectLst/>
                <a:uLnTx/>
                <a:uFillTx/>
                <a:latin typeface="Lub Dub" panose="020B0603030403020204"/>
                <a:ea typeface="+mn-ea"/>
                <a:cs typeface="+mn-cs"/>
                <a:hlinkClick r:id="rId4"/>
              </a:rPr>
              <a:t>https://professional.heart.org/en/partners</a:t>
            </a:r>
            <a:endParaRPr kumimoji="0" lang="en-US" sz="2800" b="0" i="0" u="none" strike="noStrike" kern="1200" cap="none" spc="0" normalizeH="0" baseline="0" noProof="0" dirty="0">
              <a:ln>
                <a:noFill/>
              </a:ln>
              <a:solidFill>
                <a:srgbClr val="000000"/>
              </a:solidFill>
              <a:effectLst/>
              <a:uLnTx/>
              <a:uFillTx/>
              <a:latin typeface="Lub Dub Medium" panose="020B0603030403020204" pitchFamily="34" charset="0"/>
              <a:ea typeface="+mn-ea"/>
              <a:cs typeface="Arial" panose="020B0604020202020204" pitchFamily="34" charset="0"/>
            </a:endParaRPr>
          </a:p>
          <a:p>
            <a:pPr marL="347663" marR="0" lvl="0" indent="-347663" algn="l" defTabSz="91436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Lub Dub Medium" panose="020B0603030403020204" pitchFamily="34" charset="0"/>
              <a:ea typeface="+mn-ea"/>
              <a:cs typeface="+mn-cs"/>
            </a:endParaRPr>
          </a:p>
          <a:p>
            <a:pPr marL="347663" marR="0" lvl="0" indent="-347663" algn="l" defTabSz="914363" rtl="0" eaLnBrk="1" fontAlgn="auto" latinLnBrk="0" hangingPunct="1">
              <a:lnSpc>
                <a:spcPct val="100000"/>
              </a:lnSpc>
              <a:spcBef>
                <a:spcPts val="0"/>
              </a:spcBef>
              <a:spcAft>
                <a:spcPts val="10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Text" lastClr="000000"/>
                </a:solidFill>
                <a:effectLst/>
                <a:uLnTx/>
                <a:uFillTx/>
                <a:latin typeface="Lub Dub Medium" panose="020B0603030403020204" pitchFamily="34" charset="0"/>
                <a:ea typeface="+mn-ea"/>
                <a:cs typeface="+mn-cs"/>
              </a:rPr>
              <a:t>Follow the instructions on ProposalCentral screens &amp; AHA Application Instructions document</a:t>
            </a:r>
            <a:endParaRPr kumimoji="0" lang="en-US" sz="1400" b="0" i="0" u="none" strike="noStrike" kern="1200" cap="none" spc="0" normalizeH="0" baseline="0" noProof="0" dirty="0">
              <a:ln>
                <a:noFill/>
              </a:ln>
              <a:solidFill>
                <a:sysClr val="windowText" lastClr="000000"/>
              </a:solidFill>
              <a:effectLst/>
              <a:uLnTx/>
              <a:uFillTx/>
              <a:latin typeface="Lub Dub" panose="020B0603030403020204"/>
              <a:ea typeface="+mn-ea"/>
              <a:cs typeface="+mn-cs"/>
            </a:endParaRPr>
          </a:p>
        </p:txBody>
      </p:sp>
      <p:sp>
        <p:nvSpPr>
          <p:cNvPr id="4" name="Title 1">
            <a:extLst>
              <a:ext uri="{FF2B5EF4-FFF2-40B4-BE49-F238E27FC236}">
                <a16:creationId xmlns:a16="http://schemas.microsoft.com/office/drawing/2014/main" id="{3F1D3229-84CB-482D-AD5D-116180D0867A}"/>
              </a:ext>
            </a:extLst>
          </p:cNvPr>
          <p:cNvSpPr txBox="1">
            <a:spLocks/>
          </p:cNvSpPr>
          <p:nvPr/>
        </p:nvSpPr>
        <p:spPr>
          <a:xfrm>
            <a:off x="3895129" y="507407"/>
            <a:ext cx="4401741" cy="575781"/>
          </a:xfrm>
          <a:prstGeom prst="rect">
            <a:avLst/>
          </a:prstGeom>
        </p:spPr>
        <p:txBody>
          <a:bodyPr>
            <a:noAutofit/>
          </a:bodyPr>
          <a:lst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a:ln>
                  <a:noFill/>
                </a:ln>
                <a:solidFill>
                  <a:srgbClr val="C00000"/>
                </a:solidFill>
                <a:effectLst/>
                <a:uLnTx/>
                <a:uFillTx/>
                <a:latin typeface="Lub Dub Heavy" panose="020B0903030403020204" pitchFamily="34" charset="0"/>
                <a:ea typeface="+mj-ea"/>
                <a:cs typeface="+mj-cs"/>
              </a:rPr>
              <a:t>Application TIPs</a:t>
            </a:r>
          </a:p>
        </p:txBody>
      </p:sp>
    </p:spTree>
    <p:extLst>
      <p:ext uri="{BB962C8B-B14F-4D97-AF65-F5344CB8AC3E}">
        <p14:creationId xmlns:p14="http://schemas.microsoft.com/office/powerpoint/2010/main" val="40473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2D7E-6113-4640-8851-62C99E77649C}"/>
              </a:ext>
            </a:extLst>
          </p:cNvPr>
          <p:cNvSpPr>
            <a:spLocks noGrp="1"/>
          </p:cNvSpPr>
          <p:nvPr>
            <p:ph type="title"/>
          </p:nvPr>
        </p:nvSpPr>
        <p:spPr>
          <a:xfrm>
            <a:off x="0" y="1589105"/>
            <a:ext cx="12039600" cy="1325563"/>
          </a:xfrm>
        </p:spPr>
        <p:txBody>
          <a:bodyPr>
            <a:noAutofit/>
          </a:bodyPr>
          <a:lstStyle/>
          <a:p>
            <a:pPr marL="234950" algn="ctr"/>
            <a:r>
              <a:rPr lang="en-US" sz="4000">
                <a:solidFill>
                  <a:srgbClr val="C00000"/>
                </a:solidFill>
                <a:effectLst>
                  <a:outerShdw blurRad="38100" dist="38100" dir="2700000" algn="tl">
                    <a:srgbClr val="000000">
                      <a:alpha val="43137"/>
                    </a:srgbClr>
                  </a:outerShdw>
                </a:effectLst>
                <a:latin typeface="Lub Dub Heavy" panose="020B0903030403020204" pitchFamily="34" charset="0"/>
              </a:rPr>
              <a:t>S</a:t>
            </a:r>
            <a:r>
              <a:rPr lang="en-US" sz="4000" b="1">
                <a:solidFill>
                  <a:srgbClr val="C00000"/>
                </a:solidFill>
                <a:effectLst>
                  <a:outerShdw blurRad="38100" dist="38100" dir="2700000" algn="tl">
                    <a:srgbClr val="000000">
                      <a:alpha val="43137"/>
                    </a:srgbClr>
                  </a:outerShdw>
                </a:effectLst>
                <a:latin typeface="Lub Dub Heavy" panose="020B0903030403020204" pitchFamily="34" charset="0"/>
              </a:rPr>
              <a:t>ummary FOR NON-SCIENTISTS</a:t>
            </a:r>
            <a:br>
              <a:rPr lang="en-US" sz="4000" b="1">
                <a:solidFill>
                  <a:srgbClr val="C00000"/>
                </a:solidFill>
                <a:effectLst>
                  <a:outerShdw blurRad="38100" dist="38100" dir="2700000" algn="tl">
                    <a:srgbClr val="000000">
                      <a:alpha val="43137"/>
                    </a:srgbClr>
                  </a:outerShdw>
                </a:effectLst>
                <a:latin typeface="Lub Dub Heavy" panose="020B0903030403020204" pitchFamily="34" charset="0"/>
              </a:rPr>
            </a:br>
            <a:r>
              <a:rPr lang="en-US" sz="4000" b="0">
                <a:solidFill>
                  <a:srgbClr val="C00000"/>
                </a:solidFill>
                <a:effectLst>
                  <a:outerShdw blurRad="38100" dist="38100" dir="2700000" algn="tl">
                    <a:srgbClr val="000000">
                      <a:alpha val="43137"/>
                    </a:srgbClr>
                  </a:outerShdw>
                </a:effectLst>
                <a:latin typeface="Lub Dub Heavy" panose="020B0903030403020204" pitchFamily="34" charset="0"/>
              </a:rPr>
              <a:t>(LAY SUMMARY) </a:t>
            </a:r>
            <a:br>
              <a:rPr lang="en-US" sz="4000" b="1"/>
            </a:br>
            <a:br>
              <a:rPr lang="en-US" sz="3600" b="1"/>
            </a:br>
            <a:br>
              <a:rPr lang="en-US" sz="3600" b="1"/>
            </a:br>
            <a:endParaRPr lang="en-US" sz="3600" b="1"/>
          </a:p>
        </p:txBody>
      </p:sp>
      <p:sp>
        <p:nvSpPr>
          <p:cNvPr id="6" name="TextBox 5">
            <a:extLst>
              <a:ext uri="{FF2B5EF4-FFF2-40B4-BE49-F238E27FC236}">
                <a16:creationId xmlns:a16="http://schemas.microsoft.com/office/drawing/2014/main" id="{7ABBFC0E-D37B-450B-AC3F-763B1B4EA2BA}"/>
              </a:ext>
            </a:extLst>
          </p:cNvPr>
          <p:cNvSpPr txBox="1"/>
          <p:nvPr/>
        </p:nvSpPr>
        <p:spPr>
          <a:xfrm>
            <a:off x="4294909" y="1800840"/>
            <a:ext cx="6982642"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Lub Dub Medium" panose="020B0603030403020204" pitchFamily="34" charset="0"/>
                <a:ea typeface="+mn-ea"/>
                <a:cs typeface="+mn-cs"/>
              </a:rPr>
              <a:t>Describe your work to be understood by people who do not have science or medical backgrounds. </a:t>
            </a:r>
          </a:p>
        </p:txBody>
      </p:sp>
      <p:pic>
        <p:nvPicPr>
          <p:cNvPr id="7" name="Content Placeholder 3">
            <a:extLst>
              <a:ext uri="{FF2B5EF4-FFF2-40B4-BE49-F238E27FC236}">
                <a16:creationId xmlns:a16="http://schemas.microsoft.com/office/drawing/2014/main" id="{136D3AB7-47EE-4CC8-B469-A143997C86C6}"/>
              </a:ext>
            </a:extLst>
          </p:cNvPr>
          <p:cNvPicPr/>
          <p:nvPr/>
        </p:nvPicPr>
        <p:blipFill>
          <a:blip r:embed="rId3"/>
          <a:stretch>
            <a:fillRect/>
          </a:stretch>
        </p:blipFill>
        <p:spPr>
          <a:xfrm>
            <a:off x="362452" y="1589105"/>
            <a:ext cx="3281293" cy="2856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a:extLst>
              <a:ext uri="{FF2B5EF4-FFF2-40B4-BE49-F238E27FC236}">
                <a16:creationId xmlns:a16="http://schemas.microsoft.com/office/drawing/2014/main" id="{8D13770B-C8F5-403C-A29F-C30EB1598C43}"/>
              </a:ext>
            </a:extLst>
          </p:cNvPr>
          <p:cNvSpPr/>
          <p:nvPr/>
        </p:nvSpPr>
        <p:spPr>
          <a:xfrm>
            <a:off x="2978727" y="4657356"/>
            <a:ext cx="7227645" cy="1631216"/>
          </a:xfrm>
          <a:prstGeom prst="rect">
            <a:avLst/>
          </a:prstGeom>
          <a:ln w="38100">
            <a:solidFill>
              <a:schemeClr val="accent1"/>
            </a:solid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a:ln>
                  <a:noFill/>
                </a:ln>
                <a:solidFill>
                  <a:prstClr val="black"/>
                </a:solidFill>
                <a:effectLst/>
                <a:uLnTx/>
                <a:uFillTx/>
                <a:latin typeface="Lub Dub Medium" panose="020B0603030403020204" pitchFamily="34" charset="0"/>
                <a:ea typeface="+mn-ea"/>
                <a:cs typeface="+mn-cs"/>
              </a:rPr>
              <a:t>How to Share Your AHA-Funded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b Dub Medium" panose="020B0603030403020204" pitchFamily="34" charset="0"/>
                <a:ea typeface="+mn-ea"/>
                <a:cs typeface="+mn-cs"/>
              </a:rPr>
              <a:t>	by researcher Georgia </a:t>
            </a:r>
            <a:r>
              <a:rPr kumimoji="0" lang="en-US" sz="2000" b="0" i="0" u="none" strike="noStrike" kern="1200" cap="none" spc="0" normalizeH="0" baseline="0" noProof="0" err="1">
                <a:ln>
                  <a:noFill/>
                </a:ln>
                <a:solidFill>
                  <a:prstClr val="black"/>
                </a:solidFill>
                <a:effectLst/>
                <a:uLnTx/>
                <a:uFillTx/>
                <a:latin typeface="Lub Dub Medium" panose="020B0603030403020204" pitchFamily="34" charset="0"/>
                <a:ea typeface="+mn-ea"/>
                <a:cs typeface="+mn-cs"/>
              </a:rPr>
              <a:t>Papavasiliou</a:t>
            </a:r>
            <a:r>
              <a:rPr kumimoji="0" lang="en-US" sz="2000" b="0" i="0" u="none" strike="noStrike" kern="1200" cap="none" spc="0" normalizeH="0" baseline="0" noProof="0">
                <a:ln>
                  <a:noFill/>
                </a:ln>
                <a:solidFill>
                  <a:prstClr val="black"/>
                </a:solidFill>
                <a:effectLst/>
                <a:uLnTx/>
                <a:uFillTx/>
                <a:latin typeface="Lub Dub Medium" panose="020B0603030403020204" pitchFamily="34" charset="0"/>
                <a:ea typeface="+mn-ea"/>
                <a:cs typeface="+mn-cs"/>
              </a:rPr>
              <a:t>,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sng" strike="noStrike" kern="1200" cap="none" spc="0" normalizeH="0" baseline="0" noProof="0">
                <a:ln>
                  <a:noFill/>
                </a:ln>
                <a:solidFill>
                  <a:srgbClr val="3333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https://www.youtube.com/watch?v=04ZEyfM1T2s&amp;list=PLtzTeR_CJNHJBtkiHnTJ-uhYq3WGDYkP5&amp;index=1</a:t>
            </a:r>
            <a:endParaRPr kumimoji="0" lang="en-US" sz="2000" b="0" i="0" u="none" strike="noStrike" kern="1200" cap="none" spc="0" normalizeH="0" baseline="0" noProof="0">
              <a:ln>
                <a:noFill/>
              </a:ln>
              <a:solidFill>
                <a:srgbClr val="3333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50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6DA1F7-2A0B-4410-930C-4F194D0C3E75}"/>
              </a:ext>
            </a:extLst>
          </p:cNvPr>
          <p:cNvSpPr>
            <a:spLocks noGrp="1"/>
          </p:cNvSpPr>
          <p:nvPr>
            <p:ph type="title"/>
          </p:nvPr>
        </p:nvSpPr>
        <p:spPr>
          <a:xfrm>
            <a:off x="2653943" y="585188"/>
            <a:ext cx="7241697" cy="810744"/>
          </a:xfrm>
          <a:ln>
            <a:solidFill>
              <a:schemeClr val="tx1"/>
            </a:solidFill>
          </a:ln>
        </p:spPr>
        <p:txBody>
          <a:bodyPr>
            <a:noAutofit/>
          </a:bodyPr>
          <a:lstStyle/>
          <a:p>
            <a:pPr algn="ctr"/>
            <a:r>
              <a:rPr lang="en-US" sz="4400" dirty="0">
                <a:solidFill>
                  <a:schemeClr val="tx1"/>
                </a:solidFill>
                <a:effectLst>
                  <a:outerShdw blurRad="38100" dist="38100" dir="2700000" algn="tl">
                    <a:srgbClr val="000000">
                      <a:alpha val="43137"/>
                    </a:srgbClr>
                  </a:outerShdw>
                </a:effectLst>
                <a:latin typeface="+mn-lt"/>
              </a:rPr>
              <a:t>PEER REVIEW CRITERIA</a:t>
            </a:r>
            <a:endParaRPr lang="en-US" sz="5400" dirty="0">
              <a:solidFill>
                <a:schemeClr val="tx1"/>
              </a:solidFill>
              <a:effectLst>
                <a:outerShdw blurRad="38100" dist="38100" dir="2700000" algn="tl">
                  <a:srgbClr val="000000">
                    <a:alpha val="43137"/>
                  </a:srgbClr>
                </a:outerShdw>
              </a:effectLst>
              <a:latin typeface="+mn-lt"/>
            </a:endParaRPr>
          </a:p>
        </p:txBody>
      </p:sp>
      <p:pic>
        <p:nvPicPr>
          <p:cNvPr id="5" name="Picture 4" descr="Dart arrow in the center of dartboard">
            <a:extLst>
              <a:ext uri="{FF2B5EF4-FFF2-40B4-BE49-F238E27FC236}">
                <a16:creationId xmlns:a16="http://schemas.microsoft.com/office/drawing/2014/main" id="{6DDDED80-DF7E-4C38-9634-8292BEA54D77}"/>
              </a:ext>
            </a:extLst>
          </p:cNvPr>
          <p:cNvPicPr>
            <a:picLocks noChangeAspect="1"/>
          </p:cNvPicPr>
          <p:nvPr/>
        </p:nvPicPr>
        <p:blipFill>
          <a:blip r:embed="rId3"/>
          <a:stretch>
            <a:fillRect/>
          </a:stretch>
        </p:blipFill>
        <p:spPr>
          <a:xfrm>
            <a:off x="4787454" y="4522058"/>
            <a:ext cx="3162512" cy="2110915"/>
          </a:xfrm>
          <a:prstGeom prst="rect">
            <a:avLst/>
          </a:prstGeom>
          <a:ln>
            <a:solidFill>
              <a:schemeClr val="accent1">
                <a:lumMod val="60000"/>
                <a:lumOff val="40000"/>
              </a:schemeClr>
            </a:solidFill>
          </a:ln>
        </p:spPr>
      </p:pic>
      <p:grpSp>
        <p:nvGrpSpPr>
          <p:cNvPr id="6" name="Group 5">
            <a:extLst>
              <a:ext uri="{FF2B5EF4-FFF2-40B4-BE49-F238E27FC236}">
                <a16:creationId xmlns:a16="http://schemas.microsoft.com/office/drawing/2014/main" id="{491D3F7C-3A63-440A-A8B5-82C75C21315F}"/>
              </a:ext>
            </a:extLst>
          </p:cNvPr>
          <p:cNvGrpSpPr/>
          <p:nvPr/>
        </p:nvGrpSpPr>
        <p:grpSpPr>
          <a:xfrm>
            <a:off x="1011593" y="2072836"/>
            <a:ext cx="3231277" cy="2037032"/>
            <a:chOff x="499449" y="265374"/>
            <a:chExt cx="3231277" cy="2037032"/>
          </a:xfrm>
        </p:grpSpPr>
        <p:sp>
          <p:nvSpPr>
            <p:cNvPr id="7" name="Rectangle 6">
              <a:extLst>
                <a:ext uri="{FF2B5EF4-FFF2-40B4-BE49-F238E27FC236}">
                  <a16:creationId xmlns:a16="http://schemas.microsoft.com/office/drawing/2014/main" id="{2AF535FB-89C9-40A7-BA02-ADFC73F572A6}"/>
                </a:ext>
              </a:extLst>
            </p:cNvPr>
            <p:cNvSpPr/>
            <p:nvPr/>
          </p:nvSpPr>
          <p:spPr>
            <a:xfrm>
              <a:off x="499449" y="265374"/>
              <a:ext cx="3231277" cy="2037032"/>
            </a:xfrm>
            <a:prstGeom prst="rect">
              <a:avLst/>
            </a:prstGeom>
            <a:solidFill>
              <a:schemeClr val="bg1"/>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3BAA0BF9-9101-4E12-A33E-72D652273932}"/>
                </a:ext>
              </a:extLst>
            </p:cNvPr>
            <p:cNvSpPr txBox="1"/>
            <p:nvPr/>
          </p:nvSpPr>
          <p:spPr>
            <a:xfrm>
              <a:off x="499449" y="265374"/>
              <a:ext cx="3231277" cy="2037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sng" kern="1200" cap="none">
                  <a:solidFill>
                    <a:schemeClr val="tx1"/>
                  </a:solidFill>
                </a:rPr>
                <a:t>CRITERION 1 </a:t>
              </a:r>
            </a:p>
            <a:p>
              <a:pPr marL="0" lvl="0" indent="0" algn="ctr" defTabSz="1422400">
                <a:lnSpc>
                  <a:spcPct val="90000"/>
                </a:lnSpc>
                <a:spcBef>
                  <a:spcPct val="0"/>
                </a:spcBef>
                <a:spcAft>
                  <a:spcPct val="35000"/>
                </a:spcAft>
                <a:buNone/>
              </a:pPr>
              <a:r>
                <a:rPr lang="en-US" sz="2400" b="1" kern="1200" cap="none">
                  <a:solidFill>
                    <a:schemeClr val="tx1"/>
                  </a:solidFill>
                </a:rPr>
                <a:t>NON-SCIENTIST SUMMARY  </a:t>
              </a:r>
            </a:p>
            <a:p>
              <a:pPr marL="0" lvl="0" indent="0" algn="ctr" defTabSz="1422400">
                <a:lnSpc>
                  <a:spcPct val="90000"/>
                </a:lnSpc>
                <a:spcBef>
                  <a:spcPct val="0"/>
                </a:spcBef>
                <a:spcAft>
                  <a:spcPct val="35000"/>
                </a:spcAft>
                <a:buNone/>
              </a:pPr>
              <a:r>
                <a:rPr lang="en-US" sz="2400" b="1" kern="1200" cap="none">
                  <a:solidFill>
                    <a:schemeClr val="accent1"/>
                  </a:solidFill>
                </a:rPr>
                <a:t>5% of Score</a:t>
              </a:r>
              <a:endParaRPr lang="en-US" sz="2400" kern="1200">
                <a:solidFill>
                  <a:schemeClr val="accent1"/>
                </a:solidFill>
              </a:endParaRPr>
            </a:p>
          </p:txBody>
        </p:sp>
      </p:grpSp>
      <p:grpSp>
        <p:nvGrpSpPr>
          <p:cNvPr id="9" name="Group 8">
            <a:extLst>
              <a:ext uri="{FF2B5EF4-FFF2-40B4-BE49-F238E27FC236}">
                <a16:creationId xmlns:a16="http://schemas.microsoft.com/office/drawing/2014/main" id="{7255802B-D21A-48B5-ABAE-32896CFE3B34}"/>
              </a:ext>
            </a:extLst>
          </p:cNvPr>
          <p:cNvGrpSpPr/>
          <p:nvPr/>
        </p:nvGrpSpPr>
        <p:grpSpPr>
          <a:xfrm>
            <a:off x="1030778" y="4522058"/>
            <a:ext cx="3212092" cy="2110915"/>
            <a:chOff x="8206087" y="228433"/>
            <a:chExt cx="3092147" cy="2110915"/>
          </a:xfrm>
        </p:grpSpPr>
        <p:sp>
          <p:nvSpPr>
            <p:cNvPr id="10" name="Rectangle 9">
              <a:extLst>
                <a:ext uri="{FF2B5EF4-FFF2-40B4-BE49-F238E27FC236}">
                  <a16:creationId xmlns:a16="http://schemas.microsoft.com/office/drawing/2014/main" id="{68DBA9A6-9D59-4EB2-A048-1B8EB995227E}"/>
                </a:ext>
              </a:extLst>
            </p:cNvPr>
            <p:cNvSpPr/>
            <p:nvPr/>
          </p:nvSpPr>
          <p:spPr>
            <a:xfrm>
              <a:off x="8206087" y="228433"/>
              <a:ext cx="3092147" cy="2110915"/>
            </a:xfrm>
            <a:prstGeom prst="rect">
              <a:avLst/>
            </a:prstGeom>
            <a:solidFill>
              <a:schemeClr val="bg1"/>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B5DB3C2E-E2DE-4701-9879-75FFF3330DD2}"/>
                </a:ext>
              </a:extLst>
            </p:cNvPr>
            <p:cNvSpPr txBox="1"/>
            <p:nvPr/>
          </p:nvSpPr>
          <p:spPr>
            <a:xfrm>
              <a:off x="8206087" y="228433"/>
              <a:ext cx="3092147" cy="2110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sng" kern="1200" cap="none" dirty="0">
                  <a:solidFill>
                    <a:schemeClr val="tx1"/>
                  </a:solidFill>
                </a:rPr>
                <a:t>CRITERION 2  </a:t>
              </a:r>
            </a:p>
            <a:p>
              <a:pPr marL="0" lvl="0" indent="0" algn="ctr" defTabSz="1422400">
                <a:lnSpc>
                  <a:spcPct val="90000"/>
                </a:lnSpc>
                <a:spcBef>
                  <a:spcPct val="0"/>
                </a:spcBef>
                <a:spcAft>
                  <a:spcPct val="35000"/>
                </a:spcAft>
                <a:buNone/>
              </a:pPr>
              <a:r>
                <a:rPr lang="en-US" sz="2400" b="1" kern="1200" cap="none" dirty="0">
                  <a:solidFill>
                    <a:schemeClr val="tx1"/>
                  </a:solidFill>
                </a:rPr>
                <a:t>EVALUATION OF THE FELLOW</a:t>
              </a:r>
            </a:p>
            <a:p>
              <a:pPr marL="0" lvl="0" indent="0" algn="ctr" defTabSz="1422400">
                <a:lnSpc>
                  <a:spcPct val="90000"/>
                </a:lnSpc>
                <a:spcBef>
                  <a:spcPct val="0"/>
                </a:spcBef>
                <a:spcAft>
                  <a:spcPct val="35000"/>
                </a:spcAft>
                <a:buNone/>
              </a:pPr>
              <a:r>
                <a:rPr lang="en-US" sz="2400" b="1" kern="1200" cap="none" dirty="0">
                  <a:solidFill>
                    <a:schemeClr val="accent1"/>
                  </a:solidFill>
                </a:rPr>
                <a:t>30% of Score</a:t>
              </a:r>
              <a:endParaRPr lang="en-US" sz="2400" kern="1200" cap="none" dirty="0">
                <a:solidFill>
                  <a:schemeClr val="accent1"/>
                </a:solidFill>
              </a:endParaRPr>
            </a:p>
          </p:txBody>
        </p:sp>
      </p:grpSp>
      <p:sp>
        <p:nvSpPr>
          <p:cNvPr id="15" name="TextBox 14">
            <a:extLst>
              <a:ext uri="{FF2B5EF4-FFF2-40B4-BE49-F238E27FC236}">
                <a16:creationId xmlns:a16="http://schemas.microsoft.com/office/drawing/2014/main" id="{C974B0E4-13BC-4079-A46D-3B61416DA157}"/>
              </a:ext>
            </a:extLst>
          </p:cNvPr>
          <p:cNvSpPr txBox="1"/>
          <p:nvPr/>
        </p:nvSpPr>
        <p:spPr>
          <a:xfrm>
            <a:off x="8375284" y="2072836"/>
            <a:ext cx="3231277" cy="2037032"/>
          </a:xfrm>
          <a:prstGeom prst="rect">
            <a:avLst/>
          </a:prstGeom>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sng" kern="1200" cap="none" dirty="0">
                <a:solidFill>
                  <a:schemeClr val="tx1"/>
                </a:solidFill>
              </a:rPr>
              <a:t>CRITERION 3</a:t>
            </a:r>
            <a:r>
              <a:rPr lang="en-US" sz="2400" b="1" u="sng" kern="1200" cap="none" dirty="0">
                <a:solidFill>
                  <a:schemeClr val="tx1"/>
                </a:solidFill>
              </a:rPr>
              <a:t> </a:t>
            </a:r>
          </a:p>
          <a:p>
            <a:pPr lvl="0" algn="ctr" defTabSz="1422400">
              <a:spcBef>
                <a:spcPct val="0"/>
              </a:spcBef>
              <a:buNone/>
            </a:pPr>
            <a:r>
              <a:rPr lang="en-US" sz="2400" b="1" kern="1200" cap="none" dirty="0">
                <a:solidFill>
                  <a:schemeClr val="tx1"/>
                </a:solidFill>
              </a:rPr>
              <a:t>MENTOR/TRAINING </a:t>
            </a:r>
          </a:p>
          <a:p>
            <a:pPr lvl="0" algn="ctr" defTabSz="1422400">
              <a:spcBef>
                <a:spcPct val="0"/>
              </a:spcBef>
              <a:buNone/>
            </a:pPr>
            <a:r>
              <a:rPr lang="en-US" sz="2400" b="1" kern="1200" cap="none" dirty="0">
                <a:solidFill>
                  <a:schemeClr val="tx1"/>
                </a:solidFill>
              </a:rPr>
              <a:t>PLAN</a:t>
            </a:r>
          </a:p>
          <a:p>
            <a:pPr marL="0" lvl="0" indent="0" algn="ctr" defTabSz="1422400">
              <a:spcBef>
                <a:spcPct val="0"/>
              </a:spcBef>
              <a:buNone/>
            </a:pPr>
            <a:r>
              <a:rPr lang="en-US" sz="2400" b="1" kern="1200" cap="none" dirty="0">
                <a:solidFill>
                  <a:schemeClr val="tx1"/>
                </a:solidFill>
              </a:rPr>
              <a:t>&amp; ENVIRONMENT  </a:t>
            </a:r>
          </a:p>
          <a:p>
            <a:pPr marL="0" lvl="0" indent="0" algn="ctr" defTabSz="1422400">
              <a:lnSpc>
                <a:spcPct val="90000"/>
              </a:lnSpc>
              <a:spcBef>
                <a:spcPct val="0"/>
              </a:spcBef>
              <a:spcAft>
                <a:spcPct val="35000"/>
              </a:spcAft>
              <a:buNone/>
            </a:pPr>
            <a:r>
              <a:rPr lang="en-US" sz="2400" b="1" kern="1200" cap="none" dirty="0">
                <a:solidFill>
                  <a:schemeClr val="accent1"/>
                </a:solidFill>
              </a:rPr>
              <a:t>35% of Score </a:t>
            </a:r>
            <a:endParaRPr lang="en-US" sz="2400" kern="1200" dirty="0">
              <a:solidFill>
                <a:schemeClr val="accent1"/>
              </a:solidFill>
            </a:endParaRPr>
          </a:p>
        </p:txBody>
      </p:sp>
      <p:grpSp>
        <p:nvGrpSpPr>
          <p:cNvPr id="16" name="Group 15">
            <a:extLst>
              <a:ext uri="{FF2B5EF4-FFF2-40B4-BE49-F238E27FC236}">
                <a16:creationId xmlns:a16="http://schemas.microsoft.com/office/drawing/2014/main" id="{AD613D92-2954-42AB-B01E-065C549A1688}"/>
              </a:ext>
            </a:extLst>
          </p:cNvPr>
          <p:cNvGrpSpPr/>
          <p:nvPr/>
        </p:nvGrpSpPr>
        <p:grpSpPr>
          <a:xfrm>
            <a:off x="8444883" y="4522058"/>
            <a:ext cx="3161678" cy="2110915"/>
            <a:chOff x="7914486" y="2450829"/>
            <a:chExt cx="3481322" cy="2037032"/>
          </a:xfrm>
        </p:grpSpPr>
        <p:sp>
          <p:nvSpPr>
            <p:cNvPr id="17" name="Rectangle 16">
              <a:extLst>
                <a:ext uri="{FF2B5EF4-FFF2-40B4-BE49-F238E27FC236}">
                  <a16:creationId xmlns:a16="http://schemas.microsoft.com/office/drawing/2014/main" id="{B8B9CF8A-5208-4C0E-AB5B-93317083E328}"/>
                </a:ext>
              </a:extLst>
            </p:cNvPr>
            <p:cNvSpPr/>
            <p:nvPr/>
          </p:nvSpPr>
          <p:spPr>
            <a:xfrm>
              <a:off x="7914486" y="2450829"/>
              <a:ext cx="3481322" cy="2037032"/>
            </a:xfrm>
            <a:prstGeom prst="rect">
              <a:avLst/>
            </a:prstGeom>
            <a:solidFill>
              <a:schemeClr val="bg1"/>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E77DDF21-6159-4D58-BBD5-2A8942D7597C}"/>
                </a:ext>
              </a:extLst>
            </p:cNvPr>
            <p:cNvSpPr txBox="1"/>
            <p:nvPr/>
          </p:nvSpPr>
          <p:spPr>
            <a:xfrm>
              <a:off x="7914486" y="2450829"/>
              <a:ext cx="3481322" cy="2037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sng" kern="1200" cap="none" dirty="0">
                  <a:solidFill>
                    <a:schemeClr val="tx1"/>
                  </a:solidFill>
                </a:rPr>
                <a:t>CRITERION 4  </a:t>
              </a:r>
            </a:p>
            <a:p>
              <a:pPr marL="0" lvl="0" indent="0" algn="ctr" defTabSz="1422400">
                <a:lnSpc>
                  <a:spcPct val="90000"/>
                </a:lnSpc>
                <a:spcBef>
                  <a:spcPct val="0"/>
                </a:spcBef>
                <a:spcAft>
                  <a:spcPct val="35000"/>
                </a:spcAft>
                <a:buNone/>
              </a:pPr>
              <a:r>
                <a:rPr lang="en-US" sz="2400" b="1" kern="1200" cap="none" dirty="0">
                  <a:solidFill>
                    <a:schemeClr val="tx1"/>
                  </a:solidFill>
                </a:rPr>
                <a:t>EVALUATION OF THE PROPOSAL  </a:t>
              </a:r>
            </a:p>
            <a:p>
              <a:pPr marL="0" lvl="0" indent="0" algn="ctr" defTabSz="1422400">
                <a:lnSpc>
                  <a:spcPct val="90000"/>
                </a:lnSpc>
                <a:spcBef>
                  <a:spcPct val="0"/>
                </a:spcBef>
                <a:spcAft>
                  <a:spcPct val="35000"/>
                </a:spcAft>
                <a:buNone/>
              </a:pPr>
              <a:r>
                <a:rPr lang="en-US" sz="2400" b="1" kern="1200" cap="none" dirty="0">
                  <a:solidFill>
                    <a:schemeClr val="accent1"/>
                  </a:solidFill>
                </a:rPr>
                <a:t>30% of Score</a:t>
              </a:r>
              <a:endParaRPr lang="en-US" sz="2400" kern="1200" dirty="0">
                <a:solidFill>
                  <a:schemeClr val="accent1"/>
                </a:solidFill>
              </a:endParaRPr>
            </a:p>
          </p:txBody>
        </p:sp>
      </p:grpSp>
      <p:grpSp>
        <p:nvGrpSpPr>
          <p:cNvPr id="19" name="Group 18">
            <a:extLst>
              <a:ext uri="{FF2B5EF4-FFF2-40B4-BE49-F238E27FC236}">
                <a16:creationId xmlns:a16="http://schemas.microsoft.com/office/drawing/2014/main" id="{D1A5D751-5563-4E52-8911-23572C07EA40}"/>
              </a:ext>
            </a:extLst>
          </p:cNvPr>
          <p:cNvGrpSpPr/>
          <p:nvPr/>
        </p:nvGrpSpPr>
        <p:grpSpPr>
          <a:xfrm>
            <a:off x="4787454" y="2059106"/>
            <a:ext cx="3161678" cy="1973355"/>
            <a:chOff x="4158673" y="1283894"/>
            <a:chExt cx="3161678" cy="1973355"/>
          </a:xfrm>
        </p:grpSpPr>
        <p:sp>
          <p:nvSpPr>
            <p:cNvPr id="20" name="Rectangle 19">
              <a:extLst>
                <a:ext uri="{FF2B5EF4-FFF2-40B4-BE49-F238E27FC236}">
                  <a16:creationId xmlns:a16="http://schemas.microsoft.com/office/drawing/2014/main" id="{E0FEFDCC-389C-4155-8ACB-2B5820669D40}"/>
                </a:ext>
              </a:extLst>
            </p:cNvPr>
            <p:cNvSpPr/>
            <p:nvPr/>
          </p:nvSpPr>
          <p:spPr>
            <a:xfrm>
              <a:off x="4158673" y="1283894"/>
              <a:ext cx="3161678" cy="1973355"/>
            </a:xfrm>
            <a:prstGeom prst="rect">
              <a:avLst/>
            </a:prstGeom>
            <a:ln>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56A0F916-F051-4AA0-8F01-B18BE111CA91}"/>
                </a:ext>
              </a:extLst>
            </p:cNvPr>
            <p:cNvSpPr txBox="1"/>
            <p:nvPr/>
          </p:nvSpPr>
          <p:spPr>
            <a:xfrm>
              <a:off x="4158673" y="1283894"/>
              <a:ext cx="3161678" cy="19733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FFFF00"/>
                  </a:solidFill>
                </a:rPr>
                <a:t>Impact </a:t>
              </a:r>
              <a:r>
                <a:rPr lang="en-US" sz="3200" b="1">
                  <a:solidFill>
                    <a:srgbClr val="FFFF00"/>
                  </a:solidFill>
                </a:rPr>
                <a:t>on</a:t>
              </a:r>
              <a:r>
                <a:rPr lang="en-US" sz="3200" b="1" kern="1200">
                  <a:solidFill>
                    <a:srgbClr val="FFFF00"/>
                  </a:solidFill>
                </a:rPr>
                <a:t> Mission</a:t>
              </a:r>
            </a:p>
          </p:txBody>
        </p:sp>
      </p:grpSp>
    </p:spTree>
    <p:extLst>
      <p:ext uri="{BB962C8B-B14F-4D97-AF65-F5344CB8AC3E}">
        <p14:creationId xmlns:p14="http://schemas.microsoft.com/office/powerpoint/2010/main" val="928032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B7FD5A40-15D5-4F01-9ABD-8096EF56D471}"/>
              </a:ext>
            </a:extLst>
          </p:cNvPr>
          <p:cNvSpPr>
            <a:spLocks noGrp="1"/>
          </p:cNvSpPr>
          <p:nvPr>
            <p:ph type="title"/>
          </p:nvPr>
        </p:nvSpPr>
        <p:spPr>
          <a:xfrm>
            <a:off x="3360824" y="209043"/>
            <a:ext cx="8897007" cy="859221"/>
          </a:xfrm>
        </p:spPr>
        <p:txBody>
          <a:bodyPr>
            <a:normAutofit/>
          </a:bodyPr>
          <a:lstStyle/>
          <a:p>
            <a:pPr algn="ctr"/>
            <a:r>
              <a:rPr lang="en-US" sz="5400">
                <a:solidFill>
                  <a:schemeClr val="accent1"/>
                </a:solidFill>
                <a:effectLst>
                  <a:outerShdw blurRad="38100" dist="38100" dir="2700000" algn="tl">
                    <a:srgbClr val="000000">
                      <a:alpha val="43137"/>
                    </a:srgbClr>
                  </a:outerShdw>
                </a:effectLst>
                <a:latin typeface="+mn-lt"/>
              </a:rPr>
              <a:t>AHA </a:t>
            </a:r>
            <a:r>
              <a:rPr lang="en-US" sz="5400" dirty="0">
                <a:solidFill>
                  <a:schemeClr val="accent1"/>
                </a:solidFill>
                <a:effectLst>
                  <a:outerShdw blurRad="38100" dist="38100" dir="2700000" algn="tl">
                    <a:srgbClr val="000000">
                      <a:alpha val="43137"/>
                    </a:srgbClr>
                  </a:outerShdw>
                </a:effectLst>
                <a:latin typeface="+mn-lt"/>
              </a:rPr>
              <a:t>Mission</a:t>
            </a:r>
          </a:p>
        </p:txBody>
      </p:sp>
      <p:sp>
        <p:nvSpPr>
          <p:cNvPr id="11" name="Content Placeholder 3">
            <a:extLst>
              <a:ext uri="{FF2B5EF4-FFF2-40B4-BE49-F238E27FC236}">
                <a16:creationId xmlns:a16="http://schemas.microsoft.com/office/drawing/2014/main" id="{69624848-608D-4C14-9B61-B7BCE6949A1C}"/>
              </a:ext>
            </a:extLst>
          </p:cNvPr>
          <p:cNvSpPr>
            <a:spLocks noGrp="1"/>
          </p:cNvSpPr>
          <p:nvPr>
            <p:ph idx="1"/>
          </p:nvPr>
        </p:nvSpPr>
        <p:spPr>
          <a:xfrm>
            <a:off x="4407347" y="1141036"/>
            <a:ext cx="6921213" cy="1170148"/>
          </a:xfrm>
        </p:spPr>
        <p:txBody>
          <a:bodyPr>
            <a:normAutofit fontScale="92500"/>
          </a:bodyPr>
          <a:lstStyle/>
          <a:p>
            <a:pPr algn="ctr"/>
            <a:r>
              <a:rPr lang="en-US" sz="3600" b="1" dirty="0">
                <a:solidFill>
                  <a:schemeClr val="tx1"/>
                </a:solidFill>
                <a:latin typeface="+mn-lt"/>
              </a:rPr>
              <a:t>To be a relentless force for a world of longer, healthier lives</a:t>
            </a:r>
          </a:p>
        </p:txBody>
      </p:sp>
      <p:sp>
        <p:nvSpPr>
          <p:cNvPr id="5" name="TextBox 4">
            <a:extLst>
              <a:ext uri="{FF2B5EF4-FFF2-40B4-BE49-F238E27FC236}">
                <a16:creationId xmlns:a16="http://schemas.microsoft.com/office/drawing/2014/main" id="{3503BFC8-6B6E-47DF-B8D4-DC0C07E5D01C}"/>
              </a:ext>
            </a:extLst>
          </p:cNvPr>
          <p:cNvSpPr txBox="1"/>
          <p:nvPr/>
        </p:nvSpPr>
        <p:spPr>
          <a:xfrm>
            <a:off x="690759" y="2608421"/>
            <a:ext cx="3809075" cy="3108543"/>
          </a:xfrm>
          <a:prstGeom prst="rect">
            <a:avLst/>
          </a:prstGeom>
          <a:noFill/>
        </p:spPr>
        <p:txBody>
          <a:bodyPr wrap="square" rtlCol="0">
            <a:spAutoFit/>
          </a:bodyPr>
          <a:lstStyle/>
          <a:p>
            <a:r>
              <a:rPr lang="en-US" sz="2800" b="1" dirty="0">
                <a:solidFill>
                  <a:schemeClr val="accent1"/>
                </a:solidFill>
              </a:rPr>
              <a:t>To be a relentless force:</a:t>
            </a:r>
            <a:r>
              <a:rPr lang="en-US" sz="2800" dirty="0">
                <a:solidFill>
                  <a:schemeClr val="accent1"/>
                </a:solidFill>
              </a:rPr>
              <a:t> </a:t>
            </a:r>
          </a:p>
          <a:p>
            <a:r>
              <a:rPr lang="en-US" sz="2800" dirty="0"/>
              <a:t>We are unyielding in our commitment to fund research, shape stronger health policies, and </a:t>
            </a:r>
            <a:r>
              <a:rPr lang="en-US" sz="2800" b="1" dirty="0"/>
              <a:t>implement programs that save lives</a:t>
            </a:r>
            <a:r>
              <a:rPr lang="en-US" sz="2800" dirty="0"/>
              <a:t>.</a:t>
            </a:r>
          </a:p>
        </p:txBody>
      </p:sp>
      <p:sp>
        <p:nvSpPr>
          <p:cNvPr id="6" name="TextBox 5">
            <a:extLst>
              <a:ext uri="{FF2B5EF4-FFF2-40B4-BE49-F238E27FC236}">
                <a16:creationId xmlns:a16="http://schemas.microsoft.com/office/drawing/2014/main" id="{DCD1F6A3-4527-470E-AB68-D7CFA0338C00}"/>
              </a:ext>
            </a:extLst>
          </p:cNvPr>
          <p:cNvSpPr txBox="1"/>
          <p:nvPr/>
        </p:nvSpPr>
        <p:spPr>
          <a:xfrm>
            <a:off x="4950412" y="2589371"/>
            <a:ext cx="3317288" cy="3108543"/>
          </a:xfrm>
          <a:prstGeom prst="rect">
            <a:avLst/>
          </a:prstGeom>
          <a:noFill/>
        </p:spPr>
        <p:txBody>
          <a:bodyPr wrap="square" rtlCol="0">
            <a:spAutoFit/>
          </a:bodyPr>
          <a:lstStyle/>
          <a:p>
            <a:pPr lvl="0"/>
            <a:r>
              <a:rPr lang="en-US" sz="2800" b="1" dirty="0">
                <a:solidFill>
                  <a:schemeClr val="accent1"/>
                </a:solidFill>
              </a:rPr>
              <a:t>For a world:</a:t>
            </a:r>
            <a:r>
              <a:rPr lang="en-US" sz="2800" dirty="0">
                <a:solidFill>
                  <a:schemeClr val="accent1"/>
                </a:solidFill>
              </a:rPr>
              <a:t> </a:t>
            </a:r>
          </a:p>
          <a:p>
            <a:pPr lvl="0"/>
            <a:r>
              <a:rPr lang="en-US" sz="2800" dirty="0"/>
              <a:t>We’re going beyond borders, both literal and symbolic, to ensure </a:t>
            </a:r>
            <a:r>
              <a:rPr lang="en-US" sz="2800" b="1" dirty="0"/>
              <a:t>equitable access to quality care. </a:t>
            </a:r>
          </a:p>
        </p:txBody>
      </p:sp>
      <p:sp>
        <p:nvSpPr>
          <p:cNvPr id="7" name="TextBox 6">
            <a:extLst>
              <a:ext uri="{FF2B5EF4-FFF2-40B4-BE49-F238E27FC236}">
                <a16:creationId xmlns:a16="http://schemas.microsoft.com/office/drawing/2014/main" id="{1F93F066-D4D0-4D4C-ABE3-B676BCF57C9F}"/>
              </a:ext>
            </a:extLst>
          </p:cNvPr>
          <p:cNvSpPr txBox="1"/>
          <p:nvPr/>
        </p:nvSpPr>
        <p:spPr>
          <a:xfrm>
            <a:off x="8428759" y="2589371"/>
            <a:ext cx="3751370" cy="2677656"/>
          </a:xfrm>
          <a:prstGeom prst="rect">
            <a:avLst/>
          </a:prstGeom>
          <a:noFill/>
        </p:spPr>
        <p:txBody>
          <a:bodyPr wrap="square" rtlCol="0">
            <a:spAutoFit/>
          </a:bodyPr>
          <a:lstStyle/>
          <a:p>
            <a:pPr lvl="0"/>
            <a:r>
              <a:rPr lang="en-US" sz="2800" b="1" dirty="0">
                <a:solidFill>
                  <a:schemeClr val="accent1"/>
                </a:solidFill>
              </a:rPr>
              <a:t>Of longer, healthier lives:</a:t>
            </a:r>
            <a:r>
              <a:rPr lang="en-US" sz="2800" dirty="0">
                <a:solidFill>
                  <a:schemeClr val="accent1"/>
                </a:solidFill>
              </a:rPr>
              <a:t> </a:t>
            </a:r>
            <a:r>
              <a:rPr lang="en-US" sz="2800" dirty="0"/>
              <a:t>We’re creating a </a:t>
            </a:r>
            <a:r>
              <a:rPr lang="en-US" sz="2800" b="1" dirty="0"/>
              <a:t>culture of health </a:t>
            </a:r>
            <a:r>
              <a:rPr lang="en-US" sz="2800" dirty="0"/>
              <a:t>that enables people to enjoy more years and more life in those years. </a:t>
            </a:r>
          </a:p>
        </p:txBody>
      </p:sp>
      <p:pic>
        <p:nvPicPr>
          <p:cNvPr id="8" name="Picture 7" descr="Dart arrow in the center of dartboard">
            <a:extLst>
              <a:ext uri="{FF2B5EF4-FFF2-40B4-BE49-F238E27FC236}">
                <a16:creationId xmlns:a16="http://schemas.microsoft.com/office/drawing/2014/main" id="{AF88CBA6-3561-4612-A3FB-BA64DF08C5F4}"/>
              </a:ext>
            </a:extLst>
          </p:cNvPr>
          <p:cNvPicPr>
            <a:picLocks noChangeAspect="1"/>
          </p:cNvPicPr>
          <p:nvPr/>
        </p:nvPicPr>
        <p:blipFill>
          <a:blip r:embed="rId3"/>
          <a:stretch>
            <a:fillRect/>
          </a:stretch>
        </p:blipFill>
        <p:spPr>
          <a:xfrm>
            <a:off x="1058397" y="238188"/>
            <a:ext cx="3073800" cy="2051701"/>
          </a:xfrm>
          <a:prstGeom prst="rect">
            <a:avLst/>
          </a:prstGeom>
          <a:ln w="28575">
            <a:solidFill>
              <a:schemeClr val="accent1">
                <a:lumMod val="60000"/>
                <a:lumOff val="40000"/>
              </a:schemeClr>
            </a:solidFill>
          </a:ln>
        </p:spPr>
      </p:pic>
    </p:spTree>
    <p:extLst>
      <p:ext uri="{BB962C8B-B14F-4D97-AF65-F5344CB8AC3E}">
        <p14:creationId xmlns:p14="http://schemas.microsoft.com/office/powerpoint/2010/main" val="249996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F731591-F641-4C2E-9E1A-CBDB3AEC0C80}"/>
              </a:ext>
            </a:extLst>
          </p:cNvPr>
          <p:cNvSpPr txBox="1">
            <a:spLocks/>
          </p:cNvSpPr>
          <p:nvPr/>
        </p:nvSpPr>
        <p:spPr>
          <a:xfrm>
            <a:off x="144076" y="2727311"/>
            <a:ext cx="10330685" cy="9098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i="0" kern="1200" cap="all" baseline="0">
                <a:solidFill>
                  <a:schemeClr val="tx2"/>
                </a:solidFill>
                <a:latin typeface="Lub Dub" panose="020B0603030403020204" pitchFamily="34" charset="77"/>
                <a:ea typeface="+mj-ea"/>
                <a:cs typeface="+mj-cs"/>
              </a:defRPr>
            </a:lvl1pPr>
          </a:lstStyle>
          <a:p>
            <a:pPr algn="ctr"/>
            <a:r>
              <a:rPr lang="en-US" sz="8000">
                <a:solidFill>
                  <a:schemeClr val="accent1"/>
                </a:solidFill>
                <a:effectLst>
                  <a:outerShdw blurRad="38100" dist="38100" dir="2700000" algn="tl">
                    <a:srgbClr val="000000">
                      <a:alpha val="43137"/>
                    </a:srgbClr>
                  </a:outerShdw>
                </a:effectLst>
                <a:latin typeface="+mn-lt"/>
              </a:rPr>
              <a:t>PROPOSAL CENTRAL</a:t>
            </a:r>
            <a:endParaRPr lang="en-US" sz="8000" dirty="0">
              <a:solidFill>
                <a:schemeClr val="accent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29898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44F1581-C066-4868-95E8-DD93A99BAA11}"/>
              </a:ext>
            </a:extLst>
          </p:cNvPr>
          <p:cNvSpPr>
            <a:spLocks noGrp="1"/>
          </p:cNvSpPr>
          <p:nvPr>
            <p:ph type="title"/>
          </p:nvPr>
        </p:nvSpPr>
        <p:spPr>
          <a:xfrm>
            <a:off x="755795" y="2536240"/>
            <a:ext cx="10998670" cy="1338118"/>
          </a:xfrm>
        </p:spPr>
        <p:txBody>
          <a:bodyPr>
            <a:normAutofit fontScale="90000"/>
          </a:bodyPr>
          <a:lstStyle/>
          <a:p>
            <a:pPr algn="ctr"/>
            <a:r>
              <a:rPr lang="en-US" sz="7200" dirty="0">
                <a:solidFill>
                  <a:schemeClr val="accent1"/>
                </a:solidFill>
                <a:effectLst>
                  <a:outerShdw blurRad="38100" dist="38100" dir="2700000" algn="tl">
                    <a:srgbClr val="000000">
                      <a:alpha val="43137"/>
                    </a:srgbClr>
                  </a:outerShdw>
                </a:effectLst>
                <a:latin typeface="+mn-lt"/>
              </a:rPr>
              <a:t>QUESTIONS</a:t>
            </a:r>
            <a:br>
              <a:rPr lang="en-US" sz="7200" dirty="0">
                <a:solidFill>
                  <a:schemeClr val="accent1"/>
                </a:solidFill>
                <a:effectLst>
                  <a:outerShdw blurRad="38100" dist="38100" dir="2700000" algn="tl">
                    <a:srgbClr val="000000">
                      <a:alpha val="43137"/>
                    </a:srgbClr>
                  </a:outerShdw>
                </a:effectLst>
                <a:latin typeface="+mn-lt"/>
              </a:rPr>
            </a:br>
            <a:r>
              <a:rPr lang="en-US" sz="4000" dirty="0">
                <a:solidFill>
                  <a:schemeClr val="accent1"/>
                </a:solidFill>
                <a:effectLst>
                  <a:outerShdw blurRad="38100" dist="38100" dir="2700000" algn="tl">
                    <a:srgbClr val="000000">
                      <a:alpha val="43137"/>
                    </a:srgbClr>
                  </a:outerShdw>
                </a:effectLst>
                <a:latin typeface="+mn-lt"/>
              </a:rPr>
              <a:t>Apply@heart.org</a:t>
            </a:r>
          </a:p>
        </p:txBody>
      </p:sp>
      <p:sp>
        <p:nvSpPr>
          <p:cNvPr id="33" name="Content Placeholder 2">
            <a:extLst>
              <a:ext uri="{FF2B5EF4-FFF2-40B4-BE49-F238E27FC236}">
                <a16:creationId xmlns:a16="http://schemas.microsoft.com/office/drawing/2014/main" id="{85C63CE5-3756-4406-B51D-D8BA0BB92771}"/>
              </a:ext>
            </a:extLst>
          </p:cNvPr>
          <p:cNvSpPr txBox="1">
            <a:spLocks/>
          </p:cNvSpPr>
          <p:nvPr/>
        </p:nvSpPr>
        <p:spPr>
          <a:xfrm>
            <a:off x="755796" y="1519062"/>
            <a:ext cx="10680405" cy="4094929"/>
          </a:xfrm>
          <a:prstGeom prst="rect">
            <a:avLst/>
          </a:prstGeom>
        </p:spPr>
        <p:txBody>
          <a:bodyPr>
            <a:normAutofit/>
          </a:bodyPr>
          <a:lstStyle>
            <a:lvl1pPr marL="342900" indent="-342900" algn="l" rtl="0" eaLnBrk="0" fontAlgn="base" hangingPunct="0">
              <a:lnSpc>
                <a:spcPct val="90000"/>
              </a:lnSpc>
              <a:spcBef>
                <a:spcPct val="20000"/>
              </a:spcBef>
              <a:spcAft>
                <a:spcPct val="0"/>
              </a:spcAft>
              <a:buClr>
                <a:schemeClr val="bg2"/>
              </a:buClr>
              <a:buChar char="•"/>
              <a:defRPr sz="2400" b="0">
                <a:solidFill>
                  <a:schemeClr val="bg2"/>
                </a:solidFill>
                <a:latin typeface="+mn-lt"/>
                <a:ea typeface="+mn-ea"/>
                <a:cs typeface="+mn-cs"/>
              </a:defRPr>
            </a:lvl1pPr>
            <a:lvl2pPr marL="742950" indent="-285750" algn="l" rtl="0" eaLnBrk="0" fontAlgn="base" hangingPunct="0">
              <a:lnSpc>
                <a:spcPct val="90000"/>
              </a:lnSpc>
              <a:spcBef>
                <a:spcPct val="20000"/>
              </a:spcBef>
              <a:spcAft>
                <a:spcPct val="0"/>
              </a:spcAft>
              <a:buClr>
                <a:schemeClr val="bg2"/>
              </a:buClr>
              <a:buChar char="–"/>
              <a:defRPr sz="2000" b="0">
                <a:solidFill>
                  <a:schemeClr val="bg2"/>
                </a:solidFill>
                <a:latin typeface="+mn-lt"/>
              </a:defRPr>
            </a:lvl2pPr>
            <a:lvl3pPr marL="1143000" indent="-228600" algn="l" rtl="0" eaLnBrk="0" fontAlgn="base" hangingPunct="0">
              <a:lnSpc>
                <a:spcPct val="90000"/>
              </a:lnSpc>
              <a:spcBef>
                <a:spcPct val="20000"/>
              </a:spcBef>
              <a:spcAft>
                <a:spcPct val="0"/>
              </a:spcAft>
              <a:buClr>
                <a:schemeClr val="bg2"/>
              </a:buClr>
              <a:buSzPct val="55000"/>
              <a:buFont typeface="Monotype Sorts" pitchFamily="2" charset="2"/>
              <a:buChar char="u"/>
              <a:defRPr sz="1800" b="0">
                <a:solidFill>
                  <a:schemeClr val="bg2"/>
                </a:solidFill>
                <a:latin typeface="+mn-lt"/>
              </a:defRPr>
            </a:lvl3pPr>
            <a:lvl4pPr marL="1600200" indent="-228600" algn="l" rtl="0" eaLnBrk="0" fontAlgn="base" hangingPunct="0">
              <a:lnSpc>
                <a:spcPct val="90000"/>
              </a:lnSpc>
              <a:spcBef>
                <a:spcPct val="20000"/>
              </a:spcBef>
              <a:spcAft>
                <a:spcPct val="0"/>
              </a:spcAft>
              <a:buClr>
                <a:schemeClr val="bg2"/>
              </a:buClr>
              <a:defRPr sz="1600" b="0">
                <a:solidFill>
                  <a:schemeClr val="bg2"/>
                </a:solidFill>
                <a:latin typeface="+mn-lt"/>
              </a:defRPr>
            </a:lvl4pPr>
            <a:lvl5pPr marL="2057400" indent="-228600" algn="l" rtl="0" eaLnBrk="0" fontAlgn="base" hangingPunct="0">
              <a:lnSpc>
                <a:spcPct val="90000"/>
              </a:lnSpc>
              <a:spcBef>
                <a:spcPct val="20000"/>
              </a:spcBef>
              <a:spcAft>
                <a:spcPct val="0"/>
              </a:spcAft>
              <a:buClr>
                <a:schemeClr val="bg2"/>
              </a:buClr>
              <a:buChar char="•"/>
              <a:defRPr sz="1400" b="0">
                <a:solidFill>
                  <a:schemeClr val="bg2"/>
                </a:solidFill>
                <a:latin typeface="+mn-lt"/>
              </a:defRPr>
            </a:lvl5pPr>
            <a:lvl6pPr marL="2514600" indent="-228600" algn="l" rtl="0" eaLnBrk="0" fontAlgn="base" hangingPunct="0">
              <a:lnSpc>
                <a:spcPct val="90000"/>
              </a:lnSpc>
              <a:spcBef>
                <a:spcPct val="20000"/>
              </a:spcBef>
              <a:spcAft>
                <a:spcPct val="0"/>
              </a:spcAft>
              <a:buClr>
                <a:schemeClr val="bg2"/>
              </a:buClr>
              <a:buChar char="•"/>
              <a:defRPr sz="2000" b="1">
                <a:solidFill>
                  <a:schemeClr val="bg2"/>
                </a:solidFill>
                <a:latin typeface="+mn-lt"/>
              </a:defRPr>
            </a:lvl6pPr>
            <a:lvl7pPr marL="2971800" indent="-228600" algn="l" rtl="0" eaLnBrk="0" fontAlgn="base" hangingPunct="0">
              <a:lnSpc>
                <a:spcPct val="90000"/>
              </a:lnSpc>
              <a:spcBef>
                <a:spcPct val="20000"/>
              </a:spcBef>
              <a:spcAft>
                <a:spcPct val="0"/>
              </a:spcAft>
              <a:buClr>
                <a:schemeClr val="bg2"/>
              </a:buClr>
              <a:buChar char="•"/>
              <a:defRPr sz="2000" b="1">
                <a:solidFill>
                  <a:schemeClr val="bg2"/>
                </a:solidFill>
                <a:latin typeface="+mn-lt"/>
              </a:defRPr>
            </a:lvl7pPr>
            <a:lvl8pPr marL="3429000" indent="-228600" algn="l" rtl="0" eaLnBrk="0" fontAlgn="base" hangingPunct="0">
              <a:lnSpc>
                <a:spcPct val="90000"/>
              </a:lnSpc>
              <a:spcBef>
                <a:spcPct val="20000"/>
              </a:spcBef>
              <a:spcAft>
                <a:spcPct val="0"/>
              </a:spcAft>
              <a:buClr>
                <a:schemeClr val="bg2"/>
              </a:buClr>
              <a:buChar char="•"/>
              <a:defRPr sz="2000" b="1">
                <a:solidFill>
                  <a:schemeClr val="bg2"/>
                </a:solidFill>
                <a:latin typeface="+mn-lt"/>
              </a:defRPr>
            </a:lvl8pPr>
            <a:lvl9pPr marL="3886200" indent="-228600" algn="l" rtl="0" eaLnBrk="0" fontAlgn="base" hangingPunct="0">
              <a:lnSpc>
                <a:spcPct val="90000"/>
              </a:lnSpc>
              <a:spcBef>
                <a:spcPct val="20000"/>
              </a:spcBef>
              <a:spcAft>
                <a:spcPct val="0"/>
              </a:spcAft>
              <a:buClr>
                <a:schemeClr val="bg2"/>
              </a:buClr>
              <a:buChar char="•"/>
              <a:defRPr sz="2000" b="1">
                <a:solidFill>
                  <a:schemeClr val="bg2"/>
                </a:solidFill>
                <a:latin typeface="+mn-lt"/>
              </a:defRPr>
            </a:lvl9pPr>
          </a:lstStyle>
          <a:p>
            <a:pPr marL="342900" marR="0" lvl="0" indent="-342900" algn="l" defTabSz="914400" rtl="0" eaLnBrk="0" fontAlgn="base" latinLnBrk="0" hangingPunct="0">
              <a:lnSpc>
                <a:spcPct val="90000"/>
              </a:lnSpc>
              <a:spcBef>
                <a:spcPct val="20000"/>
              </a:spcBef>
              <a:spcAft>
                <a:spcPts val="1200"/>
              </a:spcAft>
              <a:buClr>
                <a:srgbClr val="000000"/>
              </a:buClr>
              <a:buSzTx/>
              <a:buFontTx/>
              <a:buChar char="•"/>
              <a:tabLst/>
              <a:defRPr/>
            </a:pPr>
            <a:endParaRPr kumimoji="0" lang="en-US" b="0"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03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A8E7E7-80D7-4B1A-9D0C-43C1BD651DE5}"/>
              </a:ext>
            </a:extLst>
          </p:cNvPr>
          <p:cNvSpPr txBox="1"/>
          <p:nvPr/>
        </p:nvSpPr>
        <p:spPr>
          <a:xfrm>
            <a:off x="201235" y="539115"/>
            <a:ext cx="9060873" cy="4001095"/>
          </a:xfrm>
          <a:prstGeom prst="rect">
            <a:avLst/>
          </a:prstGeom>
          <a:noFill/>
        </p:spPr>
        <p:txBody>
          <a:bodyPr wrap="square" rtlCol="0">
            <a:spAutoFit/>
          </a:bodyPr>
          <a:lstStyle/>
          <a:p>
            <a:pPr algn="ctr"/>
            <a:r>
              <a:rPr lang="en-US" sz="5400" b="1" dirty="0">
                <a:solidFill>
                  <a:schemeClr val="accent2"/>
                </a:solidFill>
              </a:rPr>
              <a:t>American Heart Association</a:t>
            </a:r>
          </a:p>
          <a:p>
            <a:pPr algn="ctr"/>
            <a:endParaRPr lang="en-US" sz="4000" b="1" dirty="0">
              <a:latin typeface="+mj-lt"/>
            </a:endParaRPr>
          </a:p>
          <a:p>
            <a:pPr algn="ctr"/>
            <a:r>
              <a:rPr lang="en-US" sz="4000" b="1" dirty="0">
                <a:effectLst>
                  <a:outerShdw blurRad="38100" dist="38100" dir="2700000" algn="tl">
                    <a:srgbClr val="000000">
                      <a:alpha val="43137"/>
                    </a:srgbClr>
                  </a:outerShdw>
                </a:effectLst>
                <a:latin typeface="+mj-lt"/>
              </a:rPr>
              <a:t>Research Supplement </a:t>
            </a:r>
          </a:p>
          <a:p>
            <a:pPr algn="ctr"/>
            <a:r>
              <a:rPr lang="en-US" sz="4000" b="1" dirty="0">
                <a:effectLst>
                  <a:outerShdw blurRad="38100" dist="38100" dir="2700000" algn="tl">
                    <a:srgbClr val="000000">
                      <a:alpha val="43137"/>
                    </a:srgbClr>
                  </a:outerShdw>
                </a:effectLst>
                <a:latin typeface="+mj-lt"/>
              </a:rPr>
              <a:t>to </a:t>
            </a:r>
          </a:p>
          <a:p>
            <a:pPr algn="ctr"/>
            <a:r>
              <a:rPr lang="en-US" sz="4000" b="1" dirty="0">
                <a:effectLst>
                  <a:outerShdw blurRad="38100" dist="38100" dir="2700000" algn="tl">
                    <a:srgbClr val="000000">
                      <a:alpha val="43137"/>
                    </a:srgbClr>
                  </a:outerShdw>
                </a:effectLst>
                <a:latin typeface="+mj-lt"/>
              </a:rPr>
              <a:t>Promote Diversity in Science</a:t>
            </a:r>
          </a:p>
          <a:p>
            <a:pPr algn="ctr"/>
            <a:endParaRPr lang="en-US" sz="4000" b="1" dirty="0">
              <a:solidFill>
                <a:schemeClr val="accent1"/>
              </a:solidFill>
              <a:effectLst>
                <a:outerShdw blurRad="38100" dist="38100" dir="2700000" algn="tl">
                  <a:srgbClr val="000000">
                    <a:alpha val="43137"/>
                  </a:srgbClr>
                </a:outerShdw>
              </a:effectLst>
              <a:latin typeface="+mj-lt"/>
              <a:cs typeface="Calibri" panose="020F0502020204030204" pitchFamily="34" charset="0"/>
            </a:endParaRPr>
          </a:p>
        </p:txBody>
      </p:sp>
      <p:sp>
        <p:nvSpPr>
          <p:cNvPr id="3" name="TextBox 2">
            <a:extLst>
              <a:ext uri="{FF2B5EF4-FFF2-40B4-BE49-F238E27FC236}">
                <a16:creationId xmlns:a16="http://schemas.microsoft.com/office/drawing/2014/main" id="{A0942468-FBED-485E-850C-332B9E8E1EE9}"/>
              </a:ext>
            </a:extLst>
          </p:cNvPr>
          <p:cNvSpPr txBox="1"/>
          <p:nvPr/>
        </p:nvSpPr>
        <p:spPr>
          <a:xfrm>
            <a:off x="1407752" y="4424597"/>
            <a:ext cx="6369803" cy="1384995"/>
          </a:xfrm>
          <a:prstGeom prst="rect">
            <a:avLst/>
          </a:prstGeom>
          <a:noFill/>
        </p:spPr>
        <p:txBody>
          <a:bodyPr wrap="square" rtlCol="0">
            <a:spAutoFit/>
          </a:bodyPr>
          <a:lstStyle/>
          <a:p>
            <a:pPr algn="ctr"/>
            <a:r>
              <a:rPr lang="en-US" sz="2800" b="1" dirty="0">
                <a:solidFill>
                  <a:schemeClr val="accent1"/>
                </a:solidFill>
                <a:effectLst>
                  <a:outerShdw blurRad="38100" dist="38100" dir="2700000" algn="tl">
                    <a:srgbClr val="000000">
                      <a:alpha val="43137"/>
                    </a:srgbClr>
                  </a:outerShdw>
                </a:effectLst>
                <a:latin typeface="Lub Dub Bold" panose="020B0803030403020204" pitchFamily="34" charset="0"/>
                <a:cs typeface="Calibri" panose="020F0502020204030204" pitchFamily="34" charset="0"/>
              </a:rPr>
              <a:t>Q &amp; A for Applicants</a:t>
            </a:r>
          </a:p>
          <a:p>
            <a:pPr algn="ctr"/>
            <a:endParaRPr lang="en-US" sz="2800" b="1" dirty="0">
              <a:solidFill>
                <a:schemeClr val="accent1"/>
              </a:solidFill>
              <a:effectLst>
                <a:outerShdw blurRad="38100" dist="38100" dir="2700000" algn="tl">
                  <a:srgbClr val="000000">
                    <a:alpha val="43137"/>
                  </a:srgbClr>
                </a:outerShdw>
              </a:effectLst>
              <a:latin typeface="Lub Dub Bold" panose="020B0803030403020204" pitchFamily="34" charset="0"/>
              <a:cs typeface="Calibri" panose="020F0502020204030204" pitchFamily="34" charset="0"/>
            </a:endParaRPr>
          </a:p>
          <a:p>
            <a:pPr algn="ctr"/>
            <a:r>
              <a:rPr lang="en-US" sz="2800" b="1" dirty="0">
                <a:solidFill>
                  <a:schemeClr val="accent1"/>
                </a:solidFill>
                <a:effectLst>
                  <a:outerShdw blurRad="38100" dist="38100" dir="2700000" algn="tl">
                    <a:srgbClr val="000000">
                      <a:alpha val="43137"/>
                    </a:srgbClr>
                  </a:outerShdw>
                </a:effectLst>
                <a:latin typeface="Lub Dub Bold" panose="020B0803030403020204" pitchFamily="34" charset="0"/>
                <a:cs typeface="Calibri" panose="020F0502020204030204" pitchFamily="34" charset="0"/>
              </a:rPr>
              <a:t>January 17, 2023</a:t>
            </a:r>
          </a:p>
        </p:txBody>
      </p:sp>
    </p:spTree>
    <p:extLst>
      <p:ext uri="{BB962C8B-B14F-4D97-AF65-F5344CB8AC3E}">
        <p14:creationId xmlns:p14="http://schemas.microsoft.com/office/powerpoint/2010/main" val="6726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F75549D-A41C-4112-BB23-4F203FAB7E6D}"/>
              </a:ext>
            </a:extLst>
          </p:cNvPr>
          <p:cNvSpPr>
            <a:spLocks noGrp="1"/>
          </p:cNvSpPr>
          <p:nvPr>
            <p:ph type="sldNum" sz="quarter" idx="4"/>
          </p:nvPr>
        </p:nvSpPr>
        <p:spPr/>
        <p:txBody>
          <a:bodyPr/>
          <a:lstStyle/>
          <a:p>
            <a:pPr marL="0" marR="0" lvl="0" indent="0" algn="ctr" defTabSz="76197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667" b="0" i="0" u="none" strike="noStrike" kern="1200" cap="none" spc="0" normalizeH="0" baseline="0" noProof="0">
                <a:ln>
                  <a:noFill/>
                </a:ln>
                <a:solidFill>
                  <a:srgbClr val="8A8B8A"/>
                </a:solidFill>
                <a:effectLst/>
                <a:uLnTx/>
                <a:uFillTx/>
                <a:latin typeface="Lub Dub Medium" panose="020B0603030403020204" pitchFamily="34" charset="77"/>
                <a:ea typeface="+mn-ea"/>
                <a:cs typeface="+mn-cs"/>
              </a:rPr>
              <a:pPr marL="0" marR="0" lvl="0" indent="0" algn="ctr" defTabSz="761970" rtl="0" eaLnBrk="0" fontAlgn="base" latinLnBrk="0" hangingPunct="0">
                <a:lnSpc>
                  <a:spcPct val="100000"/>
                </a:lnSpc>
                <a:spcBef>
                  <a:spcPct val="0"/>
                </a:spcBef>
                <a:spcAft>
                  <a:spcPct val="0"/>
                </a:spcAft>
                <a:buClrTx/>
                <a:buSzTx/>
                <a:buFontTx/>
                <a:buNone/>
                <a:tabLst/>
                <a:defRPr/>
              </a:pPr>
              <a:t>3</a:t>
            </a:fld>
            <a:endParaRPr kumimoji="0" lang="en-US" sz="667"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8" name="Title 7">
            <a:extLst>
              <a:ext uri="{FF2B5EF4-FFF2-40B4-BE49-F238E27FC236}">
                <a16:creationId xmlns:a16="http://schemas.microsoft.com/office/drawing/2014/main" id="{89B11022-8E86-476F-85A1-107817228FCA}"/>
              </a:ext>
            </a:extLst>
          </p:cNvPr>
          <p:cNvSpPr>
            <a:spLocks noGrp="1"/>
          </p:cNvSpPr>
          <p:nvPr>
            <p:ph type="ctrTitle" idx="4294967295"/>
          </p:nvPr>
        </p:nvSpPr>
        <p:spPr>
          <a:xfrm>
            <a:off x="2122019" y="266841"/>
            <a:ext cx="10065066" cy="696912"/>
          </a:xfrm>
          <a:prstGeom prst="rect">
            <a:avLst/>
          </a:prstGeom>
        </p:spPr>
        <p:txBody>
          <a:bodyPr>
            <a:noAutofit/>
          </a:bodyPr>
          <a:lstStyle/>
          <a:p>
            <a:r>
              <a:rPr lang="en-US" sz="4000" dirty="0">
                <a:solidFill>
                  <a:srgbClr val="C00000"/>
                </a:solidFill>
                <a:effectLst>
                  <a:outerShdw blurRad="38100" dist="38100" dir="2700000" algn="tl">
                    <a:srgbClr val="000000">
                      <a:alpha val="43137"/>
                    </a:srgbClr>
                  </a:outerShdw>
                </a:effectLst>
                <a:latin typeface="Lub Dub Heavy" panose="020B0903030403020204" pitchFamily="34" charset="0"/>
                <a:ea typeface="Times New Roman" panose="02020603050405020304" pitchFamily="18" charset="0"/>
                <a:cs typeface="Times New Roman" panose="02020603050405020304" pitchFamily="18" charset="0"/>
              </a:rPr>
              <a:t>$100M for Health Equity</a:t>
            </a:r>
            <a:br>
              <a:rPr lang="en-US" sz="4000" dirty="0">
                <a:solidFill>
                  <a:srgbClr val="C00000"/>
                </a:solidFill>
                <a:effectLst>
                  <a:outerShdw blurRad="38100" dist="38100" dir="2700000" algn="tl">
                    <a:srgbClr val="000000">
                      <a:alpha val="43137"/>
                    </a:srgbClr>
                  </a:outerShdw>
                </a:effectLst>
                <a:latin typeface="Lub Dub Heavy" panose="020B0903030403020204" pitchFamily="34" charset="0"/>
                <a:ea typeface="Times New Roman" panose="02020603050405020304" pitchFamily="18" charset="0"/>
                <a:cs typeface="Times New Roman" panose="02020603050405020304" pitchFamily="18" charset="0"/>
              </a:rPr>
            </a:br>
            <a:r>
              <a:rPr lang="en-US" sz="4000" dirty="0">
                <a:solidFill>
                  <a:srgbClr val="C00000"/>
                </a:solidFill>
                <a:effectLst>
                  <a:outerShdw blurRad="38100" dist="38100" dir="2700000" algn="tl">
                    <a:srgbClr val="000000">
                      <a:alpha val="43137"/>
                    </a:srgbClr>
                  </a:outerShdw>
                </a:effectLst>
                <a:latin typeface="Lub Dub Heavy" panose="020B0903030403020204" pitchFamily="34" charset="0"/>
                <a:ea typeface="Times New Roman" panose="02020603050405020304" pitchFamily="18" charset="0"/>
                <a:cs typeface="Times New Roman" panose="02020603050405020304" pitchFamily="18" charset="0"/>
              </a:rPr>
              <a:t>&amp; Structural Racism </a:t>
            </a:r>
            <a:br>
              <a:rPr lang="en-US" sz="4000" dirty="0">
                <a:solidFill>
                  <a:srgbClr val="C00000"/>
                </a:solidFill>
                <a:effectLst>
                  <a:outerShdw blurRad="38100" dist="38100" dir="2700000" algn="tl">
                    <a:srgbClr val="000000">
                      <a:alpha val="43137"/>
                    </a:srgbClr>
                  </a:outerShdw>
                </a:effectLst>
                <a:latin typeface="Lub Dub Heavy" panose="020B0903030403020204" pitchFamily="34" charset="0"/>
                <a:ea typeface="Times New Roman" panose="02020603050405020304" pitchFamily="18" charset="0"/>
                <a:cs typeface="Times New Roman" panose="02020603050405020304" pitchFamily="18" charset="0"/>
              </a:rPr>
            </a:br>
            <a:r>
              <a:rPr lang="en-US" sz="4000" dirty="0">
                <a:solidFill>
                  <a:srgbClr val="C00000"/>
                </a:solidFill>
                <a:effectLst>
                  <a:outerShdw blurRad="38100" dist="38100" dir="2700000" algn="tl">
                    <a:srgbClr val="000000">
                      <a:alpha val="43137"/>
                    </a:srgbClr>
                  </a:outerShdw>
                </a:effectLst>
                <a:latin typeface="Lub Dub Heavy" panose="020B0903030403020204" pitchFamily="34" charset="0"/>
                <a:ea typeface="Times New Roman" panose="02020603050405020304" pitchFamily="18" charset="0"/>
                <a:cs typeface="Times New Roman" panose="02020603050405020304" pitchFamily="18" charset="0"/>
              </a:rPr>
              <a:t>Research</a:t>
            </a:r>
            <a:endParaRPr lang="en-US" sz="4000" dirty="0">
              <a:solidFill>
                <a:srgbClr val="C00000"/>
              </a:solidFill>
              <a:effectLst>
                <a:outerShdw blurRad="38100" dist="38100" dir="2700000" algn="tl">
                  <a:srgbClr val="000000">
                    <a:alpha val="43137"/>
                  </a:srgbClr>
                </a:outerShdw>
              </a:effectLst>
              <a:latin typeface="Lub Dub Heavy" panose="020B0903030403020204" pitchFamily="34" charset="0"/>
            </a:endParaRPr>
          </a:p>
        </p:txBody>
      </p:sp>
      <p:sp>
        <p:nvSpPr>
          <p:cNvPr id="15" name="TextBox 14">
            <a:extLst>
              <a:ext uri="{FF2B5EF4-FFF2-40B4-BE49-F238E27FC236}">
                <a16:creationId xmlns:a16="http://schemas.microsoft.com/office/drawing/2014/main" id="{DB87263E-488F-42F4-99F4-F63FDE1C3AC1}"/>
              </a:ext>
            </a:extLst>
          </p:cNvPr>
          <p:cNvSpPr txBox="1"/>
          <p:nvPr/>
        </p:nvSpPr>
        <p:spPr>
          <a:xfrm>
            <a:off x="5297786" y="4418946"/>
            <a:ext cx="3553428" cy="1938992"/>
          </a:xfrm>
          <a:prstGeom prst="rect">
            <a:avLst/>
          </a:prstGeom>
          <a:noFill/>
        </p:spPr>
        <p:txBody>
          <a:bodyPr wrap="square">
            <a:spAutoFit/>
          </a:body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Expand investigator diversity</a:t>
            </a:r>
            <a:r>
              <a:rPr kumimoji="0" lang="en-US" sz="24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Research opportunities for underrepresented racial &amp; ethnic groups</a:t>
            </a:r>
            <a:endParaRPr kumimoji="0" lang="en-US" sz="2400" b="0" i="0" u="none" strike="noStrike" kern="1200" cap="none" spc="0" normalizeH="0" baseline="0" noProof="0" dirty="0">
              <a:ln>
                <a:noFill/>
              </a:ln>
              <a:solidFill>
                <a:prstClr val="black"/>
              </a:solidFill>
              <a:effectLst/>
              <a:uLnTx/>
              <a:uFillTx/>
              <a:latin typeface="Lub Dub Medium" panose="020B0603030403020204" pitchFamily="34" charset="0"/>
              <a:ea typeface="Times New Roman" panose="02020603050405020304" pitchFamily="18" charset="0"/>
              <a:cs typeface="Times New Roman" panose="02020603050405020304" pitchFamily="18" charset="0"/>
            </a:endParaRPr>
          </a:p>
        </p:txBody>
      </p:sp>
      <p:pic>
        <p:nvPicPr>
          <p:cNvPr id="20" name="Picture 19" descr="A picture containing text, clipart&#10;&#10;Description automatically generated">
            <a:extLst>
              <a:ext uri="{FF2B5EF4-FFF2-40B4-BE49-F238E27FC236}">
                <a16:creationId xmlns:a16="http://schemas.microsoft.com/office/drawing/2014/main" id="{4923C6C6-99E3-49D1-A579-48167558B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743" y="4011108"/>
            <a:ext cx="2438994" cy="2346830"/>
          </a:xfrm>
          <a:prstGeom prst="ellipse">
            <a:avLst/>
          </a:prstGeom>
          <a:ln w="63500" cap="rnd">
            <a:solidFill>
              <a:srgbClr val="C10E2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descr="A picture containing text, handwear, clipart, vector graphics&#10;&#10;Description automatically generated">
            <a:extLst>
              <a:ext uri="{FF2B5EF4-FFF2-40B4-BE49-F238E27FC236}">
                <a16:creationId xmlns:a16="http://schemas.microsoft.com/office/drawing/2014/main" id="{FDCB873A-C622-491F-A155-FA2876956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90" y="2371686"/>
            <a:ext cx="2435172" cy="2346830"/>
          </a:xfrm>
          <a:prstGeom prst="ellipse">
            <a:avLst/>
          </a:prstGeom>
          <a:ln w="63500" cap="rnd">
            <a:solidFill>
              <a:srgbClr val="C10E2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a:extLst>
              <a:ext uri="{FF2B5EF4-FFF2-40B4-BE49-F238E27FC236}">
                <a16:creationId xmlns:a16="http://schemas.microsoft.com/office/drawing/2014/main" id="{77E10C8A-3A67-4DB8-96D2-EED0492964D2}"/>
              </a:ext>
            </a:extLst>
          </p:cNvPr>
          <p:cNvSpPr txBox="1"/>
          <p:nvPr/>
        </p:nvSpPr>
        <p:spPr>
          <a:xfrm>
            <a:off x="3381243" y="2371686"/>
            <a:ext cx="3016129" cy="1938992"/>
          </a:xfrm>
          <a:prstGeom prst="rect">
            <a:avLst/>
          </a:prstGeom>
          <a:noFill/>
        </p:spPr>
        <p:txBody>
          <a:bodyPr wrap="square">
            <a:spAutoFit/>
          </a:body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New research programs &amp; grants </a:t>
            </a:r>
            <a:r>
              <a:rPr kumimoji="0" lang="en-US" sz="24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focused on health inequities &amp; structural racism</a:t>
            </a:r>
          </a:p>
        </p:txBody>
      </p:sp>
      <p:pic>
        <p:nvPicPr>
          <p:cNvPr id="12" name="Picture 11">
            <a:extLst>
              <a:ext uri="{FF2B5EF4-FFF2-40B4-BE49-F238E27FC236}">
                <a16:creationId xmlns:a16="http://schemas.microsoft.com/office/drawing/2014/main" id="{1159B910-E995-40A5-A7C7-F53578DAA810}"/>
              </a:ext>
            </a:extLst>
          </p:cNvPr>
          <p:cNvPicPr>
            <a:picLocks noChangeAspect="1"/>
          </p:cNvPicPr>
          <p:nvPr/>
        </p:nvPicPr>
        <p:blipFill>
          <a:blip r:embed="rId5"/>
          <a:stretch>
            <a:fillRect/>
          </a:stretch>
        </p:blipFill>
        <p:spPr>
          <a:xfrm>
            <a:off x="8851214" y="266841"/>
            <a:ext cx="3148885" cy="3379604"/>
          </a:xfrm>
          <a:prstGeom prst="rect">
            <a:avLst/>
          </a:prstGeom>
          <a:ln>
            <a:solidFill>
              <a:schemeClr val="accent1"/>
            </a:solidFill>
          </a:ln>
        </p:spPr>
      </p:pic>
    </p:spTree>
    <p:extLst>
      <p:ext uri="{BB962C8B-B14F-4D97-AF65-F5344CB8AC3E}">
        <p14:creationId xmlns:p14="http://schemas.microsoft.com/office/powerpoint/2010/main" val="346398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E4A43B9-8FFD-4E90-98C7-3D315EF804BB}"/>
              </a:ext>
            </a:extLst>
          </p:cNvPr>
          <p:cNvSpPr>
            <a:spLocks noGrp="1"/>
          </p:cNvSpPr>
          <p:nvPr>
            <p:ph type="title"/>
          </p:nvPr>
        </p:nvSpPr>
        <p:spPr>
          <a:xfrm>
            <a:off x="2008088" y="107747"/>
            <a:ext cx="8646058" cy="1725670"/>
          </a:xfrm>
        </p:spPr>
        <p:txBody>
          <a:bodyPr>
            <a:normAutofit/>
          </a:bodyPr>
          <a:lstStyle/>
          <a:p>
            <a:pPr algn="ctr"/>
            <a:r>
              <a:rPr lang="en-US" sz="4400" b="1" dirty="0">
                <a:latin typeface="+mn-lt"/>
              </a:rPr>
              <a:t>Research Supplement </a:t>
            </a:r>
            <a:br>
              <a:rPr lang="en-US" sz="4400" b="1" dirty="0">
                <a:latin typeface="+mn-lt"/>
              </a:rPr>
            </a:br>
            <a:r>
              <a:rPr lang="en-US" sz="4400" b="1" dirty="0">
                <a:latin typeface="+mn-lt"/>
              </a:rPr>
              <a:t>to Promote Diversity in Science</a:t>
            </a:r>
            <a:br>
              <a:rPr lang="en-US" sz="2800" b="1" dirty="0">
                <a:latin typeface="+mj-lt"/>
              </a:rPr>
            </a:br>
            <a:endParaRPr lang="en-US"/>
          </a:p>
        </p:txBody>
      </p:sp>
      <p:pic>
        <p:nvPicPr>
          <p:cNvPr id="6" name="Content Placeholder 3">
            <a:extLst>
              <a:ext uri="{FF2B5EF4-FFF2-40B4-BE49-F238E27FC236}">
                <a16:creationId xmlns:a16="http://schemas.microsoft.com/office/drawing/2014/main" id="{8248942A-27D8-4511-B4EE-B34403E57467}"/>
              </a:ext>
            </a:extLst>
          </p:cNvPr>
          <p:cNvPicPr/>
          <p:nvPr/>
        </p:nvPicPr>
        <p:blipFill rotWithShape="1">
          <a:blip r:embed="rId3"/>
          <a:srcRect l="1387" r="19135" b="-2"/>
          <a:stretch/>
        </p:blipFill>
        <p:spPr>
          <a:xfrm>
            <a:off x="681470" y="3241964"/>
            <a:ext cx="3634481" cy="2994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DE7F6A33-11B2-4772-90B9-D8CFD787930D}"/>
              </a:ext>
            </a:extLst>
          </p:cNvPr>
          <p:cNvSpPr txBox="1"/>
          <p:nvPr/>
        </p:nvSpPr>
        <p:spPr>
          <a:xfrm>
            <a:off x="4728731" y="1693571"/>
            <a:ext cx="6648795" cy="4460904"/>
          </a:xfrm>
          <a:prstGeom prst="rect">
            <a:avLst/>
          </a:prstGeom>
        </p:spPr>
        <p:txBody>
          <a:bodyPr vert="horz" lIns="91440" tIns="45720" rIns="91440" bIns="45720" rtlCol="0">
            <a:noAutofit/>
          </a:bodyPr>
          <a:lstStyle/>
          <a:p>
            <a:pPr>
              <a:lnSpc>
                <a:spcPct val="90000"/>
              </a:lnSpc>
              <a:spcAft>
                <a:spcPts val="600"/>
              </a:spcAft>
              <a:buFont typeface="Arial" panose="020B0604020202020204" pitchFamily="34" charset="0"/>
            </a:pPr>
            <a:r>
              <a:rPr lang="en-US" sz="2400" b="1" dirty="0">
                <a:latin typeface="Lub Dub Medium" panose="020B0603030403020204" pitchFamily="34" charset="77"/>
              </a:rPr>
              <a:t>PURPOSE</a:t>
            </a:r>
          </a:p>
          <a:p>
            <a:pPr>
              <a:lnSpc>
                <a:spcPct val="90000"/>
              </a:lnSpc>
              <a:spcAft>
                <a:spcPts val="600"/>
              </a:spcAft>
              <a:buFont typeface="Arial" panose="020B0604020202020204" pitchFamily="34" charset="0"/>
            </a:pPr>
            <a:endParaRPr lang="en-US" sz="2400">
              <a:solidFill>
                <a:srgbClr val="050606"/>
              </a:solidFill>
            </a:endParaRPr>
          </a:p>
          <a:p>
            <a:pPr>
              <a:lnSpc>
                <a:spcPct val="90000"/>
              </a:lnSpc>
              <a:spcAft>
                <a:spcPts val="600"/>
              </a:spcAft>
              <a:buFont typeface="Arial" panose="020B0604020202020204" pitchFamily="34" charset="0"/>
            </a:pPr>
            <a:r>
              <a:rPr lang="en-US" sz="2400">
                <a:solidFill>
                  <a:srgbClr val="050606"/>
                </a:solidFill>
              </a:rPr>
              <a:t>E</a:t>
            </a:r>
            <a:r>
              <a:rPr lang="en-US" sz="2400" b="0" i="0">
                <a:solidFill>
                  <a:srgbClr val="050606"/>
                </a:solidFill>
                <a:effectLst/>
              </a:rPr>
              <a:t>nables current AHA awardees to identify and serve as mentors for predoctoral and postdoctoral fellows from underrepresented racial and ethnic groups in science and medicine (Black/African American, Hispanic/Latino, American Indian/Alaskan Native, or Native Hawaiian/Pacific Islander).</a:t>
            </a:r>
            <a:r>
              <a:rPr lang="en-US" sz="2400"/>
              <a:t> </a:t>
            </a:r>
          </a:p>
          <a:p>
            <a:pPr>
              <a:lnSpc>
                <a:spcPct val="90000"/>
              </a:lnSpc>
              <a:spcAft>
                <a:spcPts val="600"/>
              </a:spcAft>
              <a:buFont typeface="Arial" panose="020B0604020202020204" pitchFamily="34" charset="0"/>
            </a:pPr>
            <a:endParaRPr lang="en-US" sz="2400">
              <a:solidFill>
                <a:schemeClr val="accent1"/>
              </a:solidFill>
            </a:endParaRPr>
          </a:p>
          <a:p>
            <a:pPr>
              <a:lnSpc>
                <a:spcPct val="90000"/>
              </a:lnSpc>
              <a:spcAft>
                <a:spcPts val="600"/>
              </a:spcAft>
              <a:buFont typeface="Arial" panose="020B0604020202020204" pitchFamily="34" charset="0"/>
            </a:pPr>
            <a:r>
              <a:rPr lang="en-US" sz="2400">
                <a:solidFill>
                  <a:schemeClr val="accent1"/>
                </a:solidFill>
              </a:rPr>
              <a:t>Fellow initiates the application; </a:t>
            </a:r>
          </a:p>
          <a:p>
            <a:pPr>
              <a:lnSpc>
                <a:spcPct val="90000"/>
              </a:lnSpc>
              <a:spcAft>
                <a:spcPts val="600"/>
              </a:spcAft>
              <a:buFont typeface="Arial" panose="020B0604020202020204" pitchFamily="34" charset="0"/>
            </a:pPr>
            <a:r>
              <a:rPr lang="en-US" sz="2400">
                <a:solidFill>
                  <a:schemeClr val="accent1"/>
                </a:solidFill>
              </a:rPr>
              <a:t>joint proposal submission</a:t>
            </a:r>
            <a:r>
              <a:rPr lang="en-US" sz="2400" b="1">
                <a:solidFill>
                  <a:schemeClr val="accent1"/>
                </a:solidFill>
              </a:rPr>
              <a:t>.</a:t>
            </a:r>
          </a:p>
        </p:txBody>
      </p:sp>
      <p:pic>
        <p:nvPicPr>
          <p:cNvPr id="14" name="Picture 13">
            <a:extLst>
              <a:ext uri="{FF2B5EF4-FFF2-40B4-BE49-F238E27FC236}">
                <a16:creationId xmlns:a16="http://schemas.microsoft.com/office/drawing/2014/main" id="{09D02CEB-B0B9-4C91-8B75-EA5796389195}"/>
              </a:ext>
            </a:extLst>
          </p:cNvPr>
          <p:cNvPicPr>
            <a:picLocks noChangeAspect="1"/>
          </p:cNvPicPr>
          <p:nvPr/>
        </p:nvPicPr>
        <p:blipFill>
          <a:blip r:embed="rId4"/>
          <a:stretch>
            <a:fillRect/>
          </a:stretch>
        </p:blipFill>
        <p:spPr>
          <a:xfrm>
            <a:off x="1330860" y="1780691"/>
            <a:ext cx="25146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37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67BF-76FD-4BAB-91BC-A7538DB1B47C}"/>
              </a:ext>
            </a:extLst>
          </p:cNvPr>
          <p:cNvSpPr>
            <a:spLocks noGrp="1"/>
          </p:cNvSpPr>
          <p:nvPr>
            <p:ph type="title"/>
          </p:nvPr>
        </p:nvSpPr>
        <p:spPr>
          <a:xfrm>
            <a:off x="595312" y="945937"/>
            <a:ext cx="10515600" cy="491041"/>
          </a:xfrm>
        </p:spPr>
        <p:txBody>
          <a:bodyPr>
            <a:noAutofit/>
          </a:bodyPr>
          <a:lstStyle/>
          <a:p>
            <a:pPr algn="ctr"/>
            <a:r>
              <a:rPr lang="en-US" sz="44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TIMELINE</a:t>
            </a:r>
          </a:p>
        </p:txBody>
      </p:sp>
      <p:graphicFrame>
        <p:nvGraphicFramePr>
          <p:cNvPr id="7" name="Content Placeholder 6">
            <a:extLst>
              <a:ext uri="{FF2B5EF4-FFF2-40B4-BE49-F238E27FC236}">
                <a16:creationId xmlns:a16="http://schemas.microsoft.com/office/drawing/2014/main" id="{98310D1D-E174-43B0-B7A0-9B2B608BF535}"/>
              </a:ext>
            </a:extLst>
          </p:cNvPr>
          <p:cNvGraphicFramePr>
            <a:graphicFrameLocks noGrp="1"/>
          </p:cNvGraphicFramePr>
          <p:nvPr>
            <p:ph sz="half" idx="1"/>
            <p:extLst>
              <p:ext uri="{D42A27DB-BD31-4B8C-83A1-F6EECF244321}">
                <p14:modId xmlns:p14="http://schemas.microsoft.com/office/powerpoint/2010/main" val="3245432012"/>
              </p:ext>
            </p:extLst>
          </p:nvPr>
        </p:nvGraphicFramePr>
        <p:xfrm>
          <a:off x="470970" y="-3007376"/>
          <a:ext cx="4748730" cy="1645920"/>
        </p:xfrm>
        <a:graphic>
          <a:graphicData uri="http://schemas.openxmlformats.org/drawingml/2006/table">
            <a:tbl>
              <a:tblPr firstRow="1" firstCol="1" bandRow="1"/>
              <a:tblGrid>
                <a:gridCol w="629879">
                  <a:extLst>
                    <a:ext uri="{9D8B030D-6E8A-4147-A177-3AD203B41FA5}">
                      <a16:colId xmlns:a16="http://schemas.microsoft.com/office/drawing/2014/main" val="173059463"/>
                    </a:ext>
                  </a:extLst>
                </a:gridCol>
                <a:gridCol w="4118851">
                  <a:extLst>
                    <a:ext uri="{9D8B030D-6E8A-4147-A177-3AD203B41FA5}">
                      <a16:colId xmlns:a16="http://schemas.microsoft.com/office/drawing/2014/main" val="1372231593"/>
                    </a:ext>
                  </a:extLst>
                </a:gridCol>
              </a:tblGrid>
              <a:tr h="0">
                <a:tc>
                  <a: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rPr>
                        <a:t>April</a:t>
                      </a:r>
                      <a:endParaRPr lang="en-US" sz="1200" dirty="0">
                        <a:effectLst/>
                        <a:latin typeface="Calibri" panose="020F0502020204030204" pitchFamily="34" charset="0"/>
                        <a:ea typeface="Calibri" panose="020F0502020204030204" pitchFamily="34" charset="0"/>
                      </a:endParaRPr>
                    </a:p>
                  </a:txBody>
                  <a:tcPr marL="51216" marR="51216" marT="0" marB="0" anchor="ctr">
                    <a:lnL>
                      <a:noFill/>
                    </a:lnL>
                    <a:lnR>
                      <a:noFill/>
                    </a:lnR>
                    <a:lnT>
                      <a:noFill/>
                    </a:lnT>
                    <a:lnB>
                      <a:noFill/>
                    </a:lnB>
                  </a:tcPr>
                </a:tc>
                <a:tc>
                  <a:txBody>
                    <a:bodyPr/>
                    <a:lstStyle/>
                    <a:p>
                      <a:pPr marL="0" marR="0">
                        <a:spcBef>
                          <a:spcPts val="0"/>
                        </a:spcBef>
                        <a:spcAft>
                          <a:spcPts val="0"/>
                        </a:spcAft>
                      </a:pPr>
                      <a:r>
                        <a:rPr lang="en-US" sz="1200" b="1" dirty="0">
                          <a:effectLst/>
                          <a:latin typeface="Arial" panose="020B0604020202020204" pitchFamily="34" charset="0"/>
                          <a:ea typeface="Calibri" panose="020F0502020204030204" pitchFamily="34" charset="0"/>
                        </a:rPr>
                        <a:t>Unconscious Bias Training for Peer Reviewers </a:t>
                      </a:r>
                      <a:r>
                        <a:rPr lang="en-US" sz="1200" dirty="0">
                          <a:effectLst/>
                          <a:latin typeface="Arial" panose="020B0604020202020204" pitchFamily="34" charset="0"/>
                          <a:ea typeface="Calibri" panose="020F0502020204030204" pitchFamily="34" charset="0"/>
                        </a:rPr>
                        <a:t>(Attendance is required)</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txBody>
                  <a:tcPr marL="51216" marR="51216" marT="0" marB="0" anchor="ctr">
                    <a:lnL>
                      <a:noFill/>
                    </a:lnL>
                    <a:lnR>
                      <a:noFill/>
                    </a:lnR>
                    <a:lnT>
                      <a:noFill/>
                    </a:lnT>
                    <a:lnB>
                      <a:noFill/>
                    </a:lnB>
                  </a:tcPr>
                </a:tc>
                <a:extLst>
                  <a:ext uri="{0D108BD9-81ED-4DB2-BD59-A6C34878D82A}">
                    <a16:rowId xmlns:a16="http://schemas.microsoft.com/office/drawing/2014/main" val="2202373246"/>
                  </a:ext>
                </a:extLst>
              </a:tr>
              <a:tr h="0">
                <a:tc>
                  <a: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rPr>
                        <a:t>April 21</a:t>
                      </a:r>
                      <a:endParaRPr lang="en-US" sz="1200" dirty="0">
                        <a:effectLst/>
                        <a:latin typeface="Calibri" panose="020F0502020204030204" pitchFamily="34" charset="0"/>
                        <a:ea typeface="Calibri" panose="020F0502020204030204" pitchFamily="34" charset="0"/>
                      </a:endParaRPr>
                    </a:p>
                  </a:txBody>
                  <a:tcPr marL="51216" marR="51216" marT="0" marB="0" anchor="ctr">
                    <a:lnL>
                      <a:noFill/>
                    </a:lnL>
                    <a:lnR>
                      <a:noFill/>
                    </a:lnR>
                    <a:lnT>
                      <a:noFill/>
                    </a:lnT>
                    <a:lnB>
                      <a:noFill/>
                    </a:lnB>
                  </a:tcPr>
                </a:tc>
                <a:tc>
                  <a: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rPr>
                        <a:t>Application assignments will be available in Proposal Central. A notification email will be sent to each reviewer with assignments</a:t>
                      </a:r>
                      <a:endParaRPr lang="en-US" sz="1200" dirty="0">
                        <a:effectLst/>
                        <a:latin typeface="Calibri" panose="020F0502020204030204" pitchFamily="34" charset="0"/>
                        <a:ea typeface="Calibri" panose="020F0502020204030204" pitchFamily="34" charset="0"/>
                      </a:endParaRPr>
                    </a:p>
                  </a:txBody>
                  <a:tcPr marL="51216" marR="51216" marT="0" marB="0" anchor="b">
                    <a:lnL>
                      <a:noFill/>
                    </a:lnL>
                    <a:lnR>
                      <a:noFill/>
                    </a:lnR>
                    <a:lnT>
                      <a:noFill/>
                    </a:lnT>
                    <a:lnB>
                      <a:noFill/>
                    </a:lnB>
                  </a:tcPr>
                </a:tc>
                <a:extLst>
                  <a:ext uri="{0D108BD9-81ED-4DB2-BD59-A6C34878D82A}">
                    <a16:rowId xmlns:a16="http://schemas.microsoft.com/office/drawing/2014/main" val="2009950340"/>
                  </a:ext>
                </a:extLst>
              </a:tr>
              <a:tr h="0">
                <a:tc>
                  <a: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rPr>
                        <a:t>May 12</a:t>
                      </a:r>
                      <a:endParaRPr lang="en-US" sz="1200" dirty="0">
                        <a:effectLst/>
                        <a:latin typeface="Calibri" panose="020F0502020204030204" pitchFamily="34" charset="0"/>
                        <a:ea typeface="Calibri" panose="020F0502020204030204" pitchFamily="34" charset="0"/>
                      </a:endParaRPr>
                    </a:p>
                  </a:txBody>
                  <a:tcPr marL="51216" marR="51216" marT="0" marB="0" anchor="b">
                    <a:lnL>
                      <a:noFill/>
                    </a:lnL>
                    <a:lnR>
                      <a:noFill/>
                    </a:lnR>
                    <a:lnT>
                      <a:noFill/>
                    </a:lnT>
                    <a:lnB>
                      <a:noFill/>
                    </a:lnB>
                  </a:tcPr>
                </a:tc>
                <a:tc>
                  <a:txBody>
                    <a:bodyPr/>
                    <a:lstStyle/>
                    <a:p>
                      <a:pPr marL="0" marR="0">
                        <a:spcBef>
                          <a:spcPts val="0"/>
                        </a:spcBef>
                        <a:spcAft>
                          <a:spcPts val="0"/>
                        </a:spcAft>
                      </a:pPr>
                      <a:endParaRPr lang="en-US" sz="12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rPr>
                        <a:t>Reviewers submit critiques and final scores into Proposal Central  (no virtual peer review meeting).</a:t>
                      </a:r>
                      <a:endParaRPr lang="en-US" sz="1200" dirty="0">
                        <a:effectLst/>
                        <a:latin typeface="Calibri" panose="020F0502020204030204" pitchFamily="34" charset="0"/>
                        <a:ea typeface="Calibri" panose="020F0502020204030204" pitchFamily="34" charset="0"/>
                      </a:endParaRPr>
                    </a:p>
                  </a:txBody>
                  <a:tcPr marL="51216" marR="51216" marT="0" marB="0" anchor="b">
                    <a:lnL>
                      <a:noFill/>
                    </a:lnL>
                    <a:lnR>
                      <a:noFill/>
                    </a:lnR>
                    <a:lnT>
                      <a:noFill/>
                    </a:lnT>
                    <a:lnB>
                      <a:noFill/>
                    </a:lnB>
                  </a:tcPr>
                </a:tc>
                <a:extLst>
                  <a:ext uri="{0D108BD9-81ED-4DB2-BD59-A6C34878D82A}">
                    <a16:rowId xmlns:a16="http://schemas.microsoft.com/office/drawing/2014/main" val="3658756191"/>
                  </a:ext>
                </a:extLst>
              </a:tr>
            </a:tbl>
          </a:graphicData>
        </a:graphic>
      </p:graphicFrame>
      <p:graphicFrame>
        <p:nvGraphicFramePr>
          <p:cNvPr id="3" name="Table 2">
            <a:extLst>
              <a:ext uri="{FF2B5EF4-FFF2-40B4-BE49-F238E27FC236}">
                <a16:creationId xmlns:a16="http://schemas.microsoft.com/office/drawing/2014/main" id="{61B7258B-E781-8957-8794-41FA2FBCFCBE}"/>
              </a:ext>
            </a:extLst>
          </p:cNvPr>
          <p:cNvGraphicFramePr>
            <a:graphicFrameLocks noGrp="1"/>
          </p:cNvGraphicFramePr>
          <p:nvPr>
            <p:extLst>
              <p:ext uri="{D42A27DB-BD31-4B8C-83A1-F6EECF244321}">
                <p14:modId xmlns:p14="http://schemas.microsoft.com/office/powerpoint/2010/main" val="3738986811"/>
              </p:ext>
            </p:extLst>
          </p:nvPr>
        </p:nvGraphicFramePr>
        <p:xfrm>
          <a:off x="1363110" y="1629446"/>
          <a:ext cx="8980004" cy="2946811"/>
        </p:xfrm>
        <a:graphic>
          <a:graphicData uri="http://schemas.openxmlformats.org/drawingml/2006/table">
            <a:tbl>
              <a:tblPr firstRow="1" firstCol="1" bandRow="1">
                <a:tableStyleId>{5C22544A-7EE6-4342-B048-85BDC9FD1C3A}</a:tableStyleId>
              </a:tblPr>
              <a:tblGrid>
                <a:gridCol w="4930913">
                  <a:extLst>
                    <a:ext uri="{9D8B030D-6E8A-4147-A177-3AD203B41FA5}">
                      <a16:colId xmlns:a16="http://schemas.microsoft.com/office/drawing/2014/main" val="4130284919"/>
                    </a:ext>
                  </a:extLst>
                </a:gridCol>
                <a:gridCol w="4049091">
                  <a:extLst>
                    <a:ext uri="{9D8B030D-6E8A-4147-A177-3AD203B41FA5}">
                      <a16:colId xmlns:a16="http://schemas.microsoft.com/office/drawing/2014/main" val="4168677007"/>
                    </a:ext>
                  </a:extLst>
                </a:gridCol>
              </a:tblGrid>
              <a:tr h="634673">
                <a:tc>
                  <a:txBody>
                    <a:bodyPr/>
                    <a:lstStyle/>
                    <a:p>
                      <a:pPr marL="0" marR="0" algn="l">
                        <a:spcBef>
                          <a:spcPts val="0"/>
                        </a:spcBef>
                        <a:spcAft>
                          <a:spcPts val="0"/>
                        </a:spcAft>
                      </a:pPr>
                      <a:endParaRPr lang="en-US" sz="1800" dirty="0">
                        <a:solidFill>
                          <a:schemeClr val="tx1"/>
                        </a:solidFill>
                        <a:effectLst/>
                        <a:latin typeface="+mn-lt"/>
                        <a:ea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endParaRPr lang="en-US" sz="1800" dirty="0">
                        <a:solidFill>
                          <a:schemeClr val="tx1"/>
                        </a:solidFill>
                        <a:effectLst/>
                        <a:latin typeface="+mn-lt"/>
                        <a:ea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6623941"/>
                  </a:ext>
                </a:extLst>
              </a:tr>
              <a:tr h="634673">
                <a:tc>
                  <a:txBody>
                    <a:bodyPr/>
                    <a:lstStyle/>
                    <a:p>
                      <a:r>
                        <a:rPr lang="en-US" sz="2400" b="1" dirty="0">
                          <a:solidFill>
                            <a:srgbClr val="373737"/>
                          </a:solidFill>
                          <a:effectLst/>
                        </a:rPr>
                        <a:t>ProposalCentral open for proposals:</a:t>
                      </a:r>
                    </a:p>
                  </a:txBody>
                  <a:tcPr marL="142875" marR="14287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a:solidFill>
                            <a:srgbClr val="373737"/>
                          </a:solidFill>
                          <a:effectLst/>
                        </a:rPr>
                        <a:t>December 1, 2022 </a:t>
                      </a:r>
                    </a:p>
                  </a:txBody>
                  <a:tcPr marL="142875" marR="14287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144160"/>
                  </a:ext>
                </a:extLst>
              </a:tr>
              <a:tr h="634673">
                <a:tc>
                  <a:txBody>
                    <a:bodyPr/>
                    <a:lstStyle/>
                    <a:p>
                      <a:r>
                        <a:rPr lang="en-US" sz="2400" b="1" dirty="0">
                          <a:solidFill>
                            <a:srgbClr val="373737"/>
                          </a:solidFill>
                          <a:effectLst/>
                        </a:rPr>
                        <a:t>Proposal deadline:</a:t>
                      </a:r>
                    </a:p>
                  </a:txBody>
                  <a:tcPr marL="142875" marR="14287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a:solidFill>
                            <a:srgbClr val="373737"/>
                          </a:solidFill>
                          <a:effectLst/>
                        </a:rPr>
                        <a:t>Wednesday, February 1, 2023</a:t>
                      </a:r>
                    </a:p>
                  </a:txBody>
                  <a:tcPr marL="142875" marR="14287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816463"/>
                  </a:ext>
                </a:extLst>
              </a:tr>
              <a:tr h="485244">
                <a:tc>
                  <a:txBody>
                    <a:bodyPr/>
                    <a:lstStyle/>
                    <a:p>
                      <a:r>
                        <a:rPr lang="en-US" sz="2400" b="1" dirty="0">
                          <a:solidFill>
                            <a:srgbClr val="373737"/>
                          </a:solidFill>
                          <a:effectLst/>
                        </a:rPr>
                        <a:t>Award start date:</a:t>
                      </a:r>
                    </a:p>
                  </a:txBody>
                  <a:tcPr marL="142875" marR="14287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solidFill>
                            <a:srgbClr val="373737"/>
                          </a:solidFill>
                          <a:effectLst/>
                        </a:rPr>
                        <a:t>April 1, 2023</a:t>
                      </a:r>
                    </a:p>
                  </a:txBody>
                  <a:tcPr marL="142875" marR="14287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7080286"/>
                  </a:ext>
                </a:extLst>
              </a:tr>
              <a:tr h="557548">
                <a:tc>
                  <a:txBody>
                    <a:bodyPr/>
                    <a:lstStyle/>
                    <a:p>
                      <a:pPr marL="0" marR="0" algn="l">
                        <a:spcBef>
                          <a:spcPts val="0"/>
                        </a:spcBef>
                        <a:spcAft>
                          <a:spcPts val="0"/>
                        </a:spcAft>
                      </a:pPr>
                      <a:endParaRPr lang="en-US" sz="2400" b="1" dirty="0">
                        <a:solidFill>
                          <a:schemeClr val="tx1"/>
                        </a:solidFill>
                        <a:effectLst/>
                        <a:latin typeface="+mn-lt"/>
                        <a:ea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endParaRPr lang="en-US" sz="2400" b="1" dirty="0">
                        <a:solidFill>
                          <a:schemeClr val="tx1"/>
                        </a:solidFill>
                        <a:effectLst/>
                        <a:latin typeface="+mn-lt"/>
                        <a:ea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5558944"/>
                  </a:ext>
                </a:extLst>
              </a:tr>
            </a:tbl>
          </a:graphicData>
        </a:graphic>
      </p:graphicFrame>
    </p:spTree>
    <p:extLst>
      <p:ext uri="{BB962C8B-B14F-4D97-AF65-F5344CB8AC3E}">
        <p14:creationId xmlns:p14="http://schemas.microsoft.com/office/powerpoint/2010/main" val="284818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201AA-A998-EF47-27C2-0D20B783C63C}"/>
              </a:ext>
            </a:extLst>
          </p:cNvPr>
          <p:cNvSpPr>
            <a:spLocks noGrp="1"/>
          </p:cNvSpPr>
          <p:nvPr>
            <p:ph type="title"/>
          </p:nvPr>
        </p:nvSpPr>
        <p:spPr>
          <a:xfrm>
            <a:off x="2884714" y="358941"/>
            <a:ext cx="6595753" cy="491041"/>
          </a:xfrm>
        </p:spPr>
        <p:txBody>
          <a:bodyPr>
            <a:normAutofit fontScale="90000"/>
          </a:bodyPr>
          <a:lstStyle/>
          <a:p>
            <a:pPr algn="ctr"/>
            <a:r>
              <a:rPr kumimoji="0" lang="en-US" sz="4400" b="1" i="0" u="none" strike="noStrike" kern="1200" cap="all" spc="0" normalizeH="0" baseline="0" noProof="0">
                <a:ln>
                  <a:noFill/>
                </a:ln>
                <a:solidFill>
                  <a:srgbClr val="C10E20"/>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ELIGIBILITY</a:t>
            </a:r>
            <a:endParaRPr lang="en-US"/>
          </a:p>
        </p:txBody>
      </p:sp>
      <p:graphicFrame>
        <p:nvGraphicFramePr>
          <p:cNvPr id="5" name="Table 5">
            <a:extLst>
              <a:ext uri="{FF2B5EF4-FFF2-40B4-BE49-F238E27FC236}">
                <a16:creationId xmlns:a16="http://schemas.microsoft.com/office/drawing/2014/main" id="{763A27FB-4278-744A-BCD2-D5B3E6EFD56B}"/>
              </a:ext>
            </a:extLst>
          </p:cNvPr>
          <p:cNvGraphicFramePr>
            <a:graphicFrameLocks noGrp="1"/>
          </p:cNvGraphicFramePr>
          <p:nvPr>
            <p:ph sz="half" idx="1"/>
            <p:extLst>
              <p:ext uri="{D42A27DB-BD31-4B8C-83A1-F6EECF244321}">
                <p14:modId xmlns:p14="http://schemas.microsoft.com/office/powerpoint/2010/main" val="3912673171"/>
              </p:ext>
            </p:extLst>
          </p:nvPr>
        </p:nvGraphicFramePr>
        <p:xfrm>
          <a:off x="751609" y="860259"/>
          <a:ext cx="10981213" cy="5288293"/>
        </p:xfrm>
        <a:graphic>
          <a:graphicData uri="http://schemas.openxmlformats.org/drawingml/2006/table">
            <a:tbl>
              <a:tblPr firstRow="1" bandRow="1">
                <a:tableStyleId>{5C22544A-7EE6-4342-B048-85BDC9FD1C3A}</a:tableStyleId>
              </a:tblPr>
              <a:tblGrid>
                <a:gridCol w="4247903">
                  <a:extLst>
                    <a:ext uri="{9D8B030D-6E8A-4147-A177-3AD203B41FA5}">
                      <a16:colId xmlns:a16="http://schemas.microsoft.com/office/drawing/2014/main" val="3617376845"/>
                    </a:ext>
                  </a:extLst>
                </a:gridCol>
                <a:gridCol w="3705101">
                  <a:extLst>
                    <a:ext uri="{9D8B030D-6E8A-4147-A177-3AD203B41FA5}">
                      <a16:colId xmlns:a16="http://schemas.microsoft.com/office/drawing/2014/main" val="3758784104"/>
                    </a:ext>
                  </a:extLst>
                </a:gridCol>
                <a:gridCol w="3028209">
                  <a:extLst>
                    <a:ext uri="{9D8B030D-6E8A-4147-A177-3AD203B41FA5}">
                      <a16:colId xmlns:a16="http://schemas.microsoft.com/office/drawing/2014/main" val="2250003255"/>
                    </a:ext>
                  </a:extLst>
                </a:gridCol>
              </a:tblGrid>
              <a:tr h="5288293">
                <a:tc>
                  <a:txBody>
                    <a:bodyPr/>
                    <a:lstStyle/>
                    <a:p>
                      <a:pPr algn="ctr"/>
                      <a:r>
                        <a:rPr lang="en-US" b="1" i="0" dirty="0">
                          <a:solidFill>
                            <a:srgbClr val="050606"/>
                          </a:solidFill>
                          <a:effectLst>
                            <a:outerShdw blurRad="38100" dist="38100" dir="2700000" algn="tl">
                              <a:srgbClr val="000000">
                                <a:alpha val="43137"/>
                              </a:srgbClr>
                            </a:outerShdw>
                          </a:effectLst>
                          <a:latin typeface="Lub Dub Condensed" panose="020B0506030403020204" pitchFamily="34" charset="0"/>
                        </a:rPr>
                        <a:t>MENTOR/CURRENT AHA AWARDEE</a:t>
                      </a:r>
                    </a:p>
                    <a:p>
                      <a:pPr algn="l"/>
                      <a:endParaRPr lang="en-US" dirty="0">
                        <a:solidFill>
                          <a:srgbClr val="050606"/>
                        </a:solidFill>
                        <a:latin typeface="Lub Dub Condensed" panose="020B0506030403020204" pitchFamily="34" charset="0"/>
                      </a:endParaRPr>
                    </a:p>
                    <a:p>
                      <a:pPr algn="l"/>
                      <a:r>
                        <a:rPr lang="en-US" sz="1800" b="0" i="0" dirty="0">
                          <a:solidFill>
                            <a:srgbClr val="050606"/>
                          </a:solidFill>
                          <a:effectLst/>
                          <a:latin typeface="Lub Dub Condensed" panose="020B0506030403020204" pitchFamily="34" charset="0"/>
                        </a:rPr>
                        <a:t>Currently-funded AHA faculty awardees; </a:t>
                      </a:r>
                    </a:p>
                    <a:p>
                      <a:pPr algn="l"/>
                      <a:r>
                        <a:rPr lang="en-US" sz="1800" b="0" i="0" dirty="0">
                          <a:solidFill>
                            <a:srgbClr val="050606"/>
                          </a:solidFill>
                          <a:effectLst/>
                          <a:latin typeface="Lub Dub Condensed" panose="020B0506030403020204" pitchFamily="34" charset="0"/>
                        </a:rPr>
                        <a:t>at least one year of funding remaining on original award term at the time of activation (April 1, 2023).</a:t>
                      </a:r>
                    </a:p>
                    <a:p>
                      <a:pPr algn="l"/>
                      <a:endParaRPr lang="en-US" sz="1800" b="0" i="0" dirty="0">
                        <a:solidFill>
                          <a:srgbClr val="050606"/>
                        </a:solidFill>
                        <a:effectLst/>
                        <a:latin typeface="Lub Dub Condensed" panose="020B0506030403020204" pitchFamily="34" charset="0"/>
                      </a:endParaRPr>
                    </a:p>
                    <a:p>
                      <a:pPr marL="285750" indent="-285750" algn="l">
                        <a:spcAft>
                          <a:spcPts val="600"/>
                        </a:spcAft>
                        <a:buFont typeface="Arial" panose="020B0604020202020204" pitchFamily="34" charset="0"/>
                        <a:buChar char="•"/>
                      </a:pPr>
                      <a:r>
                        <a:rPr lang="en-US" sz="1800" b="0" i="0" dirty="0">
                          <a:solidFill>
                            <a:srgbClr val="050606"/>
                          </a:solidFill>
                          <a:effectLst/>
                          <a:latin typeface="Lub Dub Condensed" panose="020B0506030403020204" pitchFamily="34" charset="0"/>
                        </a:rPr>
                        <a:t>AHA Institutional Research Enhancement Award (AIREA)</a:t>
                      </a:r>
                    </a:p>
                    <a:p>
                      <a:pPr marL="285750" indent="-285750" algn="l">
                        <a:spcAft>
                          <a:spcPts val="600"/>
                        </a:spcAft>
                        <a:buFont typeface="Arial" panose="020B0604020202020204" pitchFamily="34" charset="0"/>
                        <a:buChar char="•"/>
                      </a:pPr>
                      <a:r>
                        <a:rPr lang="en-US" sz="1800" b="0" i="0" dirty="0">
                          <a:solidFill>
                            <a:srgbClr val="050606"/>
                          </a:solidFill>
                          <a:effectLst/>
                          <a:latin typeface="Lub Dub Condensed" panose="020B0506030403020204" pitchFamily="34" charset="0"/>
                        </a:rPr>
                        <a:t>AHA Merit Award</a:t>
                      </a:r>
                    </a:p>
                    <a:p>
                      <a:pPr marL="285750" indent="-285750" algn="l">
                        <a:spcAft>
                          <a:spcPts val="600"/>
                        </a:spcAft>
                        <a:buFont typeface="Arial" panose="020B0604020202020204" pitchFamily="34" charset="0"/>
                        <a:buChar char="•"/>
                      </a:pPr>
                      <a:r>
                        <a:rPr lang="en-US" sz="1800" b="0" i="0" dirty="0">
                          <a:solidFill>
                            <a:srgbClr val="050606"/>
                          </a:solidFill>
                          <a:effectLst/>
                          <a:latin typeface="Lub Dub Condensed" panose="020B0506030403020204" pitchFamily="34" charset="0"/>
                        </a:rPr>
                        <a:t>Career Development Award</a:t>
                      </a:r>
                    </a:p>
                    <a:p>
                      <a:pPr marL="285750" indent="-285750" algn="l">
                        <a:spcAft>
                          <a:spcPts val="600"/>
                        </a:spcAft>
                        <a:buFont typeface="Arial" panose="020B0604020202020204" pitchFamily="34" charset="0"/>
                        <a:buChar char="•"/>
                      </a:pPr>
                      <a:r>
                        <a:rPr lang="en-US" sz="1800" b="0" i="0" dirty="0">
                          <a:solidFill>
                            <a:srgbClr val="050606"/>
                          </a:solidFill>
                          <a:effectLst/>
                          <a:latin typeface="Lub Dub Condensed" panose="020B0506030403020204" pitchFamily="34" charset="0"/>
                        </a:rPr>
                        <a:t>Collaborative Sciences Award</a:t>
                      </a:r>
                    </a:p>
                    <a:p>
                      <a:pPr marL="285750" indent="-285750" algn="l">
                        <a:spcAft>
                          <a:spcPts val="600"/>
                        </a:spcAft>
                        <a:buFont typeface="Arial" panose="020B0604020202020204" pitchFamily="34" charset="0"/>
                        <a:buChar char="•"/>
                      </a:pPr>
                      <a:r>
                        <a:rPr lang="en-US" sz="1800" b="0" i="0" dirty="0">
                          <a:solidFill>
                            <a:srgbClr val="050606"/>
                          </a:solidFill>
                          <a:effectLst/>
                          <a:latin typeface="Lub Dub Condensed" panose="020B0506030403020204" pitchFamily="34" charset="0"/>
                        </a:rPr>
                        <a:t>Established Investigator Award</a:t>
                      </a:r>
                    </a:p>
                    <a:p>
                      <a:pPr marL="285750" indent="-285750" algn="l">
                        <a:spcAft>
                          <a:spcPts val="600"/>
                        </a:spcAft>
                        <a:buFont typeface="Arial" panose="020B0604020202020204" pitchFamily="34" charset="0"/>
                        <a:buChar char="•"/>
                      </a:pPr>
                      <a:r>
                        <a:rPr lang="en-US" sz="1800" b="0" i="0" dirty="0">
                          <a:solidFill>
                            <a:srgbClr val="050606"/>
                          </a:solidFill>
                          <a:effectLst/>
                          <a:latin typeface="Lub Dub Condensed" panose="020B0506030403020204" pitchFamily="34" charset="0"/>
                        </a:rPr>
                        <a:t>Innovative Project Award</a:t>
                      </a:r>
                    </a:p>
                    <a:p>
                      <a:pPr marL="285750" indent="-285750" algn="l">
                        <a:spcAft>
                          <a:spcPts val="600"/>
                        </a:spcAft>
                        <a:buFont typeface="Arial" panose="020B0604020202020204" pitchFamily="34" charset="0"/>
                        <a:buChar char="•"/>
                      </a:pPr>
                      <a:r>
                        <a:rPr lang="en-US" sz="1800" b="0" i="0" dirty="0">
                          <a:solidFill>
                            <a:srgbClr val="050606"/>
                          </a:solidFill>
                          <a:effectLst/>
                          <a:latin typeface="Lub Dub Condensed" panose="020B0506030403020204" pitchFamily="34" charset="0"/>
                        </a:rPr>
                        <a:t>Transformational Project Award</a:t>
                      </a:r>
                    </a:p>
                    <a:p>
                      <a:pPr marL="285750" indent="-285750" algn="l">
                        <a:spcAft>
                          <a:spcPts val="600"/>
                        </a:spcAft>
                        <a:buFont typeface="Arial" panose="020B0604020202020204" pitchFamily="34" charset="0"/>
                        <a:buChar char="•"/>
                      </a:pPr>
                      <a:r>
                        <a:rPr lang="en-US" sz="1800" b="0" i="0" dirty="0">
                          <a:solidFill>
                            <a:srgbClr val="050606"/>
                          </a:solidFill>
                          <a:effectLst/>
                          <a:latin typeface="Lub Dub Condensed" panose="020B0506030403020204" pitchFamily="34" charset="0"/>
                        </a:rPr>
                        <a:t>Project PIs of a funded Strategically Focused Research Network</a:t>
                      </a:r>
                      <a:endParaRPr lang="en-US" dirty="0"/>
                    </a:p>
                  </a:txBody>
                  <a:tcPr>
                    <a:lnR w="12700" cap="flat" cmpd="sng" algn="ctr">
                      <a:solidFill>
                        <a:schemeClr val="tx1"/>
                      </a:solidFill>
                      <a:prstDash val="solid"/>
                      <a:round/>
                      <a:headEnd type="none" w="med" len="med"/>
                      <a:tailEnd type="none" w="med" len="med"/>
                    </a:lnR>
                    <a:noFill/>
                  </a:tcPr>
                </a:tc>
                <a:tc>
                  <a:txBody>
                    <a:bodyPr/>
                    <a:lstStyle/>
                    <a:p>
                      <a:pPr marL="0" marR="0" algn="ctr">
                        <a:spcBef>
                          <a:spcPts val="0"/>
                        </a:spcBef>
                        <a:spcAft>
                          <a:spcPts val="0"/>
                        </a:spcAft>
                      </a:pPr>
                      <a:r>
                        <a:rPr lang="en-US" sz="1800" b="1" dirty="0">
                          <a:solidFill>
                            <a:schemeClr val="tx1"/>
                          </a:solidFill>
                          <a:effectLst>
                            <a:outerShdw blurRad="38100" dist="38100" dir="2700000" algn="tl">
                              <a:srgbClr val="000000">
                                <a:alpha val="43137"/>
                              </a:srgbClr>
                            </a:outerShdw>
                          </a:effectLst>
                          <a:latin typeface="Lub Dub Condensed" panose="020B0506030403020204" pitchFamily="34" charset="0"/>
                          <a:ea typeface="Calibri" panose="020F0502020204030204" pitchFamily="34" charset="0"/>
                          <a:cs typeface="Times New Roman" panose="02020603050405020304" pitchFamily="18" charset="0"/>
                        </a:rPr>
                        <a:t>FELLOW/TRAINEE</a:t>
                      </a:r>
                    </a:p>
                    <a:p>
                      <a:pPr marL="0" marR="0" algn="ctr">
                        <a:spcBef>
                          <a:spcPts val="0"/>
                        </a:spcBef>
                        <a:spcAft>
                          <a:spcPts val="0"/>
                        </a:spcAft>
                      </a:pPr>
                      <a:endParaRPr lang="en-US" sz="1800" b="0" dirty="0">
                        <a:solidFill>
                          <a:schemeClr val="tx1"/>
                        </a:solidFill>
                        <a:effectLst>
                          <a:outerShdw blurRad="38100" dist="38100" dir="2700000" algn="tl">
                            <a:srgbClr val="000000">
                              <a:alpha val="43137"/>
                            </a:srgbClr>
                          </a:outerShdw>
                        </a:effectLst>
                        <a:latin typeface="Lub Dub Condensed" panose="020B0506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0"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  **Initiates the proposal &amp; is the PI**</a:t>
                      </a:r>
                    </a:p>
                    <a:p>
                      <a:pPr marL="0" marR="0">
                        <a:spcBef>
                          <a:spcPts val="0"/>
                        </a:spcBef>
                        <a:spcAft>
                          <a:spcPts val="0"/>
                        </a:spcAft>
                      </a:pPr>
                      <a:endParaRPr lang="en-US" sz="1800" b="0" cap="none" dirty="0">
                        <a:solidFill>
                          <a:schemeClr val="tx1"/>
                        </a:solidFill>
                        <a:latin typeface="Lub Dub Condensed" panose="020B0506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0" cap="none" dirty="0">
                          <a:solidFill>
                            <a:srgbClr val="050606"/>
                          </a:solidFill>
                          <a:latin typeface="Lub Dub Condensed" panose="020B0506030403020204" pitchFamily="34" charset="0"/>
                        </a:rPr>
                        <a:t>Identifies as member of an underrepresented racial or ethnic group in science and medicine </a:t>
                      </a:r>
                    </a:p>
                    <a:p>
                      <a:pPr marL="0" marR="0">
                        <a:spcBef>
                          <a:spcPts val="0"/>
                        </a:spcBef>
                        <a:spcAft>
                          <a:spcPts val="0"/>
                        </a:spcAft>
                      </a:pPr>
                      <a:r>
                        <a:rPr lang="en-US" sz="1800" b="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Black/African American </a:t>
                      </a:r>
                    </a:p>
                    <a:p>
                      <a:pPr marL="342900" marR="0" lvl="0" indent="-342900">
                        <a:spcBef>
                          <a:spcPts val="0"/>
                        </a:spcBef>
                        <a:spcAft>
                          <a:spcPts val="0"/>
                        </a:spcAft>
                        <a:buFont typeface="Symbol" panose="05050102010706020507" pitchFamily="18" charset="2"/>
                        <a:buChar char=""/>
                      </a:pPr>
                      <a:r>
                        <a:rPr lang="en-US" sz="1800" b="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Hispanic/Latino </a:t>
                      </a:r>
                    </a:p>
                    <a:p>
                      <a:pPr marL="342900" marR="0" lvl="0" indent="-342900">
                        <a:spcBef>
                          <a:spcPts val="0"/>
                        </a:spcBef>
                        <a:spcAft>
                          <a:spcPts val="0"/>
                        </a:spcAft>
                        <a:buFont typeface="Symbol" panose="05050102010706020507" pitchFamily="18" charset="2"/>
                        <a:buChar char=""/>
                      </a:pPr>
                      <a:r>
                        <a:rPr lang="en-US" sz="1800" b="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American Indian/Alaskan Native</a:t>
                      </a:r>
                    </a:p>
                    <a:p>
                      <a:pPr marL="342900" marR="0" lvl="0" indent="-342900">
                        <a:spcBef>
                          <a:spcPts val="0"/>
                        </a:spcBef>
                        <a:spcAft>
                          <a:spcPts val="0"/>
                        </a:spcAft>
                        <a:buFont typeface="Symbol" panose="05050102010706020507" pitchFamily="18" charset="2"/>
                        <a:buChar char=""/>
                      </a:pPr>
                      <a:r>
                        <a:rPr lang="en-US" sz="1800" b="0" cap="none"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Native Hawaiian/Pacific Islander</a:t>
                      </a:r>
                      <a:br>
                        <a:rPr lang="en-US" sz="1800" cap="none" dirty="0">
                          <a:effectLst/>
                          <a:latin typeface="Lub Dub Condensed" panose="020B0506030403020204" pitchFamily="34" charset="0"/>
                          <a:ea typeface="Calibri" panose="020F0502020204030204" pitchFamily="34" charset="0"/>
                          <a:cs typeface="Times New Roman" panose="02020603050405020304" pitchFamily="18" charset="0"/>
                        </a:rPr>
                      </a:br>
                      <a:r>
                        <a:rPr lang="en-US" sz="1800" cap="none" dirty="0">
                          <a:effectLst/>
                          <a:latin typeface="Lub Dub Condensed" panose="020B0506030403020204" pitchFamily="34" charset="0"/>
                          <a:ea typeface="Calibri" panose="020F0502020204030204" pitchFamily="34" charset="0"/>
                          <a:cs typeface="Calibri" panose="020F0502020204030204" pitchFamily="34" charset="0"/>
                        </a:rPr>
                        <a:t> </a:t>
                      </a:r>
                      <a:endParaRPr lang="en-US" sz="1800" cap="none" dirty="0">
                        <a:solidFill>
                          <a:srgbClr val="0066CC"/>
                        </a:solidFill>
                        <a:effectLst/>
                        <a:latin typeface="Lub Dub Condensed" panose="020B0506030403020204" pitchFamily="34" charset="0"/>
                        <a:ea typeface="Calibri" panose="020F0502020204030204" pitchFamily="34" charset="0"/>
                        <a:cs typeface="Times New Roman" panose="02020603050405020304" pitchFamily="18" charset="0"/>
                      </a:endParaRPr>
                    </a:p>
                    <a:p>
                      <a:r>
                        <a:rPr lang="en-US" sz="1800" cap="none" dirty="0">
                          <a:solidFill>
                            <a:schemeClr val="accent6"/>
                          </a:solidFill>
                          <a:latin typeface="Lub Dub Condensed" panose="020B0506030403020204" pitchFamily="34" charset="0"/>
                        </a:rPr>
                        <a:t>Other Eligibility Requirements:</a:t>
                      </a:r>
                    </a:p>
                    <a:p>
                      <a:r>
                        <a:rPr lang="en-US" b="0" cap="none" dirty="0">
                          <a:solidFill>
                            <a:srgbClr val="0066CC"/>
                          </a:solidFill>
                          <a:hlinkClick r:id="rId3">
                            <a:extLst>
                              <a:ext uri="{A12FA001-AC4F-418D-AE19-62706E023703}">
                                <ahyp:hlinkClr xmlns:ahyp="http://schemas.microsoft.com/office/drawing/2018/hyperlinkcolor" val="tx"/>
                              </a:ext>
                            </a:extLst>
                          </a:hlinkClick>
                        </a:rPr>
                        <a:t>2023 research supplement to promote diversity in science - professional heart daily | </a:t>
                      </a:r>
                      <a:r>
                        <a:rPr lang="en-US" b="0" cap="none" dirty="0" err="1">
                          <a:solidFill>
                            <a:srgbClr val="0066CC"/>
                          </a:solidFill>
                          <a:hlinkClick r:id="rId3">
                            <a:extLst>
                              <a:ext uri="{A12FA001-AC4F-418D-AE19-62706E023703}">
                                <ahyp:hlinkClr xmlns:ahyp="http://schemas.microsoft.com/office/drawing/2018/hyperlinkcolor" val="tx"/>
                              </a:ext>
                            </a:extLst>
                          </a:hlinkClick>
                        </a:rPr>
                        <a:t>american</a:t>
                      </a:r>
                      <a:r>
                        <a:rPr lang="en-US" b="0" cap="none" dirty="0">
                          <a:solidFill>
                            <a:srgbClr val="0066CC"/>
                          </a:solidFill>
                          <a:hlinkClick r:id="rId3">
                            <a:extLst>
                              <a:ext uri="{A12FA001-AC4F-418D-AE19-62706E023703}">
                                <ahyp:hlinkClr xmlns:ahyp="http://schemas.microsoft.com/office/drawing/2018/hyperlinkcolor" val="tx"/>
                              </a:ext>
                            </a:extLst>
                          </a:hlinkClick>
                        </a:rPr>
                        <a:t> heart association</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800" b="1" i="0" dirty="0">
                          <a:solidFill>
                            <a:srgbClr val="050606"/>
                          </a:solidFill>
                          <a:effectLst>
                            <a:outerShdw blurRad="38100" dist="38100" dir="2700000" algn="tl">
                              <a:srgbClr val="000000">
                                <a:alpha val="43137"/>
                              </a:srgbClr>
                            </a:outerShdw>
                          </a:effectLst>
                          <a:latin typeface="Lub Dub Condensed" panose="020B0506030403020204" pitchFamily="34" charset="0"/>
                        </a:rPr>
                        <a:t>CO-MENTOR(S)</a:t>
                      </a:r>
                    </a:p>
                    <a:p>
                      <a:pPr algn="ctr"/>
                      <a:endParaRPr lang="en-US" b="0" i="0" dirty="0">
                        <a:solidFill>
                          <a:srgbClr val="050606"/>
                        </a:solidFill>
                        <a:effectLst>
                          <a:outerShdw blurRad="38100" dist="38100" dir="2700000" algn="tl">
                            <a:srgbClr val="000000">
                              <a:alpha val="43137"/>
                            </a:srgbClr>
                          </a:outerShdw>
                        </a:effectLst>
                        <a:latin typeface="Lub Dub Condensed" panose="020B0506030403020204" pitchFamily="34" charset="0"/>
                      </a:endParaRPr>
                    </a:p>
                    <a:p>
                      <a:pPr marL="285750" indent="-285750">
                        <a:buFont typeface="Arial" panose="020B0604020202020204" pitchFamily="34" charset="0"/>
                        <a:buChar char="•"/>
                      </a:pPr>
                      <a:r>
                        <a:rPr lang="en-US" sz="1800" b="0" cap="none" dirty="0">
                          <a:solidFill>
                            <a:srgbClr val="050606"/>
                          </a:solidFill>
                          <a:latin typeface="Lub Dub Condensed" panose="020B0506030403020204" pitchFamily="34" charset="0"/>
                        </a:rPr>
                        <a:t>A</a:t>
                      </a:r>
                      <a:r>
                        <a:rPr lang="en-US" sz="1800" b="0" i="0" cap="none" dirty="0">
                          <a:solidFill>
                            <a:srgbClr val="050606"/>
                          </a:solidFill>
                          <a:effectLst/>
                          <a:latin typeface="Lub Dub Condensed" panose="020B0506030403020204" pitchFamily="34" charset="0"/>
                        </a:rPr>
                        <a:t> co-mentor is not required to be a current AHA awardee</a:t>
                      </a:r>
                    </a:p>
                    <a:p>
                      <a:pPr marL="0" indent="0">
                        <a:buFont typeface="Arial" panose="020B0604020202020204" pitchFamily="34" charset="0"/>
                        <a:buNone/>
                      </a:pPr>
                      <a:endParaRPr lang="en-US" sz="1800" b="0" i="0" cap="none" dirty="0">
                        <a:solidFill>
                          <a:srgbClr val="050606"/>
                        </a:solidFill>
                        <a:effectLst/>
                        <a:latin typeface="Lub Dub Condensed" panose="020B0506030403020204" pitchFamily="34" charset="0"/>
                      </a:endParaRPr>
                    </a:p>
                    <a:p>
                      <a:pPr marL="285750" indent="-285750">
                        <a:buFont typeface="Arial" panose="020B0604020202020204" pitchFamily="34" charset="0"/>
                        <a:buChar char="•"/>
                      </a:pPr>
                      <a:r>
                        <a:rPr lang="en-US" sz="1800" b="0" cap="none" dirty="0">
                          <a:solidFill>
                            <a:srgbClr val="050606"/>
                          </a:solidFill>
                          <a:latin typeface="Lub Dub Condensed" panose="020B0506030403020204" pitchFamily="34" charset="0"/>
                        </a:rPr>
                        <a:t>U</a:t>
                      </a:r>
                      <a:r>
                        <a:rPr lang="en-US" sz="1800" b="0" i="0" cap="none" dirty="0">
                          <a:solidFill>
                            <a:srgbClr val="050606"/>
                          </a:solidFill>
                          <a:effectLst/>
                          <a:latin typeface="Lub Dub Condensed" panose="020B0506030403020204" pitchFamily="34" charset="0"/>
                        </a:rPr>
                        <a:t>p to two additional co-mentors are permitted but are not required. </a:t>
                      </a:r>
                    </a:p>
                    <a:p>
                      <a:endParaRPr lang="en-US"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417244630"/>
                  </a:ext>
                </a:extLst>
              </a:tr>
            </a:tbl>
          </a:graphicData>
        </a:graphic>
      </p:graphicFrame>
    </p:spTree>
    <p:extLst>
      <p:ext uri="{BB962C8B-B14F-4D97-AF65-F5344CB8AC3E}">
        <p14:creationId xmlns:p14="http://schemas.microsoft.com/office/powerpoint/2010/main" val="161624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1FE5-87D8-BA47-7A3C-B246D9E18023}"/>
              </a:ext>
            </a:extLst>
          </p:cNvPr>
          <p:cNvSpPr>
            <a:spLocks noGrp="1"/>
          </p:cNvSpPr>
          <p:nvPr>
            <p:ph type="title"/>
          </p:nvPr>
        </p:nvSpPr>
        <p:spPr>
          <a:xfrm>
            <a:off x="838200" y="510639"/>
            <a:ext cx="10515600" cy="1258784"/>
          </a:xfrm>
        </p:spPr>
        <p:txBody>
          <a:bodyPr>
            <a:noAutofit/>
          </a:bodyPr>
          <a:lstStyle/>
          <a:p>
            <a:pPr algn="ctr"/>
            <a:r>
              <a:rPr lang="en-US" sz="4400" i="0" dirty="0">
                <a:solidFill>
                  <a:schemeClr val="accent1"/>
                </a:solidFill>
                <a:effectLst>
                  <a:outerShdw blurRad="38100" dist="38100" dir="2700000" algn="tl">
                    <a:srgbClr val="000000">
                      <a:alpha val="43137"/>
                    </a:srgbClr>
                  </a:outerShdw>
                </a:effectLst>
                <a:latin typeface="+mn-lt"/>
              </a:rPr>
              <a:t>Prop</a:t>
            </a:r>
            <a:r>
              <a:rPr lang="en-US" sz="4400" i="0" dirty="0">
                <a:solidFill>
                  <a:schemeClr val="accent1"/>
                </a:solidFill>
                <a:effectLst>
                  <a:outerShdw blurRad="38100" dist="38100" dir="2700000" algn="tl">
                    <a:srgbClr val="000000">
                      <a:alpha val="43137"/>
                    </a:srgbClr>
                  </a:outerShdw>
                </a:effectLst>
                <a:latin typeface="+mn-lt"/>
                <a:cs typeface="Calibri" panose="020F0502020204030204" pitchFamily="34" charset="0"/>
              </a:rPr>
              <a:t>o</a:t>
            </a:r>
            <a:r>
              <a:rPr lang="en-US" sz="4400" i="0" dirty="0">
                <a:solidFill>
                  <a:schemeClr val="accent1"/>
                </a:solidFill>
                <a:effectLst>
                  <a:outerShdw blurRad="38100" dist="38100" dir="2700000" algn="tl">
                    <a:srgbClr val="000000">
                      <a:alpha val="43137"/>
                    </a:srgbClr>
                  </a:outerShdw>
                </a:effectLst>
                <a:latin typeface="+mn-lt"/>
              </a:rPr>
              <a:t>sed Research Plan</a:t>
            </a:r>
            <a:br>
              <a:rPr lang="en-US" sz="4400" b="0" i="0" dirty="0">
                <a:solidFill>
                  <a:schemeClr val="accent1"/>
                </a:solidFill>
                <a:effectLst>
                  <a:outerShdw blurRad="38100" dist="38100" dir="2700000" algn="tl">
                    <a:srgbClr val="000000">
                      <a:alpha val="43137"/>
                    </a:srgbClr>
                  </a:outerShdw>
                </a:effectLst>
                <a:latin typeface="+mn-lt"/>
              </a:rPr>
            </a:br>
            <a:r>
              <a:rPr lang="en-US" sz="4400" b="0" i="0" dirty="0">
                <a:solidFill>
                  <a:schemeClr val="accent1"/>
                </a:solidFill>
                <a:effectLst>
                  <a:outerShdw blurRad="38100" dist="38100" dir="2700000" algn="tl">
                    <a:srgbClr val="000000">
                      <a:alpha val="43137"/>
                    </a:srgbClr>
                  </a:outerShdw>
                </a:effectLst>
                <a:latin typeface="+mn-lt"/>
              </a:rPr>
              <a:t>(3-page limit)</a:t>
            </a:r>
            <a:endParaRPr lang="en-US" sz="4400" dirty="0">
              <a:solidFill>
                <a:schemeClr val="accent1"/>
              </a:solidFill>
              <a:effectLst>
                <a:outerShdw blurRad="38100" dist="38100" dir="2700000" algn="tl">
                  <a:srgbClr val="000000">
                    <a:alpha val="43137"/>
                  </a:srgbClr>
                </a:outerShdw>
              </a:effectLst>
              <a:latin typeface="+mn-lt"/>
            </a:endParaRPr>
          </a:p>
        </p:txBody>
      </p:sp>
      <p:sp>
        <p:nvSpPr>
          <p:cNvPr id="6" name="TextBox 5">
            <a:extLst>
              <a:ext uri="{FF2B5EF4-FFF2-40B4-BE49-F238E27FC236}">
                <a16:creationId xmlns:a16="http://schemas.microsoft.com/office/drawing/2014/main" id="{13A0F90D-EA30-B1BE-838A-A7E79610F3EE}"/>
              </a:ext>
            </a:extLst>
          </p:cNvPr>
          <p:cNvSpPr txBox="1"/>
          <p:nvPr/>
        </p:nvSpPr>
        <p:spPr>
          <a:xfrm>
            <a:off x="2142737" y="3691485"/>
            <a:ext cx="8182099" cy="2308324"/>
          </a:xfrm>
          <a:prstGeom prst="rect">
            <a:avLst/>
          </a:prstGeom>
          <a:noFill/>
        </p:spPr>
        <p:txBody>
          <a:bodyPr wrap="square">
            <a:spAutoFit/>
          </a:bodyPr>
          <a:lstStyle/>
          <a:p>
            <a:pPr marL="688975" indent="-688975" algn="just"/>
            <a:r>
              <a:rPr lang="en-US" b="0" i="0" dirty="0">
                <a:solidFill>
                  <a:srgbClr val="050606"/>
                </a:solidFill>
                <a:effectLst/>
                <a:highlight>
                  <a:srgbClr val="FFFF00"/>
                </a:highlight>
                <a:latin typeface="Montserrat" panose="00000500000000000000" pitchFamily="2" charset="0"/>
              </a:rPr>
              <a:t> </a:t>
            </a:r>
            <a:endParaRPr lang="en-US" dirty="0">
              <a:solidFill>
                <a:srgbClr val="050606"/>
              </a:solidFill>
              <a:highlight>
                <a:srgbClr val="FFFF00"/>
              </a:highlight>
              <a:latin typeface="Montserrat" panose="00000500000000000000" pitchFamily="2" charset="0"/>
            </a:endParaRPr>
          </a:p>
          <a:p>
            <a:pPr marL="688975" indent="-688975" algn="ctr"/>
            <a:r>
              <a:rPr lang="en-US" b="0" i="0" dirty="0">
                <a:solidFill>
                  <a:srgbClr val="050606"/>
                </a:solidFill>
                <a:effectLst/>
                <a:latin typeface="Montserrat" panose="00000500000000000000" pitchFamily="2" charset="0"/>
              </a:rPr>
              <a:t>Because the fellow receives only a stipend from the award, </a:t>
            </a:r>
          </a:p>
          <a:p>
            <a:pPr algn="ctr"/>
            <a:r>
              <a:rPr lang="en-US" b="1" i="0" dirty="0">
                <a:solidFill>
                  <a:srgbClr val="050606"/>
                </a:solidFill>
                <a:effectLst/>
                <a:latin typeface="Montserrat" panose="00000500000000000000" pitchFamily="2" charset="0"/>
              </a:rPr>
              <a:t>additional monetary support for the proposed work MUST come from the mentor's laboratory</a:t>
            </a:r>
            <a:r>
              <a:rPr lang="en-US" b="0" i="0" dirty="0">
                <a:solidFill>
                  <a:srgbClr val="050606"/>
                </a:solidFill>
                <a:effectLst/>
                <a:latin typeface="Montserrat" panose="00000500000000000000" pitchFamily="2" charset="0"/>
              </a:rPr>
              <a:t>. Therefore, the proposal will likely be related to the mentor's currently funded work. The mentor should address the relationship of the proposal to ongoing work in their laboratory, and how the proposal will contribute toward the fellow’s training and career development.</a:t>
            </a:r>
          </a:p>
        </p:txBody>
      </p:sp>
      <p:sp>
        <p:nvSpPr>
          <p:cNvPr id="3" name="TextBox 2">
            <a:extLst>
              <a:ext uri="{FF2B5EF4-FFF2-40B4-BE49-F238E27FC236}">
                <a16:creationId xmlns:a16="http://schemas.microsoft.com/office/drawing/2014/main" id="{CD1D899C-402F-15D9-AFFC-C8379BFDF89E}"/>
              </a:ext>
            </a:extLst>
          </p:cNvPr>
          <p:cNvSpPr txBox="1"/>
          <p:nvPr/>
        </p:nvSpPr>
        <p:spPr>
          <a:xfrm>
            <a:off x="2645078" y="2173326"/>
            <a:ext cx="6901842" cy="1477328"/>
          </a:xfrm>
          <a:prstGeom prst="rect">
            <a:avLst/>
          </a:prstGeom>
          <a:solidFill>
            <a:srgbClr val="FFFF00"/>
          </a:solidFill>
        </p:spPr>
        <p:txBody>
          <a:bodyPr wrap="square" rtlCol="0">
            <a:spAutoFit/>
          </a:bodyPr>
          <a:lstStyle/>
          <a:p>
            <a:pPr algn="ctr"/>
            <a:r>
              <a:rPr lang="en-US" b="0" i="0" dirty="0">
                <a:solidFill>
                  <a:srgbClr val="050606"/>
                </a:solidFill>
                <a:effectLst/>
                <a:latin typeface="Montserrat" panose="00000500000000000000" pitchFamily="2" charset="0"/>
              </a:rPr>
              <a:t>The fellow and mentor should </a:t>
            </a:r>
            <a:r>
              <a:rPr lang="en-US" b="1" i="0" dirty="0">
                <a:solidFill>
                  <a:srgbClr val="050606"/>
                </a:solidFill>
                <a:effectLst/>
                <a:latin typeface="Montserrat" panose="00000500000000000000" pitchFamily="2" charset="0"/>
              </a:rPr>
              <a:t>collaboratively develop</a:t>
            </a:r>
          </a:p>
          <a:p>
            <a:pPr algn="ctr"/>
            <a:r>
              <a:rPr lang="en-US" b="0" i="0" dirty="0">
                <a:solidFill>
                  <a:srgbClr val="050606"/>
                </a:solidFill>
                <a:effectLst/>
                <a:latin typeface="Montserrat" panose="00000500000000000000" pitchFamily="2" charset="0"/>
              </a:rPr>
              <a:t>a thoughtfully planned, systematic proposal</a:t>
            </a:r>
          </a:p>
          <a:p>
            <a:pPr algn="ctr"/>
            <a:r>
              <a:rPr lang="en-US" b="0" i="0" dirty="0">
                <a:solidFill>
                  <a:srgbClr val="050606"/>
                </a:solidFill>
                <a:effectLst/>
                <a:latin typeface="Montserrat" panose="00000500000000000000" pitchFamily="2" charset="0"/>
              </a:rPr>
              <a:t>aimed at clearly answering an investigative question</a:t>
            </a:r>
          </a:p>
          <a:p>
            <a:pPr algn="ctr"/>
            <a:r>
              <a:rPr lang="en-US" b="0" i="0" dirty="0">
                <a:solidFill>
                  <a:srgbClr val="050606"/>
                </a:solidFill>
                <a:effectLst/>
                <a:latin typeface="Montserrat" panose="00000500000000000000" pitchFamily="2" charset="0"/>
              </a:rPr>
              <a:t>in cardiovascular or cerebrovascular research</a:t>
            </a:r>
          </a:p>
          <a:p>
            <a:pPr algn="ctr"/>
            <a:r>
              <a:rPr lang="en-US" b="0" i="0" dirty="0">
                <a:solidFill>
                  <a:srgbClr val="050606"/>
                </a:solidFill>
                <a:effectLst/>
                <a:latin typeface="Montserrat" panose="00000500000000000000" pitchFamily="2" charset="0"/>
              </a:rPr>
              <a:t>related to the mentor’s existing AHA award.</a:t>
            </a:r>
          </a:p>
        </p:txBody>
      </p:sp>
      <p:pic>
        <p:nvPicPr>
          <p:cNvPr id="12" name="Graphic 11" descr="Scientist female outline">
            <a:extLst>
              <a:ext uri="{FF2B5EF4-FFF2-40B4-BE49-F238E27FC236}">
                <a16:creationId xmlns:a16="http://schemas.microsoft.com/office/drawing/2014/main" id="{7BD51FF4-BCED-B3D4-3614-E99AF46AC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9720" y="1409543"/>
            <a:ext cx="914400" cy="914400"/>
          </a:xfrm>
          <a:prstGeom prst="rect">
            <a:avLst/>
          </a:prstGeom>
        </p:spPr>
      </p:pic>
      <p:pic>
        <p:nvPicPr>
          <p:cNvPr id="14" name="Graphic 13" descr="Scientist male with solid fill">
            <a:extLst>
              <a:ext uri="{FF2B5EF4-FFF2-40B4-BE49-F238E27FC236}">
                <a16:creationId xmlns:a16="http://schemas.microsoft.com/office/drawing/2014/main" id="{32762820-A4BE-255D-D2AA-7D31F8FD7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9655" y="1769423"/>
            <a:ext cx="914400" cy="914400"/>
          </a:xfrm>
          <a:prstGeom prst="rect">
            <a:avLst/>
          </a:prstGeom>
        </p:spPr>
      </p:pic>
    </p:spTree>
    <p:extLst>
      <p:ext uri="{BB962C8B-B14F-4D97-AF65-F5344CB8AC3E}">
        <p14:creationId xmlns:p14="http://schemas.microsoft.com/office/powerpoint/2010/main" val="319959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489D-5D21-2582-A435-FF9C8405C576}"/>
              </a:ext>
            </a:extLst>
          </p:cNvPr>
          <p:cNvSpPr>
            <a:spLocks noGrp="1"/>
          </p:cNvSpPr>
          <p:nvPr>
            <p:ph type="title"/>
          </p:nvPr>
        </p:nvSpPr>
        <p:spPr/>
        <p:txBody>
          <a:bodyPr>
            <a:noAutofit/>
          </a:bodyPr>
          <a:lstStyle/>
          <a:p>
            <a:pPr algn="ctr"/>
            <a:r>
              <a:rPr lang="en-US" sz="44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responsibilities</a:t>
            </a:r>
          </a:p>
        </p:txBody>
      </p:sp>
      <p:sp>
        <p:nvSpPr>
          <p:cNvPr id="3" name="Content Placeholder 2">
            <a:extLst>
              <a:ext uri="{FF2B5EF4-FFF2-40B4-BE49-F238E27FC236}">
                <a16:creationId xmlns:a16="http://schemas.microsoft.com/office/drawing/2014/main" id="{EE07DF24-C5DB-2940-4EA5-CCF9A3389F8B}"/>
              </a:ext>
            </a:extLst>
          </p:cNvPr>
          <p:cNvSpPr>
            <a:spLocks noGrp="1"/>
          </p:cNvSpPr>
          <p:nvPr>
            <p:ph sz="half" idx="1"/>
          </p:nvPr>
        </p:nvSpPr>
        <p:spPr>
          <a:xfrm>
            <a:off x="4859338" y="1111020"/>
            <a:ext cx="3952154" cy="4635960"/>
          </a:xfrm>
        </p:spPr>
        <p:txBody>
          <a:bodyPr>
            <a:normAutofit/>
          </a:bodyPr>
          <a:lstStyle/>
          <a:p>
            <a:pPr marL="0" marR="0" algn="ctr">
              <a:spcBef>
                <a:spcPts val="0"/>
              </a:spcBef>
              <a:spcAft>
                <a:spcPts val="0"/>
              </a:spcAft>
            </a:pPr>
            <a:r>
              <a:rPr lang="en-US" sz="1800" b="1" dirty="0">
                <a:solidFill>
                  <a:schemeClr val="tx1"/>
                </a:solidFill>
                <a:effectLst>
                  <a:outerShdw blurRad="38100" dist="38100" dir="2700000" algn="tl">
                    <a:srgbClr val="000000">
                      <a:alpha val="43137"/>
                    </a:srgbClr>
                  </a:outerShdw>
                </a:effectLst>
                <a:latin typeface="Lub Dub Condensed" panose="020B0506030403020204" pitchFamily="34" charset="0"/>
                <a:ea typeface="Calibri" panose="020F0502020204030204" pitchFamily="34" charset="0"/>
                <a:cs typeface="Times New Roman" panose="02020603050405020304" pitchFamily="18" charset="0"/>
              </a:rPr>
              <a:t>FELLOW/MENTEE/TRAINEE</a:t>
            </a:r>
          </a:p>
          <a:p>
            <a:pPr marL="0" marR="0" algn="ctr">
              <a:spcBef>
                <a:spcPts val="0"/>
              </a:spcBef>
              <a:spcAft>
                <a:spcPts val="0"/>
              </a:spcAft>
            </a:pPr>
            <a:endParaRPr lang="en-US" sz="1800" b="1" dirty="0">
              <a:solidFill>
                <a:schemeClr val="tx1"/>
              </a:solidFill>
              <a:effectLst>
                <a:outerShdw blurRad="38100" dist="38100" dir="2700000" algn="tl">
                  <a:srgbClr val="000000">
                    <a:alpha val="43137"/>
                  </a:srgbClr>
                </a:outerShdw>
              </a:effectLst>
              <a:latin typeface="Lub Dub Condensed" panose="020B0506030403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effectLst/>
                <a:latin typeface="Lub Dub Condensed" panose="020B0506030403020204" pitchFamily="34" charset="0"/>
                <a:ea typeface="Calibri" panose="020F0502020204030204" pitchFamily="34" charset="0"/>
                <a:cs typeface="Times New Roman" panose="02020603050405020304" pitchFamily="18" charset="0"/>
              </a:rPr>
              <a:t> </a:t>
            </a:r>
            <a:endParaRPr lang="en-US" sz="1800" b="1" cap="none" dirty="0">
              <a:solidFill>
                <a:srgbClr val="FF0000"/>
              </a:solidFill>
              <a:effectLst/>
              <a:latin typeface="Lub Dub Condensed" panose="020B050603040302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b="1" cap="none" dirty="0">
                <a:latin typeface="Lub Dub Condensed" panose="020B0506030403020204" pitchFamily="34" charset="0"/>
                <a:ea typeface="Calibri" panose="020F0502020204030204" pitchFamily="34" charset="0"/>
                <a:cs typeface="Times New Roman" panose="02020603050405020304" pitchFamily="18" charset="0"/>
              </a:rPr>
              <a:t>FELLOW INITIATES THE APPLICATION</a:t>
            </a:r>
          </a:p>
          <a:p>
            <a:pPr marL="285750" marR="0" indent="-285750">
              <a:spcBef>
                <a:spcPts val="0"/>
              </a:spcBef>
              <a:spcAft>
                <a:spcPts val="0"/>
              </a:spcAft>
              <a:buFont typeface="Arial" panose="020B0604020202020204" pitchFamily="34" charset="0"/>
              <a:buChar char="•"/>
            </a:pPr>
            <a:r>
              <a:rPr lang="en-US" b="1" cap="none" dirty="0">
                <a:solidFill>
                  <a:srgbClr val="050606"/>
                </a:solidFill>
                <a:latin typeface="Lub Dub Condensed" panose="020B0506030403020204" pitchFamily="34" charset="0"/>
              </a:rPr>
              <a:t>Proposed research plan </a:t>
            </a:r>
          </a:p>
          <a:p>
            <a:pPr marL="285750" marR="0" indent="-285750">
              <a:spcBef>
                <a:spcPts val="0"/>
              </a:spcBef>
              <a:spcAft>
                <a:spcPts val="0"/>
              </a:spcAft>
              <a:buFont typeface="Arial" panose="020B0604020202020204" pitchFamily="34" charset="0"/>
              <a:buChar char="•"/>
            </a:pPr>
            <a:r>
              <a:rPr lang="en-US" b="1" cap="none" dirty="0">
                <a:solidFill>
                  <a:srgbClr val="050606"/>
                </a:solidFill>
                <a:latin typeface="Lub Dub Condensed" panose="020B0506030403020204" pitchFamily="34" charset="0"/>
              </a:rPr>
              <a:t>Biosketch </a:t>
            </a:r>
          </a:p>
          <a:p>
            <a:pPr marL="285750" marR="0" indent="-285750">
              <a:spcBef>
                <a:spcPts val="0"/>
              </a:spcBef>
              <a:spcAft>
                <a:spcPts val="0"/>
              </a:spcAft>
              <a:buFont typeface="Arial" panose="020B0604020202020204" pitchFamily="34" charset="0"/>
              <a:buChar char="•"/>
            </a:pPr>
            <a:r>
              <a:rPr lang="en-US" b="1" cap="none" dirty="0">
                <a:solidFill>
                  <a:srgbClr val="050606"/>
                </a:solidFill>
                <a:latin typeface="Lub Dub Condensed" panose="020B0506030403020204" pitchFamily="34" charset="0"/>
              </a:rPr>
              <a:t>Summary For Non-scientists</a:t>
            </a:r>
            <a:r>
              <a:rPr lang="en-US" cap="none" dirty="0">
                <a:solidFill>
                  <a:srgbClr val="050606"/>
                </a:solidFill>
                <a:latin typeface="Lub Dub Condensed" panose="020B0506030403020204" pitchFamily="34" charset="0"/>
              </a:rPr>
              <a:t> </a:t>
            </a:r>
          </a:p>
          <a:p>
            <a:pPr marL="285750" marR="0" indent="-285750">
              <a:spcBef>
                <a:spcPts val="0"/>
              </a:spcBef>
              <a:spcAft>
                <a:spcPts val="0"/>
              </a:spcAft>
              <a:buFont typeface="Arial" panose="020B0604020202020204" pitchFamily="34" charset="0"/>
              <a:buChar char="•"/>
            </a:pPr>
            <a:endParaRPr lang="en-US" cap="none" dirty="0">
              <a:solidFill>
                <a:srgbClr val="050606"/>
              </a:solidFill>
              <a:latin typeface="Lub Dub Condensed" panose="020B0506030403020204" pitchFamily="34" charset="0"/>
            </a:endParaRPr>
          </a:p>
          <a:p>
            <a:pPr marL="285750" marR="0" indent="-285750">
              <a:spcBef>
                <a:spcPts val="0"/>
              </a:spcBef>
              <a:spcAft>
                <a:spcPts val="0"/>
              </a:spcAft>
              <a:buFont typeface="Arial" panose="020B0604020202020204" pitchFamily="34" charset="0"/>
              <a:buChar char="•"/>
            </a:pPr>
            <a:r>
              <a:rPr lang="en-US" cap="none" dirty="0">
                <a:solidFill>
                  <a:srgbClr val="050606"/>
                </a:solidFill>
                <a:latin typeface="Lub Dub Condensed" panose="020B0506030403020204" pitchFamily="34" charset="0"/>
              </a:rPr>
              <a:t>The fellow must add any co-mentor in the third-party section of the application form in ProposalCentral.</a:t>
            </a:r>
          </a:p>
          <a:p>
            <a:pPr>
              <a:spcBef>
                <a:spcPts val="0"/>
              </a:spcBef>
            </a:pPr>
            <a:endParaRPr lang="en-US" cap="none" dirty="0">
              <a:solidFill>
                <a:srgbClr val="050606"/>
              </a:solidFill>
              <a:latin typeface="Lub Dub Condensed" panose="020B0506030403020204" pitchFamily="34" charset="0"/>
            </a:endParaRPr>
          </a:p>
          <a:p>
            <a:pPr>
              <a:spcBef>
                <a:spcPts val="0"/>
              </a:spcBef>
            </a:pPr>
            <a:r>
              <a:rPr lang="en-US" cap="none" dirty="0">
                <a:solidFill>
                  <a:srgbClr val="050606"/>
                </a:solidFill>
                <a:latin typeface="Lub Dub Condensed" panose="020B0506030403020204" pitchFamily="34" charset="0"/>
              </a:rPr>
              <a:t> </a:t>
            </a: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cap="none" dirty="0">
              <a:latin typeface="Lub Dub Condensed" panose="020B0506030403020204" pitchFamily="34" charset="0"/>
            </a:endParaRPr>
          </a:p>
        </p:txBody>
      </p:sp>
      <p:sp>
        <p:nvSpPr>
          <p:cNvPr id="6" name="TextBox 5">
            <a:extLst>
              <a:ext uri="{FF2B5EF4-FFF2-40B4-BE49-F238E27FC236}">
                <a16:creationId xmlns:a16="http://schemas.microsoft.com/office/drawing/2014/main" id="{B22DA6FB-B21D-B26F-0E00-134F7AAE8D8A}"/>
              </a:ext>
            </a:extLst>
          </p:cNvPr>
          <p:cNvSpPr txBox="1"/>
          <p:nvPr/>
        </p:nvSpPr>
        <p:spPr>
          <a:xfrm>
            <a:off x="199233" y="1111020"/>
            <a:ext cx="4494212" cy="3816429"/>
          </a:xfrm>
          <a:prstGeom prst="rect">
            <a:avLst/>
          </a:prstGeom>
          <a:solidFill>
            <a:schemeClr val="bg1"/>
          </a:solidFill>
        </p:spPr>
        <p:txBody>
          <a:bodyPr wrap="square">
            <a:spAutoFit/>
          </a:bodyPr>
          <a:lstStyle/>
          <a:p>
            <a:pPr algn="ctr"/>
            <a:r>
              <a:rPr lang="en-US" b="1" i="0" dirty="0">
                <a:solidFill>
                  <a:srgbClr val="050606"/>
                </a:solidFill>
                <a:effectLst>
                  <a:outerShdw blurRad="38100" dist="38100" dir="2700000" algn="tl">
                    <a:srgbClr val="000000">
                      <a:alpha val="43137"/>
                    </a:srgbClr>
                  </a:outerShdw>
                </a:effectLst>
                <a:latin typeface="Lub Dub Condensed" panose="020B0506030403020204" pitchFamily="34" charset="0"/>
              </a:rPr>
              <a:t>MENTOR</a:t>
            </a:r>
          </a:p>
          <a:p>
            <a:pPr algn="ctr"/>
            <a:endParaRPr lang="en-US" dirty="0">
              <a:solidFill>
                <a:srgbClr val="050606"/>
              </a:solidFill>
              <a:effectLst>
                <a:outerShdw blurRad="38100" dist="38100" dir="2700000" algn="tl">
                  <a:srgbClr val="000000">
                    <a:alpha val="43137"/>
                  </a:srgbClr>
                </a:outerShdw>
              </a:effectLst>
              <a:latin typeface="Lub Dub Condensed" panose="020B0506030403020204" pitchFamily="34" charset="0"/>
            </a:endParaRPr>
          </a:p>
          <a:p>
            <a:pPr marL="285750" indent="-285750">
              <a:buFont typeface="Arial" panose="020B0604020202020204" pitchFamily="34" charset="0"/>
              <a:buChar char="•"/>
            </a:pPr>
            <a:r>
              <a:rPr lang="en-US" b="1" dirty="0">
                <a:solidFill>
                  <a:srgbClr val="050606"/>
                </a:solidFill>
                <a:latin typeface="Lub Dub Condensed" panose="020B0506030403020204" pitchFamily="34" charset="0"/>
              </a:rPr>
              <a:t>Proposed research plan </a:t>
            </a:r>
          </a:p>
          <a:p>
            <a:pPr marL="285750" indent="-285750">
              <a:buFont typeface="Arial" panose="020B0604020202020204" pitchFamily="34" charset="0"/>
              <a:buChar char="•"/>
            </a:pPr>
            <a:r>
              <a:rPr lang="en-US" dirty="0">
                <a:solidFill>
                  <a:srgbClr val="050606"/>
                </a:solidFill>
                <a:latin typeface="Lub Dub Condensed" panose="020B0506030403020204" pitchFamily="34" charset="0"/>
              </a:rPr>
              <a:t>Biosketch </a:t>
            </a:r>
          </a:p>
          <a:p>
            <a:pPr marL="285750" indent="-285750">
              <a:buFont typeface="Arial" panose="020B0604020202020204" pitchFamily="34" charset="0"/>
              <a:buChar char="•"/>
            </a:pPr>
            <a:r>
              <a:rPr lang="en-US" dirty="0">
                <a:solidFill>
                  <a:srgbClr val="050606"/>
                </a:solidFill>
                <a:latin typeface="Lub Dub Condensed" panose="020B0506030403020204" pitchFamily="34" charset="0"/>
              </a:rPr>
              <a:t>Past and current trainees</a:t>
            </a:r>
          </a:p>
          <a:p>
            <a:pPr marL="285750" indent="-285750">
              <a:buFont typeface="Arial" panose="020B0604020202020204" pitchFamily="34" charset="0"/>
              <a:buChar char="•"/>
            </a:pPr>
            <a:r>
              <a:rPr lang="en-US" b="1" dirty="0">
                <a:solidFill>
                  <a:srgbClr val="050606"/>
                </a:solidFill>
                <a:latin typeface="Lub Dub Condensed" panose="020B0506030403020204" pitchFamily="34" charset="0"/>
              </a:rPr>
              <a:t>Research training plan</a:t>
            </a:r>
          </a:p>
          <a:p>
            <a:pPr marL="285750" indent="-285750">
              <a:buFont typeface="Arial" panose="020B0604020202020204" pitchFamily="34" charset="0"/>
              <a:buChar char="•"/>
            </a:pPr>
            <a:r>
              <a:rPr lang="en-US" b="1" dirty="0">
                <a:solidFill>
                  <a:srgbClr val="050606"/>
                </a:solidFill>
                <a:latin typeface="Lub Dub Condensed" panose="020B0506030403020204" pitchFamily="34" charset="0"/>
              </a:rPr>
              <a:t>Research project environment </a:t>
            </a:r>
          </a:p>
          <a:p>
            <a:pPr marL="285750" indent="-285750">
              <a:buFont typeface="Arial" panose="020B0604020202020204" pitchFamily="34" charset="0"/>
              <a:buChar char="•"/>
            </a:pPr>
            <a:endParaRPr lang="en-US" cap="none" dirty="0">
              <a:solidFill>
                <a:srgbClr val="050606"/>
              </a:solidFill>
              <a:latin typeface="Lub Dub Condensed" panose="020B0506030403020204" pitchFamily="34" charset="0"/>
            </a:endParaRPr>
          </a:p>
          <a:p>
            <a:pPr marL="285750" indent="-285750">
              <a:buFont typeface="Arial" panose="020B0604020202020204" pitchFamily="34" charset="0"/>
              <a:buChar char="•"/>
            </a:pPr>
            <a:r>
              <a:rPr lang="en-US" dirty="0">
                <a:solidFill>
                  <a:srgbClr val="050606"/>
                </a:solidFill>
                <a:latin typeface="Lub Dub Condensed" panose="020B0506030403020204" pitchFamily="34" charset="0"/>
              </a:rPr>
              <a:t>P</a:t>
            </a:r>
            <a:r>
              <a:rPr lang="en-US" cap="none" dirty="0">
                <a:solidFill>
                  <a:srgbClr val="050606"/>
                </a:solidFill>
                <a:latin typeface="Lub Dub Condensed" panose="020B0506030403020204" pitchFamily="34" charset="0"/>
              </a:rPr>
              <a:t>rimary mentor should work with </a:t>
            </a:r>
            <a:r>
              <a:rPr lang="en-US" dirty="0">
                <a:solidFill>
                  <a:srgbClr val="050606"/>
                </a:solidFill>
                <a:latin typeface="Lub Dub Condensed" panose="020B0506030403020204" pitchFamily="34" charset="0"/>
              </a:rPr>
              <a:t>any</a:t>
            </a:r>
            <a:r>
              <a:rPr lang="en-US" cap="none" dirty="0">
                <a:solidFill>
                  <a:srgbClr val="050606"/>
                </a:solidFill>
                <a:latin typeface="Lub Dub Condensed" panose="020B0506030403020204" pitchFamily="34" charset="0"/>
              </a:rPr>
              <a:t> co-mentor to obtain content for the required documents.</a:t>
            </a:r>
          </a:p>
          <a:p>
            <a:pPr marL="285750" indent="-285750">
              <a:buFont typeface="Arial" panose="020B0604020202020204" pitchFamily="34" charset="0"/>
              <a:buChar char="•"/>
            </a:pPr>
            <a:endParaRPr lang="en-US" sz="800" cap="none" dirty="0">
              <a:solidFill>
                <a:srgbClr val="050606"/>
              </a:solidFill>
              <a:latin typeface="Lub Dub Condensed" panose="020B0506030403020204" pitchFamily="34" charset="0"/>
            </a:endParaRPr>
          </a:p>
          <a:p>
            <a:pPr marL="742950" lvl="1" indent="-285750">
              <a:buFont typeface="Courier New" panose="02070309020205020404" pitchFamily="49" charset="0"/>
              <a:buChar char="o"/>
            </a:pPr>
            <a:r>
              <a:rPr lang="en-US" cap="none" dirty="0">
                <a:solidFill>
                  <a:srgbClr val="050606"/>
                </a:solidFill>
                <a:latin typeface="Lub Dub Condensed" panose="020B0506030403020204" pitchFamily="34" charset="0"/>
              </a:rPr>
              <a:t>See </a:t>
            </a:r>
            <a:r>
              <a:rPr lang="en-US" cap="none" dirty="0">
                <a:solidFill>
                  <a:srgbClr val="334CD5"/>
                </a:solidFill>
                <a:latin typeface="Lub Dub Condensed" panose="020B0506030403020204" pitchFamily="34" charset="0"/>
                <a:hlinkClick r:id="rId3"/>
              </a:rPr>
              <a:t>sponsor/mentor information</a:t>
            </a:r>
            <a:r>
              <a:rPr lang="en-US" cap="none" dirty="0">
                <a:solidFill>
                  <a:srgbClr val="050606"/>
                </a:solidFill>
                <a:latin typeface="Lub Dub Condensed" panose="020B0506030403020204" pitchFamily="34" charset="0"/>
              </a:rPr>
              <a:t> page</a:t>
            </a:r>
          </a:p>
          <a:p>
            <a:pPr algn="ctr"/>
            <a:endParaRPr lang="en-US" b="1" i="0" dirty="0">
              <a:solidFill>
                <a:srgbClr val="050606"/>
              </a:solidFill>
              <a:effectLst>
                <a:outerShdw blurRad="38100" dist="38100" dir="2700000" algn="tl">
                  <a:srgbClr val="000000">
                    <a:alpha val="43137"/>
                  </a:srgbClr>
                </a:outerShdw>
              </a:effectLst>
              <a:latin typeface="Lub Dub Condensed" panose="020B0506030403020204" pitchFamily="34" charset="0"/>
            </a:endParaRPr>
          </a:p>
        </p:txBody>
      </p:sp>
      <p:sp>
        <p:nvSpPr>
          <p:cNvPr id="7" name="Content Placeholder 3">
            <a:extLst>
              <a:ext uri="{FF2B5EF4-FFF2-40B4-BE49-F238E27FC236}">
                <a16:creationId xmlns:a16="http://schemas.microsoft.com/office/drawing/2014/main" id="{DB9FD5A8-22B1-D682-28CE-03BD6FA47607}"/>
              </a:ext>
            </a:extLst>
          </p:cNvPr>
          <p:cNvSpPr>
            <a:spLocks noGrp="1"/>
          </p:cNvSpPr>
          <p:nvPr>
            <p:ph sz="half" idx="2"/>
          </p:nvPr>
        </p:nvSpPr>
        <p:spPr>
          <a:xfrm>
            <a:off x="9013824" y="1111020"/>
            <a:ext cx="2802123" cy="4635960"/>
          </a:xfrm>
        </p:spPr>
        <p:txBody>
          <a:bodyPr>
            <a:normAutofit/>
          </a:bodyPr>
          <a:lstStyle/>
          <a:p>
            <a:pPr algn="ctr"/>
            <a:r>
              <a:rPr lang="en-US" b="1" i="0" dirty="0">
                <a:solidFill>
                  <a:srgbClr val="050606"/>
                </a:solidFill>
                <a:effectLst>
                  <a:outerShdw blurRad="38100" dist="38100" dir="2700000" algn="tl">
                    <a:srgbClr val="000000">
                      <a:alpha val="43137"/>
                    </a:srgbClr>
                  </a:outerShdw>
                </a:effectLst>
                <a:latin typeface="Lub Dub Condensed" panose="020B0506030403020204" pitchFamily="34" charset="0"/>
              </a:rPr>
              <a:t>CO-MENTOR(S)</a:t>
            </a:r>
          </a:p>
          <a:p>
            <a:pPr marL="225425">
              <a:lnSpc>
                <a:spcPct val="100000"/>
              </a:lnSpc>
              <a:spcBef>
                <a:spcPts val="0"/>
              </a:spcBef>
            </a:pPr>
            <a:endParaRPr lang="en-US" cap="none" dirty="0">
              <a:solidFill>
                <a:srgbClr val="050606"/>
              </a:solidFill>
              <a:latin typeface="Lub Dub Condensed" panose="020B0506030403020204" pitchFamily="34" charset="0"/>
            </a:endParaRPr>
          </a:p>
          <a:p>
            <a:pPr marL="225425">
              <a:lnSpc>
                <a:spcPct val="100000"/>
              </a:lnSpc>
              <a:spcBef>
                <a:spcPts val="0"/>
              </a:spcBef>
            </a:pPr>
            <a:endParaRPr lang="en-US" cap="none" dirty="0">
              <a:solidFill>
                <a:srgbClr val="050606"/>
              </a:solidFill>
              <a:latin typeface="Lub Dub Condensed" panose="020B0506030403020204" pitchFamily="34" charset="0"/>
            </a:endParaRPr>
          </a:p>
          <a:p>
            <a:pPr marL="511175" indent="-285750">
              <a:lnSpc>
                <a:spcPct val="100000"/>
              </a:lnSpc>
              <a:spcBef>
                <a:spcPts val="0"/>
              </a:spcBef>
              <a:buFont typeface="Arial" panose="020B0604020202020204" pitchFamily="34" charset="0"/>
              <a:buChar char="•"/>
            </a:pPr>
            <a:r>
              <a:rPr lang="en-US" cap="none" dirty="0">
                <a:solidFill>
                  <a:srgbClr val="050606"/>
                </a:solidFill>
                <a:latin typeface="Lub Dub Condensed" panose="020B0506030403020204" pitchFamily="34" charset="0"/>
              </a:rPr>
              <a:t>Content for the required documents.</a:t>
            </a:r>
          </a:p>
          <a:p>
            <a:pPr marL="520700" lvl="1" indent="-285750"/>
            <a:r>
              <a:rPr lang="en-US" cap="none" dirty="0" err="1">
                <a:solidFill>
                  <a:srgbClr val="050606"/>
                </a:solidFill>
                <a:latin typeface="Lub Dub Condensed" panose="020B0506030403020204" pitchFamily="34" charset="0"/>
              </a:rPr>
              <a:t>VIew</a:t>
            </a:r>
            <a:r>
              <a:rPr lang="en-US" cap="none" dirty="0">
                <a:solidFill>
                  <a:srgbClr val="050606"/>
                </a:solidFill>
                <a:latin typeface="Lub Dub Condensed" panose="020B0506030403020204" pitchFamily="34" charset="0"/>
              </a:rPr>
              <a:t> </a:t>
            </a:r>
            <a:r>
              <a:rPr lang="en-US" cap="none" dirty="0">
                <a:solidFill>
                  <a:srgbClr val="334CD5"/>
                </a:solidFill>
                <a:latin typeface="Lub Dub Condensed" panose="020B0506030403020204" pitchFamily="34" charset="0"/>
                <a:hlinkClick r:id="rId3"/>
              </a:rPr>
              <a:t>sponsor/mentor information</a:t>
            </a:r>
            <a:r>
              <a:rPr lang="en-US" cap="none" dirty="0">
                <a:solidFill>
                  <a:srgbClr val="050606"/>
                </a:solidFill>
                <a:latin typeface="Lub Dub Condensed" panose="020B0506030403020204" pitchFamily="34" charset="0"/>
              </a:rPr>
              <a:t> page</a:t>
            </a:r>
          </a:p>
          <a:p>
            <a:endParaRPr lang="en-US" dirty="0">
              <a:latin typeface="Lub Dub Condensed" panose="020B0506030403020204" pitchFamily="34" charset="0"/>
            </a:endParaRPr>
          </a:p>
        </p:txBody>
      </p:sp>
      <p:cxnSp>
        <p:nvCxnSpPr>
          <p:cNvPr id="5" name="Straight Connector 4">
            <a:extLst>
              <a:ext uri="{FF2B5EF4-FFF2-40B4-BE49-F238E27FC236}">
                <a16:creationId xmlns:a16="http://schemas.microsoft.com/office/drawing/2014/main" id="{C2E790C2-29B7-67BE-F2A2-4EA364556006}"/>
              </a:ext>
            </a:extLst>
          </p:cNvPr>
          <p:cNvCxnSpPr>
            <a:cxnSpLocks/>
          </p:cNvCxnSpPr>
          <p:nvPr/>
        </p:nvCxnSpPr>
        <p:spPr>
          <a:xfrm>
            <a:off x="4693445" y="1111020"/>
            <a:ext cx="0" cy="452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41EE3A-1EF0-3284-488A-A99C11FD442D}"/>
              </a:ext>
            </a:extLst>
          </p:cNvPr>
          <p:cNvCxnSpPr/>
          <p:nvPr/>
        </p:nvCxnSpPr>
        <p:spPr>
          <a:xfrm>
            <a:off x="8990526" y="1111020"/>
            <a:ext cx="0" cy="46359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81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6C2CEB-2790-B1D3-175E-DA9B0B332648}"/>
              </a:ext>
            </a:extLst>
          </p:cNvPr>
          <p:cNvSpPr>
            <a:spLocks noGrp="1"/>
          </p:cNvSpPr>
          <p:nvPr>
            <p:ph type="title"/>
          </p:nvPr>
        </p:nvSpPr>
        <p:spPr>
          <a:xfrm>
            <a:off x="939800" y="608806"/>
            <a:ext cx="10515600" cy="490537"/>
          </a:xfrm>
        </p:spPr>
        <p:txBody>
          <a:bodyPr anchor="b">
            <a:noAutofit/>
          </a:bodyPr>
          <a:lstStyle/>
          <a:p>
            <a:pPr algn="ctr"/>
            <a:r>
              <a:rPr lang="en-US" sz="4400" dirty="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restrictions</a:t>
            </a:r>
          </a:p>
        </p:txBody>
      </p:sp>
      <p:graphicFrame>
        <p:nvGraphicFramePr>
          <p:cNvPr id="8" name="Content Placeholder 2">
            <a:extLst>
              <a:ext uri="{FF2B5EF4-FFF2-40B4-BE49-F238E27FC236}">
                <a16:creationId xmlns:a16="http://schemas.microsoft.com/office/drawing/2014/main" id="{9F949327-C745-CBF5-9388-5947061A2B92}"/>
              </a:ext>
            </a:extLst>
          </p:cNvPr>
          <p:cNvGraphicFramePr>
            <a:graphicFrameLocks noGrp="1"/>
          </p:cNvGraphicFramePr>
          <p:nvPr>
            <p:ph idx="1"/>
            <p:extLst>
              <p:ext uri="{D42A27DB-BD31-4B8C-83A1-F6EECF244321}">
                <p14:modId xmlns:p14="http://schemas.microsoft.com/office/powerpoint/2010/main" val="3741964162"/>
              </p:ext>
            </p:extLst>
          </p:nvPr>
        </p:nvGraphicFramePr>
        <p:xfrm>
          <a:off x="838200" y="1256232"/>
          <a:ext cx="10515600" cy="4644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774477"/>
      </p:ext>
    </p:extLst>
  </p:cSld>
  <p:clrMapOvr>
    <a:masterClrMapping/>
  </p:clrMapOvr>
</p:sld>
</file>

<file path=ppt/theme/theme1.xml><?xml version="1.0" encoding="utf-8"?>
<a:theme xmlns:a="http://schemas.openxmlformats.org/drawingml/2006/main" name="AHA titles">
  <a:themeElements>
    <a:clrScheme name="Custom 15">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FFFFFF"/>
      </a:hlink>
      <a:folHlink>
        <a:srgbClr val="FFFFFF"/>
      </a:folHlink>
    </a:clrScheme>
    <a:fontScheme name="Custom 1">
      <a:majorFont>
        <a:latin typeface="Lub Dub Heavy"/>
        <a:ea typeface=""/>
        <a:cs typeface=""/>
      </a:majorFont>
      <a:minorFont>
        <a:latin typeface="Lub Dub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F1A27221-7F26-445B-90E3-C591518C03C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HA text 01">
  <a:themeElements>
    <a:clrScheme name="Custom 18">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D24FEFDB-7C40-4987-BD69-9E97CBA4744C}"/>
    </a:ext>
  </a:extLst>
</a:theme>
</file>

<file path=ppt/theme/theme3.xml><?xml version="1.0" encoding="utf-8"?>
<a:theme xmlns:a="http://schemas.openxmlformats.org/drawingml/2006/main" name="AHA text 02">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6C9B2B35-9402-426B-A45C-5FA9525071C8}"/>
    </a:ext>
  </a:extLst>
</a:theme>
</file>

<file path=ppt/theme/theme4.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4189D487-5652-4ED4-8677-C6A360EC9140}"/>
    </a:ext>
  </a:extLst>
</a:theme>
</file>

<file path=ppt/theme/theme5.xml><?xml version="1.0" encoding="utf-8"?>
<a:theme xmlns:a="http://schemas.openxmlformats.org/drawingml/2006/main" name="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E4553F09-4ADF-4ACE-A4D3-FDC055BD7D01}"/>
    </a:ext>
  </a:extLst>
</a:theme>
</file>

<file path=ppt/theme/theme6.xml><?xml version="1.0" encoding="utf-8"?>
<a:theme xmlns:a="http://schemas.openxmlformats.org/drawingml/2006/main" name="1_AHA text 04">
  <a:themeElements>
    <a:clrScheme name="Custom 17">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C10E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2A76BDD4-2A9D-4A55-BE3C-50D829B22DB2}"/>
    </a:ext>
  </a:extLst>
</a:theme>
</file>

<file path=ppt/theme/theme7.xml><?xml version="1.0" encoding="utf-8"?>
<a:theme xmlns:a="http://schemas.openxmlformats.org/drawingml/2006/main" name="1_AHA text 02">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6C9B2B35-9402-426B-A45C-5FA9525071C8}"/>
    </a:ext>
  </a:extLst>
</a:theme>
</file>

<file path=ppt/theme/theme8.xml><?xml version="1.0" encoding="utf-8"?>
<a:theme xmlns:a="http://schemas.openxmlformats.org/drawingml/2006/main" name="Word 2007 - 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Watermark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GWTG Quality Programs Research_2019" id="{F1A84193-30A9-4AC7-A3FF-DAAEDC3903EB}" vid="{07AC4B47-3A98-4657-9C98-66D725F61D1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7750101241334B966CF0C6B58E9F1D" ma:contentTypeVersion="10" ma:contentTypeDescription="Create a new document." ma:contentTypeScope="" ma:versionID="fbbf4872d9688d26da8862a69ac3012f">
  <xsd:schema xmlns:xsd="http://www.w3.org/2001/XMLSchema" xmlns:xs="http://www.w3.org/2001/XMLSchema" xmlns:p="http://schemas.microsoft.com/office/2006/metadata/properties" xmlns:ns2="34acd348-2117-4b79-bb38-4074c54e785b" xmlns:ns3="f60b0d17-2e91-4fd4-b11f-56b20494001a" targetNamespace="http://schemas.microsoft.com/office/2006/metadata/properties" ma:root="true" ma:fieldsID="ff425cb813e0b66653ccd3abbea5f965" ns2:_="" ns3:_="">
    <xsd:import namespace="34acd348-2117-4b79-bb38-4074c54e785b"/>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acd348-2117-4b79-bb38-4074c54e78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a27655f-196e-42e8-b265-44f574522bdd}"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4acd348-2117-4b79-bb38-4074c54e785b">
      <Terms xmlns="http://schemas.microsoft.com/office/infopath/2007/PartnerControls"/>
    </lcf76f155ced4ddcb4097134ff3c332f>
    <TaxCatchAll xmlns="f60b0d17-2e91-4fd4-b11f-56b20494001a" xsi:nil="true"/>
  </documentManagement>
</p:properties>
</file>

<file path=customXml/itemProps1.xml><?xml version="1.0" encoding="utf-8"?>
<ds:datastoreItem xmlns:ds="http://schemas.openxmlformats.org/officeDocument/2006/customXml" ds:itemID="{785B829D-F04C-4CB5-98D2-BE4A0FB47FF3}">
  <ds:schemaRefs>
    <ds:schemaRef ds:uri="http://schemas.microsoft.com/sharepoint/v3/contenttype/forms"/>
  </ds:schemaRefs>
</ds:datastoreItem>
</file>

<file path=customXml/itemProps2.xml><?xml version="1.0" encoding="utf-8"?>
<ds:datastoreItem xmlns:ds="http://schemas.openxmlformats.org/officeDocument/2006/customXml" ds:itemID="{0A638079-2D4B-4D51-A481-9EB69B02686E}">
  <ds:schemaRefs>
    <ds:schemaRef ds:uri="34acd348-2117-4b79-bb38-4074c54e785b"/>
    <ds:schemaRef ds:uri="f60b0d17-2e91-4fd4-b11f-56b2049400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EEB463-A4E7-4941-98A7-D9A46CFB50CE}">
  <ds:schemaRefs>
    <ds:schemaRef ds:uri="f60b0d17-2e91-4fd4-b11f-56b20494001a"/>
    <ds:schemaRef ds:uri="http://schemas.microsoft.com/office/2006/documentManagement/types"/>
    <ds:schemaRef ds:uri="http://purl.org/dc/elements/1.1/"/>
    <ds:schemaRef ds:uri="http://schemas.microsoft.com/office/2006/metadata/properties"/>
    <ds:schemaRef ds:uri="34acd348-2117-4b79-bb38-4074c54e785b"/>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AHA Corporate Presentation Template 2018</Template>
  <TotalTime>12894</TotalTime>
  <Words>1287</Words>
  <Application>Microsoft Office PowerPoint</Application>
  <PresentationFormat>Widescreen</PresentationFormat>
  <Paragraphs>191</Paragraphs>
  <Slides>18</Slides>
  <Notes>17</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18</vt:i4>
      </vt:variant>
    </vt:vector>
  </HeadingPairs>
  <TitlesOfParts>
    <vt:vector size="41" baseType="lpstr">
      <vt:lpstr>Arial</vt:lpstr>
      <vt:lpstr>Arial Narrow</vt:lpstr>
      <vt:lpstr>Calibri</vt:lpstr>
      <vt:lpstr>Calibri Light</vt:lpstr>
      <vt:lpstr>Courier New</vt:lpstr>
      <vt:lpstr>Lub Dub</vt:lpstr>
      <vt:lpstr>Lub Dub Bold</vt:lpstr>
      <vt:lpstr>Lub Dub Condensed</vt:lpstr>
      <vt:lpstr>Lub Dub Heavy</vt:lpstr>
      <vt:lpstr>Lub Dub Medium</vt:lpstr>
      <vt:lpstr>Montserrat</vt:lpstr>
      <vt:lpstr>Symbol</vt:lpstr>
      <vt:lpstr>Times New Roman</vt:lpstr>
      <vt:lpstr>Wingdings</vt:lpstr>
      <vt:lpstr>AHA titles</vt:lpstr>
      <vt:lpstr>AHA text 01</vt:lpstr>
      <vt:lpstr>AHA text 02</vt:lpstr>
      <vt:lpstr>AHA text 03</vt:lpstr>
      <vt:lpstr>AHA text 04</vt:lpstr>
      <vt:lpstr>1_AHA text 04</vt:lpstr>
      <vt:lpstr>1_AHA text 02</vt:lpstr>
      <vt:lpstr>Word 2007 - V4</vt:lpstr>
      <vt:lpstr>Watermark Slides</vt:lpstr>
      <vt:lpstr>Welcome! Webinar for 2023 Research Supplement to Promote Diversity in Science  For current AHA awardees who wish to support a pre- or postdoctoral fellow from an under-represented racial or ethnic group in science and medicine.</vt:lpstr>
      <vt:lpstr>PowerPoint Presentation</vt:lpstr>
      <vt:lpstr>$100M for Health Equity &amp; Structural Racism  Research</vt:lpstr>
      <vt:lpstr>Research Supplement  to Promote Diversity in Science </vt:lpstr>
      <vt:lpstr>TIMELINE</vt:lpstr>
      <vt:lpstr>ELIGIBILITY</vt:lpstr>
      <vt:lpstr>Proposed Research Plan (3-page limit)</vt:lpstr>
      <vt:lpstr>responsibilities</vt:lpstr>
      <vt:lpstr>restrictions</vt:lpstr>
      <vt:lpstr>Most frequently asked questions </vt:lpstr>
      <vt:lpstr>PowerPoint Presentation</vt:lpstr>
      <vt:lpstr>PowerPoint Presentation</vt:lpstr>
      <vt:lpstr>PowerPoint Presentation</vt:lpstr>
      <vt:lpstr>Summary FOR NON-SCIENTISTS (LAY SUMMARY)    </vt:lpstr>
      <vt:lpstr>PEER REVIEW CRITERIA</vt:lpstr>
      <vt:lpstr>AHA Mission</vt:lpstr>
      <vt:lpstr>PowerPoint Presentation</vt:lpstr>
      <vt:lpstr>QUESTIONS Apply@heart.org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Fellowship training guide</dc:title>
  <dc:creator>Alexander Doan</dc:creator>
  <cp:lastModifiedBy>Lora Hillgartner Wong</cp:lastModifiedBy>
  <cp:revision>212</cp:revision>
  <cp:lastPrinted>2018-04-11T17:00:49Z</cp:lastPrinted>
  <dcterms:created xsi:type="dcterms:W3CDTF">2018-08-01T16:08:16Z</dcterms:created>
  <dcterms:modified xsi:type="dcterms:W3CDTF">2023-01-18T18:34:37Z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0x010100717750101241334B966CF0C6B58E9F1D</vt:lpwstr>
  </property>
  <property fmtid="{D5CDD505-2E9C-101B-9397-08002B2CF9AE}" pid="3" name="MediaServiceImageTags">
    <vt:lpwstr/>
  </property>
</Properties>
</file>